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229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91267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59" y="0"/>
            <a:ext cx="9147159" cy="685563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 rot="21052072">
            <a:off x="569433" y="1300986"/>
            <a:ext cx="6536878" cy="1200329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Тема </a:t>
            </a:r>
            <a:r>
              <a:rPr lang="ru-RU" sz="2800" dirty="0" smtClean="0"/>
              <a:t>3:</a:t>
            </a:r>
            <a:endParaRPr lang="ru-RU" sz="2800" dirty="0" smtClean="0"/>
          </a:p>
          <a:p>
            <a:r>
              <a:rPr lang="ru-RU" sz="2800" dirty="0" smtClean="0"/>
              <a:t> </a:t>
            </a:r>
            <a:r>
              <a:rPr lang="ru-RU" sz="4400" b="1" i="1" dirty="0" smtClean="0">
                <a:solidFill>
                  <a:srgbClr val="FF0000"/>
                </a:solidFill>
                <a:latin typeface="Constantia" pitchFamily="18" charset="0"/>
              </a:rPr>
              <a:t>«У </a:t>
            </a:r>
            <a:r>
              <a:rPr lang="ru-RU" sz="4400" b="1" i="1" dirty="0" err="1" smtClean="0">
                <a:solidFill>
                  <a:srgbClr val="FF0000"/>
                </a:solidFill>
                <a:latin typeface="Constantia" pitchFamily="18" charset="0"/>
              </a:rPr>
              <a:t>світі</a:t>
            </a:r>
            <a:r>
              <a:rPr lang="ru-RU" sz="4400" b="1" i="1" dirty="0" smtClean="0">
                <a:solidFill>
                  <a:srgbClr val="FF0000"/>
                </a:solidFill>
                <a:latin typeface="Constantia" pitchFamily="18" charset="0"/>
              </a:rPr>
              <a:t> </a:t>
            </a:r>
            <a:r>
              <a:rPr lang="ru-RU" sz="4400" b="1" i="1" dirty="0" err="1" smtClean="0">
                <a:solidFill>
                  <a:srgbClr val="FF0000"/>
                </a:solidFill>
                <a:latin typeface="Constantia" pitchFamily="18" charset="0"/>
              </a:rPr>
              <a:t>античност</a:t>
            </a:r>
            <a:r>
              <a:rPr lang="uk-UA" sz="4400" b="1" i="1" dirty="0" smtClean="0">
                <a:solidFill>
                  <a:srgbClr val="FF0000"/>
                </a:solidFill>
                <a:latin typeface="Constantia" pitchFamily="18" charset="0"/>
              </a:rPr>
              <a:t>і”</a:t>
            </a:r>
            <a:r>
              <a:rPr lang="uk-UA" sz="4400" b="1" i="1" dirty="0" smtClean="0">
                <a:latin typeface="Constantia" pitchFamily="18" charset="0"/>
              </a:rPr>
              <a:t> </a:t>
            </a:r>
            <a:endParaRPr lang="ru-RU" sz="4400" b="1" i="1" dirty="0">
              <a:latin typeface="Constant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21406455">
            <a:off x="1285852" y="2643182"/>
            <a:ext cx="50720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За підручником </a:t>
            </a:r>
            <a:r>
              <a:rPr lang="ru-RU" sz="2400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Кондратова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 Л.Г.</a:t>
            </a:r>
          </a:p>
          <a:p>
            <a:pPr algn="ctr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«</a:t>
            </a:r>
            <a:r>
              <a:rPr lang="ru-RU" sz="2400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мистецтво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» 8 </a:t>
            </a:r>
            <a:r>
              <a:rPr lang="ru-RU" sz="2400" dirty="0" err="1" smtClean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клас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7000924" cy="1428760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Monotype Corsiva" pitchFamily="66" charset="0"/>
                <a:cs typeface="Aparajita" pitchFamily="34" charset="0"/>
              </a:rPr>
              <a:t>Скульптура</a:t>
            </a:r>
            <a:r>
              <a:rPr lang="ru-RU" sz="2400" dirty="0" smtClean="0"/>
              <a:t> (</a:t>
            </a:r>
            <a:r>
              <a:rPr lang="ru-RU" sz="2400" dirty="0" err="1" smtClean="0"/>
              <a:t>від</a:t>
            </a:r>
            <a:r>
              <a:rPr lang="ru-RU" sz="2400" dirty="0" smtClean="0"/>
              <a:t> лат. </a:t>
            </a:r>
            <a:r>
              <a:rPr lang="en-US" sz="2400" dirty="0" err="1" smtClean="0"/>
              <a:t>sculpo</a:t>
            </a:r>
            <a:r>
              <a:rPr lang="en-US" sz="2400" dirty="0" smtClean="0"/>
              <a:t> — </a:t>
            </a:r>
            <a:r>
              <a:rPr lang="ru-RU" sz="2400" dirty="0" err="1" smtClean="0"/>
              <a:t>вирізую</a:t>
            </a:r>
            <a:r>
              <a:rPr lang="ru-RU" sz="2400" dirty="0" smtClean="0"/>
              <a:t>, </a:t>
            </a:r>
            <a:r>
              <a:rPr lang="ru-RU" sz="2400" dirty="0" err="1" smtClean="0"/>
              <a:t>висікаю</a:t>
            </a:r>
            <a:r>
              <a:rPr lang="ru-RU" sz="2400" dirty="0" smtClean="0"/>
              <a:t>) — вид </a:t>
            </a:r>
            <a:r>
              <a:rPr lang="ru-RU" sz="2400" dirty="0" err="1" smtClean="0"/>
              <a:t>образотворчого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мистецтва</a:t>
            </a:r>
            <a:r>
              <a:rPr lang="ru-RU" sz="2400" dirty="0" smtClean="0"/>
              <a:t>, </a:t>
            </a:r>
            <a:r>
              <a:rPr lang="ru-RU" sz="2400" dirty="0" err="1" smtClean="0"/>
              <a:t>що</a:t>
            </a:r>
            <a:r>
              <a:rPr lang="ru-RU" sz="2400" dirty="0" smtClean="0"/>
              <a:t> </a:t>
            </a:r>
            <a:r>
              <a:rPr lang="ru-RU" sz="2400" dirty="0" err="1" smtClean="0"/>
              <a:t>передає</a:t>
            </a:r>
            <a:r>
              <a:rPr lang="ru-RU" sz="2400" dirty="0" smtClean="0"/>
              <a:t> </a:t>
            </a:r>
            <a:r>
              <a:rPr lang="ru-RU" sz="2400" dirty="0" err="1" smtClean="0"/>
              <a:t>об’ємне</a:t>
            </a:r>
            <a:r>
              <a:rPr lang="ru-RU" sz="2400" dirty="0" smtClean="0"/>
              <a:t> </a:t>
            </a:r>
            <a:r>
              <a:rPr lang="ru-RU" sz="2400" dirty="0" err="1" smtClean="0"/>
              <a:t>зображення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матеріальних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предметів</a:t>
            </a:r>
            <a:r>
              <a:rPr lang="ru-RU" sz="2400" dirty="0" smtClean="0"/>
              <a:t> через </a:t>
            </a:r>
            <a:r>
              <a:rPr lang="ru-RU" sz="2400" dirty="0" err="1" smtClean="0"/>
              <a:t>їх</a:t>
            </a:r>
            <a:r>
              <a:rPr lang="ru-RU" sz="2400" dirty="0" smtClean="0"/>
              <a:t> </a:t>
            </a:r>
            <a:r>
              <a:rPr lang="ru-RU" sz="2400" dirty="0" err="1" smtClean="0"/>
              <a:t>пластичну</a:t>
            </a:r>
            <a:r>
              <a:rPr lang="ru-RU" sz="2400" dirty="0" smtClean="0"/>
              <a:t> характеристику. 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714621"/>
            <a:ext cx="8229600" cy="2714643"/>
          </a:xfrm>
        </p:spPr>
        <p:txBody>
          <a:bodyPr/>
          <a:lstStyle/>
          <a:p>
            <a:r>
              <a:rPr lang="ru-RU" sz="2000" dirty="0" smtClean="0"/>
              <a:t>Кругла скульптура— </a:t>
            </a:r>
            <a:r>
              <a:rPr lang="ru-RU" sz="2000" dirty="0" err="1" smtClean="0"/>
              <a:t>тривимірні</a:t>
            </a:r>
            <a:r>
              <a:rPr lang="ru-RU" sz="2000" dirty="0" smtClean="0"/>
              <a:t> </a:t>
            </a:r>
            <a:r>
              <a:rPr lang="ru-RU" sz="2000" dirty="0" err="1" smtClean="0"/>
              <a:t>об’ємні</a:t>
            </a:r>
            <a:r>
              <a:rPr lang="ru-RU" sz="2000" dirty="0" smtClean="0"/>
              <a:t> твори, </a:t>
            </a:r>
            <a:r>
              <a:rPr lang="ru-RU" sz="2000" dirty="0" err="1" smtClean="0"/>
              <a:t>доступні</a:t>
            </a:r>
            <a:r>
              <a:rPr lang="ru-RU" sz="2000" dirty="0" smtClean="0"/>
              <a:t> для </a:t>
            </a:r>
            <a:r>
              <a:rPr lang="ru-RU" sz="2000" dirty="0" err="1" smtClean="0"/>
              <a:t>огляду</a:t>
            </a:r>
            <a:r>
              <a:rPr lang="ru-RU" sz="2000" dirty="0" smtClean="0"/>
              <a:t> </a:t>
            </a:r>
            <a:r>
              <a:rPr lang="ru-RU" sz="2000" dirty="0" err="1" smtClean="0"/>
              <a:t>з</a:t>
            </a:r>
            <a:r>
              <a:rPr lang="ru-RU" sz="2000" dirty="0" smtClean="0"/>
              <a:t> </a:t>
            </a:r>
            <a:r>
              <a:rPr lang="ru-RU" sz="2000" dirty="0" err="1" smtClean="0"/>
              <a:t>усіх</a:t>
            </a:r>
            <a:r>
              <a:rPr lang="ru-RU" sz="2000" dirty="0" smtClean="0"/>
              <a:t> </a:t>
            </a:r>
            <a:r>
              <a:rPr lang="ru-RU" sz="2000" dirty="0" err="1" smtClean="0"/>
              <a:t>боків</a:t>
            </a:r>
            <a:r>
              <a:rPr lang="ru-RU" sz="2000" dirty="0" smtClean="0"/>
              <a:t>, </a:t>
            </a:r>
          </a:p>
          <a:p>
            <a:r>
              <a:rPr lang="ru-RU" sz="2000" dirty="0" err="1" smtClean="0"/>
              <a:t>Рельєфна</a:t>
            </a:r>
            <a:r>
              <a:rPr lang="ru-RU" sz="2000" dirty="0" smtClean="0"/>
              <a:t> скульптура:</a:t>
            </a:r>
          </a:p>
          <a:p>
            <a:pPr lvl="2">
              <a:buFont typeface="Wingdings" pitchFamily="2" charset="2"/>
              <a:buChar char="v"/>
            </a:pPr>
            <a:r>
              <a:rPr lang="ru-RU" sz="2000" dirty="0" smtClean="0"/>
              <a:t>      </a:t>
            </a:r>
            <a:r>
              <a:rPr lang="ru-RU" sz="2000" dirty="0" err="1" smtClean="0"/>
              <a:t>барельєф</a:t>
            </a:r>
            <a:r>
              <a:rPr lang="ru-RU" sz="2000" dirty="0" smtClean="0"/>
              <a:t> - </a:t>
            </a:r>
            <a:r>
              <a:rPr lang="ru-RU" sz="2000" dirty="0" err="1" smtClean="0"/>
              <a:t>рельєфне</a:t>
            </a:r>
            <a:r>
              <a:rPr lang="ru-RU" sz="2000" dirty="0" smtClean="0"/>
              <a:t> </a:t>
            </a:r>
            <a:r>
              <a:rPr lang="ru-RU" sz="2000" dirty="0" err="1" smtClean="0"/>
              <a:t>зображення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виступає</a:t>
            </a:r>
            <a:r>
              <a:rPr lang="ru-RU" sz="2000" dirty="0" smtClean="0"/>
              <a:t> над </a:t>
            </a:r>
            <a:r>
              <a:rPr lang="ru-RU" sz="2000" dirty="0" err="1" smtClean="0"/>
              <a:t>площиною</a:t>
            </a:r>
            <a:r>
              <a:rPr lang="ru-RU" sz="2000" dirty="0" smtClean="0"/>
              <a:t> </a:t>
            </a:r>
            <a:r>
              <a:rPr lang="ru-RU" sz="2000" dirty="0" err="1" smtClean="0"/>
              <a:t>менше</a:t>
            </a:r>
            <a:r>
              <a:rPr lang="ru-RU" sz="2000" dirty="0" smtClean="0"/>
              <a:t>, </a:t>
            </a:r>
            <a:r>
              <a:rPr lang="ru-RU" sz="2000" dirty="0" err="1" smtClean="0"/>
              <a:t>ніж</a:t>
            </a:r>
            <a:r>
              <a:rPr lang="ru-RU" sz="2000" dirty="0" smtClean="0"/>
              <a:t> наполовину </a:t>
            </a:r>
            <a:r>
              <a:rPr lang="ru-RU" sz="2000" dirty="0" err="1" smtClean="0"/>
              <a:t>вого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об’єму</a:t>
            </a:r>
            <a:endParaRPr lang="ru-RU" sz="2000" dirty="0" smtClean="0"/>
          </a:p>
          <a:p>
            <a:pPr lvl="2">
              <a:buFont typeface="Wingdings" pitchFamily="2" charset="2"/>
              <a:buChar char="v"/>
            </a:pPr>
            <a:r>
              <a:rPr lang="ru-RU" sz="2000" dirty="0" err="1" smtClean="0"/>
              <a:t>горельєф</a:t>
            </a:r>
            <a:r>
              <a:rPr lang="ru-RU" sz="2000" dirty="0" smtClean="0"/>
              <a:t>- </a:t>
            </a:r>
            <a:r>
              <a:rPr lang="ru-RU" sz="2000" dirty="0" err="1" smtClean="0"/>
              <a:t>рельэфне</a:t>
            </a:r>
            <a:r>
              <a:rPr lang="ru-RU" sz="2000" dirty="0" smtClean="0"/>
              <a:t> </a:t>
            </a:r>
            <a:r>
              <a:rPr lang="ru-RU" sz="2000" dirty="0" err="1" smtClean="0"/>
              <a:t>зображення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виступає</a:t>
            </a:r>
            <a:r>
              <a:rPr lang="ru-RU" sz="2000" dirty="0" smtClean="0"/>
              <a:t> над </a:t>
            </a:r>
            <a:r>
              <a:rPr lang="ru-RU" sz="2000" dirty="0" err="1" smtClean="0"/>
              <a:t>площиною</a:t>
            </a:r>
            <a:r>
              <a:rPr lang="ru-RU" sz="2000" dirty="0" smtClean="0"/>
              <a:t> </a:t>
            </a:r>
            <a:r>
              <a:rPr lang="ru-RU" sz="2000" dirty="0" err="1" smtClean="0"/>
              <a:t>більше</a:t>
            </a:r>
            <a:r>
              <a:rPr lang="ru-RU" sz="2000" dirty="0" smtClean="0"/>
              <a:t>, </a:t>
            </a:r>
            <a:r>
              <a:rPr lang="ru-RU" sz="2000" dirty="0" err="1" smtClean="0"/>
              <a:t>ніж</a:t>
            </a:r>
            <a:r>
              <a:rPr lang="ru-RU" sz="2000" dirty="0" smtClean="0"/>
              <a:t> наполовину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00034" y="1928802"/>
            <a:ext cx="5286412" cy="5715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За формою скульптуру </a:t>
            </a:r>
            <a:r>
              <a:rPr kumimoji="0" lang="ru-RU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поділяють</a:t>
            </a: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на два </a:t>
            </a:r>
            <a:r>
              <a:rPr kumimoji="0" lang="ru-RU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види</a:t>
            </a: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 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500042"/>
            <a:ext cx="8286808" cy="53578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За </a:t>
            </a:r>
            <a:r>
              <a:rPr lang="ru-RU" dirty="0" err="1" smtClean="0"/>
              <a:t>призначенням</a:t>
            </a:r>
            <a:r>
              <a:rPr lang="ru-RU" dirty="0" smtClean="0"/>
              <a:t> скульптуру </a:t>
            </a:r>
            <a:r>
              <a:rPr lang="ru-RU" dirty="0" err="1" smtClean="0"/>
              <a:t>поділяють</a:t>
            </a:r>
            <a:r>
              <a:rPr lang="ru-RU" dirty="0" smtClean="0"/>
              <a:t>: </a:t>
            </a:r>
          </a:p>
          <a:p>
            <a:r>
              <a:rPr lang="ru-RU" sz="2200" dirty="0" err="1" smtClean="0"/>
              <a:t>монументальну</a:t>
            </a:r>
            <a:r>
              <a:rPr lang="ru-RU" sz="2200" dirty="0" smtClean="0"/>
              <a:t> (па </a:t>
            </a:r>
            <a:r>
              <a:rPr lang="ru-RU" sz="2200" dirty="0" err="1" smtClean="0"/>
              <a:t>м’ятники</a:t>
            </a:r>
            <a:r>
              <a:rPr lang="ru-RU" sz="2200" dirty="0" smtClean="0"/>
              <a:t>, </a:t>
            </a:r>
            <a:r>
              <a:rPr lang="ru-RU" sz="2200" dirty="0" err="1" smtClean="0"/>
              <a:t>монументи</a:t>
            </a:r>
            <a:r>
              <a:rPr lang="ru-RU" sz="2200" dirty="0" smtClean="0"/>
              <a:t>),   монументально </a:t>
            </a:r>
            <a:r>
              <a:rPr lang="ru-RU" sz="2200" dirty="0" err="1" smtClean="0"/>
              <a:t>декоративну</a:t>
            </a:r>
            <a:r>
              <a:rPr lang="ru-RU" sz="2200" dirty="0" smtClean="0"/>
              <a:t> (</a:t>
            </a:r>
            <a:r>
              <a:rPr lang="ru-RU" sz="2200" dirty="0" err="1" smtClean="0"/>
              <a:t>садово-паркова</a:t>
            </a:r>
            <a:r>
              <a:rPr lang="ru-RU" sz="2200" dirty="0" smtClean="0"/>
              <a:t> скульптура, </a:t>
            </a:r>
            <a:r>
              <a:rPr lang="ru-RU" sz="2200" dirty="0" err="1" smtClean="0"/>
              <a:t>скульптурне</a:t>
            </a:r>
            <a:r>
              <a:rPr lang="ru-RU" sz="2200" dirty="0" smtClean="0"/>
              <a:t>  </a:t>
            </a:r>
            <a:r>
              <a:rPr lang="ru-RU" sz="2200" dirty="0" err="1" smtClean="0"/>
              <a:t>оздоблення</a:t>
            </a:r>
            <a:r>
              <a:rPr lang="ru-RU" sz="2200" dirty="0" smtClean="0"/>
              <a:t> </a:t>
            </a:r>
            <a:r>
              <a:rPr lang="ru-RU" sz="2200" dirty="0" err="1" smtClean="0"/>
              <a:t>будівель</a:t>
            </a:r>
            <a:r>
              <a:rPr lang="ru-RU" sz="2200" dirty="0" smtClean="0"/>
              <a:t>, </a:t>
            </a:r>
            <a:r>
              <a:rPr lang="ru-RU" sz="2200" dirty="0" err="1" smtClean="0"/>
              <a:t>декорації</a:t>
            </a:r>
            <a:r>
              <a:rPr lang="ru-RU" sz="2200" dirty="0" smtClean="0"/>
              <a:t> </a:t>
            </a:r>
            <a:r>
              <a:rPr lang="ru-RU" sz="2200" dirty="0" err="1" smtClean="0"/>
              <a:t>фонтанів</a:t>
            </a:r>
            <a:r>
              <a:rPr lang="ru-RU" sz="2200" dirty="0" smtClean="0"/>
              <a:t> </a:t>
            </a:r>
            <a:r>
              <a:rPr lang="ru-RU" sz="2200" dirty="0" err="1" smtClean="0"/>
              <a:t>тощо</a:t>
            </a:r>
            <a:r>
              <a:rPr lang="ru-RU" sz="2200" dirty="0" smtClean="0"/>
              <a:t>)</a:t>
            </a:r>
          </a:p>
          <a:p>
            <a:endParaRPr lang="ru-RU" sz="2200" dirty="0" smtClean="0"/>
          </a:p>
          <a:p>
            <a:endParaRPr lang="ru-RU" sz="2200" dirty="0" smtClean="0"/>
          </a:p>
          <a:p>
            <a:r>
              <a:rPr lang="ru-RU" sz="2200" dirty="0" smtClean="0"/>
              <a:t> </a:t>
            </a:r>
            <a:r>
              <a:rPr lang="ru-RU" sz="2200" dirty="0" err="1" smtClean="0"/>
              <a:t>станкову</a:t>
            </a:r>
            <a:r>
              <a:rPr lang="ru-RU" sz="2200" dirty="0" smtClean="0"/>
              <a:t> (</a:t>
            </a:r>
            <a:r>
              <a:rPr lang="ru-RU" sz="2200" dirty="0" err="1" smtClean="0"/>
              <a:t>наближені</a:t>
            </a:r>
            <a:r>
              <a:rPr lang="ru-RU" sz="2200" dirty="0" smtClean="0"/>
              <a:t> до </a:t>
            </a:r>
            <a:r>
              <a:rPr lang="ru-RU" sz="2200" dirty="0" err="1" smtClean="0"/>
              <a:t>реальних</a:t>
            </a:r>
            <a:r>
              <a:rPr lang="ru-RU" sz="2200" dirty="0" smtClean="0"/>
              <a:t> </a:t>
            </a:r>
            <a:r>
              <a:rPr lang="ru-RU" sz="2200" dirty="0" err="1" smtClean="0"/>
              <a:t>розмірів</a:t>
            </a:r>
            <a:r>
              <a:rPr lang="ru-RU" sz="2200" dirty="0" smtClean="0"/>
              <a:t> </a:t>
            </a:r>
            <a:r>
              <a:rPr lang="ru-RU" sz="2200" dirty="0" err="1" smtClean="0"/>
              <a:t>людського</a:t>
            </a:r>
            <a:r>
              <a:rPr lang="ru-RU" sz="2200" dirty="0" smtClean="0"/>
              <a:t> </a:t>
            </a:r>
            <a:r>
              <a:rPr lang="ru-RU" sz="2200" dirty="0" err="1" smtClean="0"/>
              <a:t>тіла</a:t>
            </a:r>
            <a:r>
              <a:rPr lang="ru-RU" sz="2200" dirty="0" smtClean="0"/>
              <a:t> </a:t>
            </a:r>
            <a:r>
              <a:rPr lang="ru-RU" sz="2200" dirty="0" err="1" smtClean="0"/>
              <a:t>статуї</a:t>
            </a:r>
            <a:r>
              <a:rPr lang="ru-RU" sz="2200" dirty="0" smtClean="0"/>
              <a:t> та </a:t>
            </a:r>
            <a:r>
              <a:rPr lang="ru-RU" sz="2200" dirty="0" err="1" smtClean="0"/>
              <a:t>погруддя</a:t>
            </a:r>
            <a:r>
              <a:rPr lang="ru-RU" sz="2200" dirty="0" smtClean="0"/>
              <a:t>, </a:t>
            </a:r>
            <a:r>
              <a:rPr lang="ru-RU" sz="2200" dirty="0" err="1" smtClean="0"/>
              <a:t>призначені</a:t>
            </a:r>
            <a:r>
              <a:rPr lang="ru-RU" sz="2200" dirty="0" smtClean="0"/>
              <a:t> для </a:t>
            </a:r>
            <a:r>
              <a:rPr lang="ru-RU" sz="2200" dirty="0" err="1" smtClean="0"/>
              <a:t>огляду</a:t>
            </a:r>
            <a:r>
              <a:rPr lang="ru-RU" sz="2200" dirty="0" smtClean="0"/>
              <a:t> </a:t>
            </a:r>
            <a:r>
              <a:rPr lang="ru-RU" sz="2200" dirty="0" err="1" smtClean="0"/>
              <a:t>з</a:t>
            </a:r>
            <a:r>
              <a:rPr lang="ru-RU" sz="2200" dirty="0" smtClean="0"/>
              <a:t> </a:t>
            </a:r>
            <a:r>
              <a:rPr lang="ru-RU" sz="2200" dirty="0" err="1" smtClean="0"/>
              <a:t>усіх</a:t>
            </a:r>
            <a:r>
              <a:rPr lang="ru-RU" sz="2200" dirty="0" smtClean="0"/>
              <a:t> </a:t>
            </a:r>
            <a:r>
              <a:rPr lang="ru-RU" sz="2200" dirty="0" err="1" smtClean="0"/>
              <a:t>боків</a:t>
            </a:r>
            <a:r>
              <a:rPr lang="ru-RU" sz="2200" dirty="0" smtClean="0"/>
              <a:t>)</a:t>
            </a:r>
          </a:p>
          <a:p>
            <a:endParaRPr lang="uk-UA" sz="2200" dirty="0" smtClean="0"/>
          </a:p>
          <a:p>
            <a:endParaRPr lang="ru-RU" sz="2200" dirty="0" smtClean="0"/>
          </a:p>
          <a:p>
            <a:endParaRPr lang="ru-RU" sz="2200" dirty="0" smtClean="0"/>
          </a:p>
          <a:p>
            <a:r>
              <a:rPr lang="ru-RU" sz="2200" dirty="0" smtClean="0"/>
              <a:t> скульптуру </a:t>
            </a:r>
            <a:r>
              <a:rPr lang="ru-RU" sz="2200" dirty="0" err="1" smtClean="0"/>
              <a:t>малих</a:t>
            </a:r>
            <a:r>
              <a:rPr lang="ru-RU" sz="2200" dirty="0" smtClean="0"/>
              <a:t> форм (</a:t>
            </a:r>
            <a:r>
              <a:rPr lang="ru-RU" sz="2200" dirty="0" err="1" smtClean="0"/>
              <a:t>невеликі</a:t>
            </a:r>
            <a:r>
              <a:rPr lang="ru-RU" sz="2200" dirty="0" smtClean="0"/>
              <a:t> </a:t>
            </a:r>
            <a:r>
              <a:rPr lang="ru-RU" sz="2200" dirty="0" err="1" smtClean="0"/>
              <a:t>скульптурні</a:t>
            </a:r>
            <a:r>
              <a:rPr lang="ru-RU" sz="2200" dirty="0" smtClean="0"/>
              <a:t> твори</a:t>
            </a:r>
            <a:endParaRPr lang="ru-RU" sz="2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71472" y="642918"/>
            <a:ext cx="72866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Найбільш</a:t>
            </a:r>
            <a:r>
              <a:rPr lang="ru-RU" dirty="0" smtClean="0"/>
              <a:t> </a:t>
            </a:r>
            <a:r>
              <a:rPr lang="ru-RU" dirty="0" err="1" smtClean="0"/>
              <a:t>ранні</a:t>
            </a:r>
            <a:r>
              <a:rPr lang="ru-RU" dirty="0" smtClean="0"/>
              <a:t> </a:t>
            </a:r>
            <a:r>
              <a:rPr lang="ru-RU" dirty="0" err="1" smtClean="0"/>
              <a:t>скульптурні</a:t>
            </a:r>
            <a:r>
              <a:rPr lang="ru-RU" dirty="0" smtClean="0"/>
              <a:t> твори,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збереглися</a:t>
            </a:r>
            <a:r>
              <a:rPr lang="ru-RU" dirty="0" smtClean="0"/>
              <a:t> до наших </a:t>
            </a:r>
            <a:r>
              <a:rPr lang="ru-RU" dirty="0" err="1" smtClean="0"/>
              <a:t>днів</a:t>
            </a:r>
            <a:r>
              <a:rPr lang="ru-RU" dirty="0" smtClean="0"/>
              <a:t>,</a:t>
            </a:r>
          </a:p>
          <a:p>
            <a:r>
              <a:rPr lang="ru-RU" dirty="0" smtClean="0"/>
              <a:t>належать до </a:t>
            </a:r>
            <a:r>
              <a:rPr lang="ru-RU" dirty="0" err="1" smtClean="0"/>
              <a:t>архаїчної</a:t>
            </a:r>
            <a:r>
              <a:rPr lang="ru-RU" dirty="0" smtClean="0"/>
              <a:t> </a:t>
            </a:r>
            <a:r>
              <a:rPr lang="ru-RU" dirty="0" err="1" smtClean="0"/>
              <a:t>епохи</a:t>
            </a:r>
            <a:r>
              <a:rPr lang="ru-RU" dirty="0" smtClean="0"/>
              <a:t>.  </a:t>
            </a:r>
            <a:r>
              <a:rPr lang="ru-RU" b="1" dirty="0" err="1" smtClean="0"/>
              <a:t>Куроси</a:t>
            </a:r>
            <a:r>
              <a:rPr lang="ru-RU" b="1" dirty="0" smtClean="0"/>
              <a:t> </a:t>
            </a:r>
            <a:r>
              <a:rPr lang="ru-RU" dirty="0" smtClean="0"/>
              <a:t>— </a:t>
            </a:r>
            <a:r>
              <a:rPr lang="ru-RU" dirty="0" err="1" smtClean="0"/>
              <a:t>статуї</a:t>
            </a:r>
            <a:r>
              <a:rPr lang="ru-RU" dirty="0" smtClean="0"/>
              <a:t> </a:t>
            </a:r>
            <a:r>
              <a:rPr lang="ru-RU" dirty="0" err="1" smtClean="0"/>
              <a:t>оголених</a:t>
            </a:r>
            <a:r>
              <a:rPr lang="ru-RU" dirty="0" smtClean="0"/>
              <a:t> </a:t>
            </a:r>
            <a:r>
              <a:rPr lang="ru-RU" dirty="0" err="1" smtClean="0"/>
              <a:t>атлетів</a:t>
            </a:r>
            <a:endParaRPr lang="ru-RU" dirty="0" smtClean="0"/>
          </a:p>
          <a:p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богів</a:t>
            </a:r>
            <a:r>
              <a:rPr lang="ru-RU" dirty="0" smtClean="0"/>
              <a:t> та </a:t>
            </a:r>
            <a:r>
              <a:rPr lang="ru-RU" b="1" dirty="0" smtClean="0"/>
              <a:t>кори </a:t>
            </a:r>
            <a:r>
              <a:rPr lang="ru-RU" dirty="0" smtClean="0"/>
              <a:t>— </a:t>
            </a:r>
            <a:r>
              <a:rPr lang="ru-RU" dirty="0" err="1" smtClean="0"/>
              <a:t>жіночі</a:t>
            </a:r>
            <a:r>
              <a:rPr lang="ru-RU" dirty="0" smtClean="0"/>
              <a:t> </a:t>
            </a:r>
            <a:r>
              <a:rPr lang="ru-RU" dirty="0" err="1" smtClean="0"/>
              <a:t>фігури</a:t>
            </a:r>
            <a:r>
              <a:rPr lang="ru-RU" dirty="0" smtClean="0"/>
              <a:t> в </a:t>
            </a:r>
            <a:r>
              <a:rPr lang="ru-RU" dirty="0" err="1" smtClean="0"/>
              <a:t>одязі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4500570"/>
            <a:ext cx="81439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Найвищого</a:t>
            </a:r>
            <a:r>
              <a:rPr lang="ru-RU" dirty="0" smtClean="0"/>
              <a:t> </a:t>
            </a:r>
            <a:r>
              <a:rPr lang="ru-RU" dirty="0" err="1" smtClean="0"/>
              <a:t>розквіту</a:t>
            </a:r>
            <a:r>
              <a:rPr lang="ru-RU" dirty="0" smtClean="0"/>
              <a:t> </a:t>
            </a:r>
            <a:r>
              <a:rPr lang="ru-RU" dirty="0" err="1" smtClean="0"/>
              <a:t>грецька</a:t>
            </a:r>
            <a:r>
              <a:rPr lang="ru-RU" dirty="0" smtClean="0"/>
              <a:t> скульптура, як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мистецтво</a:t>
            </a:r>
            <a:r>
              <a:rPr lang="ru-RU" dirty="0" smtClean="0"/>
              <a:t> </a:t>
            </a:r>
            <a:r>
              <a:rPr lang="ru-RU" dirty="0" err="1" smtClean="0"/>
              <a:t>загалом</a:t>
            </a:r>
            <a:r>
              <a:rPr lang="ru-RU" dirty="0" smtClean="0"/>
              <a:t>, до-</a:t>
            </a:r>
          </a:p>
          <a:p>
            <a:r>
              <a:rPr lang="ru-RU" dirty="0" err="1" smtClean="0"/>
              <a:t>сягла</a:t>
            </a:r>
            <a:r>
              <a:rPr lang="ru-RU" dirty="0" smtClean="0"/>
              <a:t> в </a:t>
            </a:r>
            <a:r>
              <a:rPr lang="ru-RU" dirty="0" err="1" smtClean="0"/>
              <a:t>епоху</a:t>
            </a:r>
            <a:r>
              <a:rPr lang="ru-RU" dirty="0" smtClean="0"/>
              <a:t> </a:t>
            </a:r>
            <a:r>
              <a:rPr lang="ru-RU" dirty="0" err="1" smtClean="0"/>
              <a:t>класики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добу</a:t>
            </a:r>
            <a:r>
              <a:rPr lang="ru-RU" dirty="0" smtClean="0"/>
              <a:t> </a:t>
            </a:r>
            <a:r>
              <a:rPr lang="ru-RU" dirty="0" err="1" smtClean="0"/>
              <a:t>еллінізму</a:t>
            </a:r>
            <a:r>
              <a:rPr lang="ru-RU" dirty="0" smtClean="0"/>
              <a:t>. На </a:t>
            </a:r>
            <a:r>
              <a:rPr lang="ru-RU" dirty="0" err="1" smtClean="0"/>
              <a:t>ці</a:t>
            </a:r>
            <a:r>
              <a:rPr lang="ru-RU" dirty="0" smtClean="0"/>
              <a:t> </a:t>
            </a:r>
            <a:r>
              <a:rPr lang="ru-RU" dirty="0" err="1" smtClean="0"/>
              <a:t>періоди</a:t>
            </a:r>
            <a:r>
              <a:rPr lang="ru-RU" dirty="0" smtClean="0"/>
              <a:t> </a:t>
            </a:r>
            <a:r>
              <a:rPr lang="ru-RU" dirty="0" err="1" smtClean="0"/>
              <a:t>припадає</a:t>
            </a:r>
            <a:r>
              <a:rPr lang="ru-RU" dirty="0" smtClean="0"/>
              <a:t> </a:t>
            </a:r>
            <a:r>
              <a:rPr lang="ru-RU" dirty="0" err="1" smtClean="0"/>
              <a:t>злет</a:t>
            </a:r>
            <a:endParaRPr lang="ru-RU" dirty="0" smtClean="0"/>
          </a:p>
          <a:p>
            <a:r>
              <a:rPr lang="ru-RU" dirty="0" err="1" smtClean="0"/>
              <a:t>творчості</a:t>
            </a:r>
            <a:r>
              <a:rPr lang="ru-RU" dirty="0" smtClean="0"/>
              <a:t> </a:t>
            </a:r>
            <a:r>
              <a:rPr lang="ru-RU" dirty="0" err="1" smtClean="0"/>
              <a:t>видатних</a:t>
            </a:r>
            <a:r>
              <a:rPr lang="ru-RU" dirty="0" smtClean="0"/>
              <a:t> </a:t>
            </a:r>
            <a:r>
              <a:rPr lang="ru-RU" dirty="0" err="1" smtClean="0"/>
              <a:t>майстрів</a:t>
            </a:r>
            <a:r>
              <a:rPr lang="ru-RU" dirty="0" smtClean="0"/>
              <a:t> </a:t>
            </a:r>
            <a:r>
              <a:rPr lang="ru-RU" dirty="0" err="1" smtClean="0"/>
              <a:t>Фідія</a:t>
            </a:r>
            <a:r>
              <a:rPr lang="ru-RU" dirty="0" smtClean="0"/>
              <a:t>, </a:t>
            </a:r>
            <a:r>
              <a:rPr lang="ru-RU" dirty="0" err="1" smtClean="0"/>
              <a:t>мірона</a:t>
            </a:r>
            <a:r>
              <a:rPr lang="ru-RU" dirty="0" smtClean="0"/>
              <a:t>, </a:t>
            </a:r>
            <a:r>
              <a:rPr lang="ru-RU" dirty="0" err="1" smtClean="0"/>
              <a:t>Поліклета</a:t>
            </a:r>
            <a:r>
              <a:rPr lang="ru-RU" dirty="0" smtClean="0"/>
              <a:t> (</a:t>
            </a:r>
            <a:r>
              <a:rPr lang="en-US" dirty="0" smtClean="0"/>
              <a:t>V </a:t>
            </a:r>
            <a:r>
              <a:rPr lang="ru-RU" dirty="0" smtClean="0"/>
              <a:t>ст. до н. е.) та </a:t>
            </a:r>
            <a:r>
              <a:rPr lang="ru-RU" dirty="0" err="1" smtClean="0"/>
              <a:t>Скопаса</a:t>
            </a:r>
            <a:r>
              <a:rPr lang="ru-RU" dirty="0" smtClean="0"/>
              <a:t>, Праксителя, </a:t>
            </a:r>
            <a:r>
              <a:rPr lang="ru-RU" dirty="0" err="1" smtClean="0"/>
              <a:t>Лісіппа</a:t>
            </a:r>
            <a:r>
              <a:rPr lang="ru-RU" dirty="0" smtClean="0"/>
              <a:t> (І</a:t>
            </a:r>
            <a:r>
              <a:rPr lang="en-US" dirty="0" smtClean="0"/>
              <a:t>V </a:t>
            </a:r>
            <a:r>
              <a:rPr lang="ru-RU" dirty="0" smtClean="0"/>
              <a:t>ст. до н. е.).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27483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Відомими</a:t>
            </a:r>
            <a:r>
              <a:rPr lang="ru-RU" dirty="0" smtClean="0"/>
              <a:t> </a:t>
            </a:r>
            <a:r>
              <a:rPr lang="ru-RU" dirty="0" err="1" smtClean="0"/>
              <a:t>хрисоелефантинними</a:t>
            </a:r>
            <a:r>
              <a:rPr lang="ru-RU" dirty="0" smtClean="0"/>
              <a:t> статуями </a:t>
            </a:r>
            <a:r>
              <a:rPr lang="ru-RU" dirty="0" err="1" smtClean="0"/>
              <a:t>були</a:t>
            </a:r>
            <a:r>
              <a:rPr lang="ru-RU" dirty="0" smtClean="0"/>
              <a:t> </a:t>
            </a:r>
            <a:r>
              <a:rPr lang="ru-RU" dirty="0" err="1" smtClean="0"/>
              <a:t>роботи</a:t>
            </a:r>
            <a:endParaRPr lang="ru-RU" dirty="0" smtClean="0"/>
          </a:p>
          <a:p>
            <a:r>
              <a:rPr lang="ru-RU" dirty="0" err="1" smtClean="0"/>
              <a:t>Фідія</a:t>
            </a:r>
            <a:r>
              <a:rPr lang="ru-RU" dirty="0" smtClean="0"/>
              <a:t>: </a:t>
            </a:r>
            <a:r>
              <a:rPr lang="ru-RU" dirty="0" err="1" smtClean="0"/>
              <a:t>Афіна</a:t>
            </a:r>
            <a:r>
              <a:rPr lang="ru-RU" dirty="0" smtClean="0"/>
              <a:t> </a:t>
            </a:r>
            <a:r>
              <a:rPr lang="ru-RU" dirty="0" err="1" smtClean="0"/>
              <a:t>Парфенос</a:t>
            </a:r>
            <a:r>
              <a:rPr lang="ru-RU" dirty="0" smtClean="0"/>
              <a:t> для Парфенона </a:t>
            </a:r>
            <a:r>
              <a:rPr lang="ru-RU" dirty="0" err="1" smtClean="0"/>
              <a:t>і</a:t>
            </a:r>
            <a:r>
              <a:rPr lang="ru-RU" dirty="0" smtClean="0"/>
              <a:t> Зевс для храму в </a:t>
            </a:r>
            <a:r>
              <a:rPr lang="ru-RU" dirty="0" err="1" smtClean="0"/>
              <a:t>Олімпії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Хрисоелефантинна</a:t>
            </a:r>
            <a:r>
              <a:rPr lang="ru-RU" dirty="0" smtClean="0"/>
              <a:t> скульптура — твори античного</a:t>
            </a:r>
          </a:p>
          <a:p>
            <a:r>
              <a:rPr lang="ru-RU" dirty="0" err="1" smtClean="0"/>
              <a:t>мистецтва</a:t>
            </a:r>
            <a:r>
              <a:rPr lang="ru-RU" dirty="0" smtClean="0"/>
              <a:t>, </a:t>
            </a:r>
            <a:r>
              <a:rPr lang="ru-RU" dirty="0" err="1" smtClean="0"/>
              <a:t>виконані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пластинок </a:t>
            </a:r>
            <a:r>
              <a:rPr lang="ru-RU" dirty="0" err="1" smtClean="0"/>
              <a:t>слонової</a:t>
            </a:r>
            <a:r>
              <a:rPr lang="ru-RU" dirty="0" smtClean="0"/>
              <a:t> </a:t>
            </a:r>
            <a:r>
              <a:rPr lang="ru-RU" dirty="0" err="1" smtClean="0"/>
              <a:t>кістки</a:t>
            </a:r>
            <a:r>
              <a:rPr lang="ru-RU" dirty="0" smtClean="0"/>
              <a:t> та золота.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Шедеври</a:t>
            </a:r>
            <a:r>
              <a:rPr lang="ru-RU" dirty="0" smtClean="0"/>
              <a:t> </a:t>
            </a:r>
            <a:r>
              <a:rPr lang="ru-RU" dirty="0" err="1" smtClean="0"/>
              <a:t>монументальної</a:t>
            </a:r>
            <a:r>
              <a:rPr lang="ru-RU" dirty="0" smtClean="0"/>
              <a:t> </a:t>
            </a:r>
            <a:r>
              <a:rPr lang="ru-RU" dirty="0" err="1" smtClean="0"/>
              <a:t>скульптури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500174"/>
            <a:ext cx="62151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Статую Зевса  </a:t>
            </a:r>
            <a:r>
              <a:rPr lang="ru-RU" dirty="0" err="1" smtClean="0"/>
              <a:t>була</a:t>
            </a:r>
            <a:r>
              <a:rPr lang="ru-RU" dirty="0" smtClean="0"/>
              <a:t> </a:t>
            </a:r>
            <a:r>
              <a:rPr lang="ru-RU" dirty="0" err="1" smtClean="0"/>
              <a:t>встановлена</a:t>
            </a:r>
            <a:r>
              <a:rPr lang="ru-RU" dirty="0" smtClean="0"/>
              <a:t> у </a:t>
            </a:r>
            <a:r>
              <a:rPr lang="ru-RU" dirty="0" err="1" smtClean="0"/>
              <a:t>храмі</a:t>
            </a:r>
            <a:r>
              <a:rPr lang="ru-RU" dirty="0" smtClean="0"/>
              <a:t> Зевса в </a:t>
            </a:r>
            <a:r>
              <a:rPr lang="ru-RU" dirty="0" err="1" smtClean="0"/>
              <a:t>місті</a:t>
            </a:r>
            <a:r>
              <a:rPr lang="ru-RU" dirty="0" smtClean="0"/>
              <a:t> </a:t>
            </a:r>
            <a:r>
              <a:rPr lang="ru-RU" dirty="0" err="1" smtClean="0"/>
              <a:t>Олімпія</a:t>
            </a:r>
            <a:r>
              <a:rPr lang="ru-RU" dirty="0" smtClean="0"/>
              <a:t> на </a:t>
            </a:r>
            <a:r>
              <a:rPr lang="ru-RU" dirty="0" err="1" smtClean="0"/>
              <a:t>півострові</a:t>
            </a:r>
            <a:r>
              <a:rPr lang="ru-RU" dirty="0" smtClean="0"/>
              <a:t> Пелопоннес. Статуя простояла </a:t>
            </a:r>
            <a:r>
              <a:rPr lang="ru-RU" dirty="0" err="1" smtClean="0"/>
              <a:t>майже</a:t>
            </a:r>
            <a:r>
              <a:rPr lang="ru-RU" dirty="0" smtClean="0"/>
              <a:t> 900 </a:t>
            </a:r>
            <a:r>
              <a:rPr lang="ru-RU" dirty="0" err="1" smtClean="0"/>
              <a:t>років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загинула</a:t>
            </a:r>
            <a:r>
              <a:rPr lang="ru-RU" dirty="0" smtClean="0"/>
              <a:t> </a:t>
            </a:r>
            <a:r>
              <a:rPr lang="ru-RU" dirty="0" err="1" smtClean="0"/>
              <a:t>під</a:t>
            </a:r>
            <a:r>
              <a:rPr lang="ru-RU" dirty="0" smtClean="0"/>
              <a:t> час </a:t>
            </a:r>
            <a:r>
              <a:rPr lang="ru-RU" dirty="0" err="1" smtClean="0"/>
              <a:t>пожежі</a:t>
            </a:r>
            <a:r>
              <a:rPr lang="ru-RU" dirty="0" smtClean="0"/>
              <a:t> в V ст.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4071942"/>
            <a:ext cx="64293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Не </a:t>
            </a:r>
            <a:r>
              <a:rPr lang="ru-RU" dirty="0" err="1" smtClean="0"/>
              <a:t>менш</a:t>
            </a:r>
            <a:r>
              <a:rPr lang="ru-RU" dirty="0" smtClean="0"/>
              <a:t> знаменита </a:t>
            </a:r>
            <a:r>
              <a:rPr lang="ru-RU" dirty="0" err="1" smtClean="0"/>
              <a:t>хрисоелефантинна</a:t>
            </a:r>
            <a:r>
              <a:rPr lang="ru-RU" dirty="0" smtClean="0"/>
              <a:t> статуя </a:t>
            </a:r>
            <a:r>
              <a:rPr lang="ru-RU" dirty="0" err="1" smtClean="0"/>
              <a:t>роботи</a:t>
            </a:r>
            <a:r>
              <a:rPr lang="ru-RU" dirty="0" smtClean="0"/>
              <a:t> </a:t>
            </a:r>
            <a:r>
              <a:rPr lang="ru-RU" dirty="0" err="1" smtClean="0"/>
              <a:t>Фідія</a:t>
            </a:r>
            <a:r>
              <a:rPr lang="ru-RU" dirty="0" smtClean="0"/>
              <a:t> — </a:t>
            </a:r>
            <a:r>
              <a:rPr lang="ru-RU" dirty="0" err="1" smtClean="0"/>
              <a:t>афіна</a:t>
            </a:r>
            <a:r>
              <a:rPr lang="ru-RU" dirty="0" smtClean="0"/>
              <a:t> </a:t>
            </a:r>
            <a:r>
              <a:rPr lang="ru-RU" dirty="0" err="1" smtClean="0"/>
              <a:t>Парфенос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3071810"/>
            <a:ext cx="70723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Гігантська</a:t>
            </a:r>
            <a:r>
              <a:rPr lang="ru-RU" dirty="0" smtClean="0"/>
              <a:t> 32-метрова статуя бога </a:t>
            </a:r>
            <a:r>
              <a:rPr lang="ru-RU" dirty="0" err="1" smtClean="0"/>
              <a:t>Геліоса</a:t>
            </a:r>
            <a:r>
              <a:rPr lang="ru-RU" dirty="0" smtClean="0"/>
              <a:t> — </a:t>
            </a:r>
            <a:r>
              <a:rPr lang="ru-RU" dirty="0" err="1" smtClean="0"/>
              <a:t>найяскравіший</a:t>
            </a:r>
            <a:r>
              <a:rPr lang="ru-RU" dirty="0" smtClean="0"/>
              <a:t> </a:t>
            </a:r>
            <a:r>
              <a:rPr lang="ru-RU" dirty="0" err="1" smtClean="0"/>
              <a:t>зразок</a:t>
            </a:r>
            <a:r>
              <a:rPr lang="ru-RU" dirty="0" smtClean="0"/>
              <a:t> </a:t>
            </a:r>
            <a:r>
              <a:rPr lang="ru-RU" dirty="0" err="1" smtClean="0"/>
              <a:t>монументальної</a:t>
            </a:r>
            <a:r>
              <a:rPr lang="ru-RU" dirty="0" smtClean="0"/>
              <a:t> </a:t>
            </a:r>
            <a:r>
              <a:rPr lang="ru-RU" dirty="0" err="1" smtClean="0"/>
              <a:t>скульптури</a:t>
            </a:r>
            <a:r>
              <a:rPr lang="ru-RU" dirty="0" smtClean="0"/>
              <a:t> </a:t>
            </a:r>
            <a:r>
              <a:rPr lang="ru-RU" dirty="0" err="1" smtClean="0"/>
              <a:t>епохи</a:t>
            </a:r>
            <a:r>
              <a:rPr lang="ru-RU" dirty="0" smtClean="0"/>
              <a:t> </a:t>
            </a:r>
            <a:r>
              <a:rPr lang="ru-RU" dirty="0" err="1" smtClean="0"/>
              <a:t>еллінізму</a:t>
            </a:r>
            <a:r>
              <a:rPr lang="ru-RU" dirty="0" smtClean="0"/>
              <a:t> «Колос </a:t>
            </a:r>
            <a:r>
              <a:rPr lang="ru-RU" dirty="0" err="1" smtClean="0"/>
              <a:t>родоський</a:t>
            </a:r>
            <a:r>
              <a:rPr lang="ru-RU" dirty="0" smtClean="0"/>
              <a:t>».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Ідеалізм</a:t>
            </a:r>
            <a:r>
              <a:rPr lang="ru-RU" dirty="0" smtClean="0"/>
              <a:t> та </a:t>
            </a:r>
            <a:r>
              <a:rPr lang="ru-RU" dirty="0" err="1" smtClean="0"/>
              <a:t>натуралім</a:t>
            </a:r>
            <a:r>
              <a:rPr lang="ru-RU" dirty="0" smtClean="0"/>
              <a:t> </a:t>
            </a:r>
            <a:r>
              <a:rPr lang="ru-RU" dirty="0" err="1" smtClean="0"/>
              <a:t>шедеврів</a:t>
            </a:r>
            <a:r>
              <a:rPr lang="ru-RU" dirty="0" smtClean="0"/>
              <a:t> </a:t>
            </a:r>
            <a:r>
              <a:rPr lang="ru-RU" dirty="0" err="1" smtClean="0"/>
              <a:t>античної</a:t>
            </a:r>
            <a:r>
              <a:rPr lang="ru-RU" dirty="0" smtClean="0"/>
              <a:t> </a:t>
            </a:r>
            <a:r>
              <a:rPr lang="ru-RU" dirty="0" err="1" smtClean="0"/>
              <a:t>сульлтури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6903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Поліклет</a:t>
            </a:r>
            <a:r>
              <a:rPr lang="ru-RU" dirty="0" smtClean="0"/>
              <a:t> </a:t>
            </a:r>
            <a:r>
              <a:rPr lang="ru-RU" dirty="0" err="1" smtClean="0"/>
              <a:t>зображував</a:t>
            </a:r>
            <a:r>
              <a:rPr lang="ru-RU" dirty="0" smtClean="0"/>
              <a:t> </a:t>
            </a:r>
            <a:r>
              <a:rPr lang="ru-RU" dirty="0" err="1" smtClean="0"/>
              <a:t>атлетів</a:t>
            </a:r>
            <a:r>
              <a:rPr lang="ru-RU" dirty="0" smtClean="0"/>
              <a:t> </a:t>
            </a:r>
            <a:r>
              <a:rPr lang="ru-RU" dirty="0" err="1" smtClean="0"/>
              <a:t>пе</a:t>
            </a:r>
            <a:r>
              <a:rPr lang="ru-RU" dirty="0" smtClean="0"/>
              <a:t>-</a:t>
            </a:r>
          </a:p>
          <a:p>
            <a:r>
              <a:rPr lang="ru-RU" dirty="0" err="1" smtClean="0"/>
              <a:t>реважно</a:t>
            </a:r>
            <a:r>
              <a:rPr lang="ru-RU" dirty="0" smtClean="0"/>
              <a:t> в </a:t>
            </a:r>
            <a:r>
              <a:rPr lang="ru-RU" dirty="0" err="1" smtClean="0"/>
              <a:t>стані</a:t>
            </a:r>
            <a:r>
              <a:rPr lang="ru-RU" dirty="0" smtClean="0"/>
              <a:t> </a:t>
            </a:r>
            <a:r>
              <a:rPr lang="ru-RU" dirty="0" err="1" smtClean="0"/>
              <a:t>спокою</a:t>
            </a:r>
            <a:r>
              <a:rPr lang="ru-RU" dirty="0" smtClean="0"/>
              <a:t>. Прикладом </a:t>
            </a:r>
            <a:r>
              <a:rPr lang="ru-RU" dirty="0" err="1" smtClean="0"/>
              <a:t>є</a:t>
            </a:r>
            <a:r>
              <a:rPr lang="ru-RU" dirty="0" smtClean="0"/>
              <a:t> статуя «</a:t>
            </a:r>
            <a:r>
              <a:rPr lang="ru-RU" dirty="0" err="1" smtClean="0"/>
              <a:t>доріфор</a:t>
            </a:r>
            <a:r>
              <a:rPr lang="ru-RU" dirty="0" smtClean="0"/>
              <a:t>», яку </a:t>
            </a:r>
            <a:r>
              <a:rPr lang="ru-RU" dirty="0" err="1" smtClean="0"/>
              <a:t>вважали</a:t>
            </a:r>
            <a:endParaRPr lang="ru-RU" dirty="0" smtClean="0"/>
          </a:p>
          <a:p>
            <a:r>
              <a:rPr lang="ru-RU" dirty="0" err="1" smtClean="0"/>
              <a:t>еталоном</a:t>
            </a:r>
            <a:r>
              <a:rPr lang="ru-RU" dirty="0" smtClean="0"/>
              <a:t> </a:t>
            </a:r>
            <a:r>
              <a:rPr lang="ru-RU" dirty="0" err="1" smtClean="0"/>
              <a:t>чоловічої</a:t>
            </a:r>
            <a:r>
              <a:rPr lang="ru-RU" dirty="0" smtClean="0"/>
              <a:t> </a:t>
            </a:r>
            <a:r>
              <a:rPr lang="ru-RU" dirty="0" err="1" smtClean="0"/>
              <a:t>краси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іноді</a:t>
            </a:r>
            <a:r>
              <a:rPr lang="ru-RU" dirty="0" smtClean="0"/>
              <a:t> </a:t>
            </a:r>
            <a:r>
              <a:rPr lang="ru-RU" dirty="0" err="1" smtClean="0"/>
              <a:t>називали</a:t>
            </a:r>
            <a:r>
              <a:rPr lang="ru-RU" dirty="0" smtClean="0"/>
              <a:t> «Каноном </a:t>
            </a:r>
            <a:r>
              <a:rPr lang="ru-RU" dirty="0" err="1" smtClean="0"/>
              <a:t>Поліклета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57488" y="1643050"/>
            <a:ext cx="4572000" cy="75713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(((((((((((((((((((((((((((((((((((((((((((((((((((((((((((((((((((((((((((((((((((((((((((((((((((((((((((((((((((((((((((((((((((((((((((((((((((((((((((((((((ль90..</a:t>
            </a:r>
            <a:r>
              <a:rPr lang="ru-RU" dirty="0" err="1" smtClean="0"/>
              <a:t>реважно</a:t>
            </a:r>
            <a:r>
              <a:rPr lang="ru-RU" dirty="0" smtClean="0"/>
              <a:t> в </a:t>
            </a:r>
            <a:r>
              <a:rPr lang="ru-RU" dirty="0" err="1" smtClean="0"/>
              <a:t>стані</a:t>
            </a:r>
            <a:r>
              <a:rPr lang="ru-RU" dirty="0" smtClean="0"/>
              <a:t> </a:t>
            </a:r>
            <a:r>
              <a:rPr lang="ru-RU" dirty="0" err="1" smtClean="0"/>
              <a:t>спокою</a:t>
            </a:r>
            <a:r>
              <a:rPr lang="ru-RU" dirty="0" smtClean="0"/>
              <a:t>. Прикладом </a:t>
            </a:r>
            <a:r>
              <a:rPr lang="ru-RU" dirty="0" err="1" smtClean="0"/>
              <a:t>є</a:t>
            </a:r>
            <a:r>
              <a:rPr lang="ru-RU" dirty="0" smtClean="0"/>
              <a:t> статуя «</a:t>
            </a:r>
            <a:r>
              <a:rPr lang="ru-RU" dirty="0" err="1" smtClean="0"/>
              <a:t>доріфор</a:t>
            </a:r>
            <a:r>
              <a:rPr lang="ru-RU" dirty="0" smtClean="0"/>
              <a:t>»,яку </a:t>
            </a:r>
            <a:r>
              <a:rPr lang="ru-RU" dirty="0" err="1" smtClean="0"/>
              <a:t>називали</a:t>
            </a:r>
            <a:r>
              <a:rPr lang="ru-RU" dirty="0" smtClean="0"/>
              <a:t> «Каноном </a:t>
            </a:r>
            <a:r>
              <a:rPr lang="ru-RU" dirty="0" err="1" smtClean="0"/>
              <a:t>Поліклета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786050" y="450057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статуя «дискобол» — перша </a:t>
            </a:r>
            <a:r>
              <a:rPr lang="ru-RU" dirty="0" err="1" smtClean="0"/>
              <a:t>класична</a:t>
            </a:r>
            <a:r>
              <a:rPr lang="ru-RU" dirty="0" smtClean="0"/>
              <a:t> скульптура,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зображує</a:t>
            </a:r>
            <a:r>
              <a:rPr lang="ru-RU" dirty="0" smtClean="0"/>
              <a:t> </a:t>
            </a:r>
            <a:r>
              <a:rPr lang="ru-RU" dirty="0" err="1" smtClean="0"/>
              <a:t>людину</a:t>
            </a:r>
            <a:r>
              <a:rPr lang="ru-RU" dirty="0" smtClean="0"/>
              <a:t> в </a:t>
            </a:r>
            <a:r>
              <a:rPr lang="ru-RU" dirty="0" err="1" smtClean="0"/>
              <a:t>русі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282883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Одним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найвеличніших</a:t>
            </a:r>
            <a:r>
              <a:rPr lang="ru-RU" dirty="0" smtClean="0"/>
              <a:t> </a:t>
            </a:r>
            <a:r>
              <a:rPr lang="ru-RU" dirty="0" err="1" smtClean="0"/>
              <a:t>шедеврів</a:t>
            </a:r>
            <a:r>
              <a:rPr lang="ru-RU" dirty="0" smtClean="0"/>
              <a:t> </a:t>
            </a:r>
            <a:r>
              <a:rPr lang="ru-RU" dirty="0" err="1" smtClean="0"/>
              <a:t>доби</a:t>
            </a:r>
            <a:r>
              <a:rPr lang="ru-RU" dirty="0" smtClean="0"/>
              <a:t> </a:t>
            </a:r>
            <a:r>
              <a:rPr lang="ru-RU" dirty="0" err="1" smtClean="0"/>
              <a:t>еллінізму</a:t>
            </a:r>
            <a:r>
              <a:rPr lang="ru-RU" dirty="0" smtClean="0"/>
              <a:t> </a:t>
            </a:r>
            <a:r>
              <a:rPr lang="ru-RU" dirty="0" err="1" smtClean="0"/>
              <a:t>є</a:t>
            </a:r>
            <a:r>
              <a:rPr lang="ru-RU" dirty="0" smtClean="0"/>
              <a:t> </a:t>
            </a:r>
            <a:r>
              <a:rPr lang="ru-RU" dirty="0" err="1" smtClean="0"/>
              <a:t>збережена</a:t>
            </a:r>
            <a:r>
              <a:rPr lang="ru-RU" dirty="0" smtClean="0"/>
              <a:t> до на-</a:t>
            </a:r>
          </a:p>
          <a:p>
            <a:r>
              <a:rPr lang="ru-RU" dirty="0" err="1" smtClean="0"/>
              <a:t>ших</a:t>
            </a:r>
            <a:r>
              <a:rPr lang="ru-RU" dirty="0" smtClean="0"/>
              <a:t> </a:t>
            </a:r>
            <a:r>
              <a:rPr lang="ru-RU" dirty="0" err="1" smtClean="0"/>
              <a:t>днів</a:t>
            </a:r>
            <a:r>
              <a:rPr lang="ru-RU" dirty="0" smtClean="0"/>
              <a:t> </a:t>
            </a:r>
            <a:r>
              <a:rPr lang="ru-RU" dirty="0" err="1" smtClean="0"/>
              <a:t>мармурова</a:t>
            </a:r>
            <a:r>
              <a:rPr lang="ru-RU" dirty="0" smtClean="0"/>
              <a:t> статуя </a:t>
            </a:r>
            <a:r>
              <a:rPr lang="ru-RU" dirty="0" err="1" smtClean="0"/>
              <a:t>богині</a:t>
            </a:r>
            <a:r>
              <a:rPr lang="ru-RU" dirty="0" smtClean="0"/>
              <a:t> перемоги </a:t>
            </a:r>
            <a:r>
              <a:rPr lang="ru-RU" dirty="0" err="1" smtClean="0"/>
              <a:t>ніки</a:t>
            </a:r>
            <a:r>
              <a:rPr lang="ru-RU" dirty="0" smtClean="0"/>
              <a:t> </a:t>
            </a:r>
            <a:r>
              <a:rPr lang="ru-RU" dirty="0" err="1" smtClean="0"/>
              <a:t>самофракійської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142873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статуя </a:t>
            </a:r>
            <a:r>
              <a:rPr lang="ru-RU" dirty="0" err="1" smtClean="0"/>
              <a:t>афродіти</a:t>
            </a:r>
            <a:r>
              <a:rPr lang="ru-RU" dirty="0" smtClean="0"/>
              <a:t> </a:t>
            </a:r>
            <a:r>
              <a:rPr lang="ru-RU" dirty="0" err="1" smtClean="0"/>
              <a:t>мілоської</a:t>
            </a:r>
            <a:r>
              <a:rPr lang="ru-RU" dirty="0" smtClean="0"/>
              <a:t> (</a:t>
            </a:r>
            <a:r>
              <a:rPr lang="en-US" dirty="0" smtClean="0"/>
              <a:t>II </a:t>
            </a:r>
            <a:r>
              <a:rPr lang="ru-RU" dirty="0" smtClean="0"/>
              <a:t>ст. до н. е.) — </a:t>
            </a:r>
            <a:r>
              <a:rPr lang="ru-RU" dirty="0" err="1" smtClean="0"/>
              <a:t>ще</a:t>
            </a:r>
            <a:r>
              <a:rPr lang="ru-RU" dirty="0" smtClean="0"/>
              <a:t> один шедевр</a:t>
            </a:r>
          </a:p>
          <a:p>
            <a:r>
              <a:rPr lang="ru-RU" dirty="0" err="1" smtClean="0"/>
              <a:t>мистецтва</a:t>
            </a:r>
            <a:r>
              <a:rPr lang="ru-RU" dirty="0" smtClean="0"/>
              <a:t> </a:t>
            </a:r>
            <a:r>
              <a:rPr lang="ru-RU" dirty="0" err="1" smtClean="0"/>
              <a:t>елліністичної</a:t>
            </a:r>
            <a:r>
              <a:rPr lang="ru-RU" dirty="0" smtClean="0"/>
              <a:t> </a:t>
            </a:r>
            <a:r>
              <a:rPr lang="ru-RU" dirty="0" err="1" smtClean="0"/>
              <a:t>епохи</a:t>
            </a:r>
            <a:r>
              <a:rPr lang="ru-RU" dirty="0" smtClean="0"/>
              <a:t>.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071934" y="5357826"/>
            <a:ext cx="26782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«Лаокоон» (IІ ст. до н. е.) 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СТАНКОВА СКУЛЬПТУРА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14810" y="2143116"/>
          <a:ext cx="6096000" cy="1540039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1540039">
                <a:tc>
                  <a:txBody>
                    <a:bodyPr/>
                    <a:lstStyle/>
                    <a:p>
                      <a:r>
                        <a:rPr lang="ru-RU"/>
                        <a:t>Голова атлета. Римська копія, мармур</a:t>
                      </a:r>
                    </a:p>
                  </a:txBody>
                  <a:tcPr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Скульптура </a:t>
                      </a:r>
                      <a:r>
                        <a:rPr lang="ru-RU" dirty="0" err="1"/>
                        <a:t>доби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грецької</a:t>
                      </a:r>
                      <a:r>
                        <a:rPr lang="ru-RU" dirty="0"/>
                        <a:t> </a:t>
                      </a:r>
                      <a:r>
                        <a:rPr lang="ru-RU" dirty="0" err="1"/>
                        <a:t>класики</a:t>
                      </a:r>
                      <a:endParaRPr lang="ru-RU" dirty="0"/>
                    </a:p>
                  </a:txBody>
                  <a:tcPr anchor="ctr">
                    <a:lnL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6" name="Picture 2" descr="http://narodna-osvita.com.ua/uploads/myst8kondrat_files/myst8kondrat-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000109"/>
            <a:ext cx="3005106" cy="471490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14282" y="344168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1. До </a:t>
            </a:r>
            <a:r>
              <a:rPr lang="ru-RU" dirty="0" err="1" smtClean="0"/>
              <a:t>якого</a:t>
            </a:r>
            <a:r>
              <a:rPr lang="ru-RU" dirty="0" smtClean="0"/>
              <a:t> виду </a:t>
            </a:r>
            <a:r>
              <a:rPr lang="ru-RU" dirty="0" err="1" smtClean="0"/>
              <a:t>скульптури</a:t>
            </a:r>
            <a:r>
              <a:rPr lang="ru-RU" dirty="0" smtClean="0"/>
              <a:t> </a:t>
            </a:r>
            <a:r>
              <a:rPr lang="ru-RU" dirty="0" err="1" smtClean="0"/>
              <a:t>належить</a:t>
            </a:r>
            <a:r>
              <a:rPr lang="ru-RU" dirty="0" smtClean="0"/>
              <a:t> </a:t>
            </a:r>
            <a:r>
              <a:rPr lang="ru-RU" dirty="0" err="1" smtClean="0"/>
              <a:t>зображений</a:t>
            </a:r>
            <a:r>
              <a:rPr lang="ru-RU" dirty="0" smtClean="0"/>
              <a:t> </a:t>
            </a:r>
            <a:r>
              <a:rPr lang="ru-RU" dirty="0" err="1" smtClean="0"/>
              <a:t>твір</a:t>
            </a:r>
            <a:r>
              <a:rPr lang="ru-RU" dirty="0" smtClean="0"/>
              <a:t>?</a:t>
            </a:r>
          </a:p>
          <a:p>
            <a:r>
              <a:rPr lang="ru-RU" dirty="0" smtClean="0"/>
              <a:t>2. Яке </a:t>
            </a:r>
            <a:r>
              <a:rPr lang="ru-RU" dirty="0" err="1" smtClean="0"/>
              <a:t>призначення</a:t>
            </a:r>
            <a:r>
              <a:rPr lang="ru-RU" dirty="0" smtClean="0"/>
              <a:t>, на вашу думку, мала </a:t>
            </a:r>
            <a:r>
              <a:rPr lang="ru-RU" dirty="0" err="1" smtClean="0"/>
              <a:t>ця</a:t>
            </a:r>
            <a:r>
              <a:rPr lang="ru-RU" dirty="0" smtClean="0"/>
              <a:t> статуя?</a:t>
            </a:r>
          </a:p>
          <a:p>
            <a:r>
              <a:rPr lang="ru-RU" dirty="0" smtClean="0"/>
              <a:t>3.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засоби</a:t>
            </a:r>
            <a:r>
              <a:rPr lang="ru-RU" dirty="0" smtClean="0"/>
              <a:t> </a:t>
            </a:r>
            <a:r>
              <a:rPr lang="ru-RU" dirty="0" err="1" smtClean="0"/>
              <a:t>виразності</a:t>
            </a:r>
            <a:r>
              <a:rPr lang="ru-RU" dirty="0" smtClean="0"/>
              <a:t> </a:t>
            </a:r>
            <a:r>
              <a:rPr lang="ru-RU" dirty="0" err="1" smtClean="0"/>
              <a:t>використав</a:t>
            </a:r>
            <a:r>
              <a:rPr lang="ru-RU" dirty="0" smtClean="0"/>
              <a:t> у </a:t>
            </a:r>
            <a:r>
              <a:rPr lang="ru-RU" dirty="0" err="1" smtClean="0"/>
              <a:t>своїй</a:t>
            </a:r>
            <a:r>
              <a:rPr lang="ru-RU" dirty="0" smtClean="0"/>
              <a:t> </a:t>
            </a:r>
            <a:r>
              <a:rPr lang="ru-RU" dirty="0" err="1" smtClean="0"/>
              <a:t>роботі</a:t>
            </a:r>
            <a:r>
              <a:rPr lang="ru-RU" dirty="0" smtClean="0"/>
              <a:t> </a:t>
            </a:r>
            <a:r>
              <a:rPr lang="ru-RU" dirty="0" err="1" smtClean="0"/>
              <a:t>античний</a:t>
            </a:r>
            <a:r>
              <a:rPr lang="ru-RU" dirty="0" smtClean="0"/>
              <a:t> </a:t>
            </a:r>
            <a:r>
              <a:rPr lang="ru-RU" dirty="0" err="1" smtClean="0"/>
              <a:t>майстер</a:t>
            </a:r>
            <a:r>
              <a:rPr lang="ru-RU" dirty="0" smtClean="0"/>
              <a:t>?</a:t>
            </a:r>
          </a:p>
          <a:p>
            <a:r>
              <a:rPr lang="ru-RU" dirty="0" smtClean="0"/>
              <a:t>4. </a:t>
            </a:r>
            <a:r>
              <a:rPr lang="ru-RU" dirty="0" err="1" smtClean="0"/>
              <a:t>Визначте</a:t>
            </a:r>
            <a:r>
              <a:rPr lang="ru-RU" dirty="0" smtClean="0"/>
              <a:t>, до </a:t>
            </a:r>
            <a:r>
              <a:rPr lang="ru-RU" dirty="0" err="1" smtClean="0"/>
              <a:t>якої</a:t>
            </a:r>
            <a:r>
              <a:rPr lang="ru-RU" dirty="0" smtClean="0"/>
              <a:t> </a:t>
            </a:r>
            <a:r>
              <a:rPr lang="ru-RU" dirty="0" err="1" smtClean="0"/>
              <a:t>епохи</a:t>
            </a:r>
            <a:r>
              <a:rPr lang="ru-RU" dirty="0" smtClean="0"/>
              <a:t> античного </a:t>
            </a:r>
            <a:r>
              <a:rPr lang="ru-RU" dirty="0" err="1" smtClean="0"/>
              <a:t>мистецтва</a:t>
            </a:r>
            <a:r>
              <a:rPr lang="ru-RU" dirty="0" smtClean="0"/>
              <a:t> </a:t>
            </a:r>
            <a:r>
              <a:rPr lang="ru-RU" dirty="0" err="1" smtClean="0"/>
              <a:t>відноситься</a:t>
            </a:r>
            <a:r>
              <a:rPr lang="ru-RU" dirty="0" smtClean="0"/>
              <a:t> дана скульптура. </a:t>
            </a:r>
            <a:r>
              <a:rPr lang="ru-RU" dirty="0" err="1" smtClean="0"/>
              <a:t>Доведіть</a:t>
            </a:r>
            <a:r>
              <a:rPr lang="ru-RU" dirty="0" smtClean="0"/>
              <a:t> свою </a:t>
            </a:r>
            <a:r>
              <a:rPr lang="ru-RU" dirty="0" err="1" smtClean="0"/>
              <a:t>думкз</a:t>
            </a:r>
            <a:r>
              <a:rPr lang="ru-RU" dirty="0" smtClean="0"/>
              <a:t>'.</a:t>
            </a:r>
          </a:p>
          <a:p>
            <a:r>
              <a:rPr lang="ru-RU" dirty="0" smtClean="0"/>
              <a:t>5. </a:t>
            </a:r>
            <a:r>
              <a:rPr lang="ru-RU" dirty="0" err="1" smtClean="0"/>
              <a:t>Розкажіть</a:t>
            </a:r>
            <a:r>
              <a:rPr lang="ru-RU" dirty="0" smtClean="0"/>
              <a:t> про </a:t>
            </a:r>
            <a:r>
              <a:rPr lang="ru-RU" dirty="0" err="1" smtClean="0"/>
              <a:t>свої</a:t>
            </a:r>
            <a:r>
              <a:rPr lang="ru-RU" dirty="0" smtClean="0"/>
              <a:t> </a:t>
            </a:r>
            <a:r>
              <a:rPr lang="ru-RU" dirty="0" err="1" smtClean="0"/>
              <a:t>враження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твору</a:t>
            </a:r>
            <a:r>
              <a:rPr lang="ru-RU" dirty="0" smtClean="0"/>
              <a:t> </a:t>
            </a:r>
            <a:r>
              <a:rPr lang="ru-RU" dirty="0" err="1" smtClean="0"/>
              <a:t>стародавнього</a:t>
            </a:r>
            <a:r>
              <a:rPr lang="ru-RU" dirty="0" smtClean="0"/>
              <a:t> </a:t>
            </a:r>
            <a:r>
              <a:rPr lang="ru-RU" dirty="0" err="1" smtClean="0"/>
              <a:t>майстра</a:t>
            </a:r>
            <a:r>
              <a:rPr lang="ru-RU" dirty="0" smtClean="0"/>
              <a:t>. Яка </a:t>
            </a:r>
            <a:r>
              <a:rPr lang="ru-RU" dirty="0" err="1" smtClean="0"/>
              <a:t>музика</a:t>
            </a:r>
            <a:r>
              <a:rPr lang="ru-RU" dirty="0" smtClean="0"/>
              <a:t>, на вашу думку, </a:t>
            </a:r>
            <a:r>
              <a:rPr lang="ru-RU" dirty="0" err="1" smtClean="0"/>
              <a:t>може</a:t>
            </a:r>
            <a:r>
              <a:rPr lang="ru-RU" dirty="0" smtClean="0"/>
              <a:t> «</a:t>
            </a:r>
            <a:r>
              <a:rPr lang="ru-RU" dirty="0" err="1" smtClean="0"/>
              <a:t>озвучити</a:t>
            </a:r>
            <a:r>
              <a:rPr lang="ru-RU" dirty="0" smtClean="0"/>
              <a:t>» </a:t>
            </a:r>
            <a:r>
              <a:rPr lang="ru-RU" dirty="0" err="1" smtClean="0"/>
              <a:t>що</a:t>
            </a:r>
            <a:r>
              <a:rPr lang="ru-RU" dirty="0" smtClean="0"/>
              <a:t> скульптуру?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ЖИВОПИС АНТИЧНОСТІ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</a:t>
            </a:r>
            <a:r>
              <a:rPr lang="ru-RU" dirty="0" err="1" smtClean="0"/>
              <a:t>епоху</a:t>
            </a:r>
            <a:r>
              <a:rPr lang="ru-RU" dirty="0" smtClean="0"/>
              <a:t> </a:t>
            </a:r>
            <a:r>
              <a:rPr lang="ru-RU" dirty="0" err="1" smtClean="0"/>
              <a:t>високої</a:t>
            </a:r>
            <a:r>
              <a:rPr lang="ru-RU" dirty="0" smtClean="0"/>
              <a:t> </a:t>
            </a:r>
            <a:r>
              <a:rPr lang="ru-RU" dirty="0" err="1" smtClean="0"/>
              <a:t>класики</a:t>
            </a:r>
            <a:r>
              <a:rPr lang="ru-RU" dirty="0" smtClean="0"/>
              <a:t> </a:t>
            </a:r>
            <a:r>
              <a:rPr lang="ru-RU" dirty="0" err="1" smtClean="0"/>
              <a:t>інтенсивно</a:t>
            </a:r>
            <a:r>
              <a:rPr lang="ru-RU" dirty="0" smtClean="0"/>
              <a:t> </a:t>
            </a:r>
            <a:r>
              <a:rPr lang="ru-RU" dirty="0" err="1" smtClean="0"/>
              <a:t>розвивався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</a:t>
            </a:r>
            <a:r>
              <a:rPr lang="ru-RU" dirty="0" err="1" smtClean="0"/>
              <a:t>давньогрецький</a:t>
            </a:r>
            <a:r>
              <a:rPr lang="ru-RU" dirty="0" smtClean="0"/>
              <a:t> </a:t>
            </a:r>
            <a:r>
              <a:rPr lang="ru-RU" dirty="0" err="1" smtClean="0"/>
              <a:t>живопис</a:t>
            </a:r>
            <a:r>
              <a:rPr lang="ru-RU" dirty="0" smtClean="0"/>
              <a:t>, </a:t>
            </a:r>
            <a:r>
              <a:rPr lang="ru-RU" dirty="0" err="1" smtClean="0"/>
              <a:t>переважно</a:t>
            </a:r>
            <a:r>
              <a:rPr lang="ru-RU" dirty="0" smtClean="0"/>
              <a:t> </a:t>
            </a:r>
            <a:r>
              <a:rPr lang="ru-RU" dirty="0" err="1" smtClean="0"/>
              <a:t>монументальний</a:t>
            </a:r>
            <a:endParaRPr lang="ru-RU" dirty="0"/>
          </a:p>
        </p:txBody>
      </p:sp>
      <p:pic>
        <p:nvPicPr>
          <p:cNvPr id="22530" name="Picture 2" descr="http://narodna-osvita.com.ua/uploads/myst8kondrat_files/myst8kondrat-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500306"/>
            <a:ext cx="3800475" cy="21621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ДЕКОРАТИВНЕ МИСТЕЦТВО СТАРОДАВНЬОЇ ГРЕЦІЇ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6903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Античне</a:t>
            </a:r>
            <a:r>
              <a:rPr lang="ru-RU" dirty="0" smtClean="0"/>
              <a:t> </a:t>
            </a:r>
            <a:r>
              <a:rPr lang="ru-RU" dirty="0" err="1" smtClean="0"/>
              <a:t>мистецтво</a:t>
            </a:r>
            <a:r>
              <a:rPr lang="ru-RU" dirty="0" smtClean="0"/>
              <a:t> </a:t>
            </a:r>
            <a:r>
              <a:rPr lang="ru-RU" dirty="0" err="1" smtClean="0"/>
              <a:t>залишило</a:t>
            </a:r>
            <a:r>
              <a:rPr lang="ru-RU" dirty="0" smtClean="0"/>
              <a:t> нам </a:t>
            </a:r>
            <a:r>
              <a:rPr lang="ru-RU" dirty="0" err="1" smtClean="0"/>
              <a:t>величезну</a:t>
            </a:r>
            <a:r>
              <a:rPr lang="ru-RU" dirty="0" smtClean="0"/>
              <a:t> </a:t>
            </a:r>
            <a:r>
              <a:rPr lang="ru-RU" dirty="0" err="1" smtClean="0"/>
              <a:t>кількість</a:t>
            </a:r>
            <a:r>
              <a:rPr lang="ru-RU" dirty="0" smtClean="0"/>
              <a:t> </a:t>
            </a:r>
            <a:r>
              <a:rPr lang="ru-RU" dirty="0" err="1" smtClean="0"/>
              <a:t>чудових</a:t>
            </a:r>
            <a:r>
              <a:rPr lang="ru-RU" dirty="0" smtClean="0"/>
              <a:t> </a:t>
            </a:r>
            <a:r>
              <a:rPr lang="ru-RU" dirty="0" err="1" smtClean="0"/>
              <a:t>зразків</a:t>
            </a:r>
            <a:r>
              <a:rPr lang="ru-RU" dirty="0" smtClean="0"/>
              <a:t> </a:t>
            </a:r>
            <a:r>
              <a:rPr lang="ru-RU" dirty="0" err="1" smtClean="0"/>
              <a:t>вазопису</a:t>
            </a:r>
            <a:r>
              <a:rPr lang="ru-RU" dirty="0" smtClean="0"/>
              <a:t> — орнаментального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образотворчого</a:t>
            </a:r>
            <a:r>
              <a:rPr lang="ru-RU" dirty="0" smtClean="0"/>
              <a:t> декоративного </a:t>
            </a:r>
            <a:r>
              <a:rPr lang="ru-RU" dirty="0" err="1" smtClean="0"/>
              <a:t>розпису</a:t>
            </a:r>
            <a:r>
              <a:rPr lang="ru-RU" dirty="0" smtClean="0"/>
              <a:t> посудин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обпаленої</a:t>
            </a:r>
            <a:r>
              <a:rPr lang="ru-RU" dirty="0" smtClean="0"/>
              <a:t> </a:t>
            </a:r>
            <a:r>
              <a:rPr lang="ru-RU" dirty="0" err="1" smtClean="0"/>
              <a:t>глини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43108" y="500063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У </a:t>
            </a:r>
            <a:r>
              <a:rPr lang="ru-RU" dirty="0" err="1" smtClean="0"/>
              <a:t>вазописі</a:t>
            </a:r>
            <a:r>
              <a:rPr lang="ru-RU" dirty="0" smtClean="0"/>
              <a:t> </a:t>
            </a:r>
            <a:r>
              <a:rPr lang="ru-RU" dirty="0" err="1" smtClean="0"/>
              <a:t>виділяють</a:t>
            </a:r>
            <a:r>
              <a:rPr lang="ru-RU" dirty="0" smtClean="0"/>
              <a:t> </a:t>
            </a:r>
            <a:r>
              <a:rPr lang="ru-RU" dirty="0" err="1" smtClean="0"/>
              <a:t>чотири</a:t>
            </a:r>
            <a:r>
              <a:rPr lang="ru-RU" dirty="0" smtClean="0"/>
              <a:t> </a:t>
            </a:r>
            <a:r>
              <a:rPr lang="ru-RU" dirty="0" err="1" smtClean="0"/>
              <a:t>основні</a:t>
            </a:r>
            <a:r>
              <a:rPr lang="ru-RU" dirty="0" smtClean="0"/>
              <a:t> </a:t>
            </a:r>
            <a:r>
              <a:rPr lang="ru-RU" dirty="0" err="1" smtClean="0"/>
              <a:t>стилі</a:t>
            </a:r>
            <a:r>
              <a:rPr lang="ru-RU" dirty="0" smtClean="0"/>
              <a:t>: </a:t>
            </a:r>
            <a:r>
              <a:rPr lang="ru-RU" dirty="0" err="1" smtClean="0"/>
              <a:t>геометричний</a:t>
            </a:r>
            <a:r>
              <a:rPr lang="ru-RU" dirty="0" smtClean="0"/>
              <a:t>, </a:t>
            </a:r>
            <a:r>
              <a:rPr lang="ru-RU" dirty="0" err="1" smtClean="0"/>
              <a:t>оріспта-лізуючий</a:t>
            </a:r>
            <a:r>
              <a:rPr lang="ru-RU" dirty="0" smtClean="0"/>
              <a:t>, </a:t>
            </a:r>
            <a:r>
              <a:rPr lang="ru-RU" dirty="0" err="1" smtClean="0"/>
              <a:t>чорнофігурний</a:t>
            </a:r>
            <a:r>
              <a:rPr lang="ru-RU" dirty="0" smtClean="0"/>
              <a:t> та </a:t>
            </a:r>
            <a:r>
              <a:rPr lang="ru-RU" dirty="0" err="1" smtClean="0"/>
              <a:t>червонофігурний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643306" y="335756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Давньогрецьке</a:t>
            </a:r>
            <a:r>
              <a:rPr lang="ru-RU" dirty="0" smtClean="0"/>
              <a:t> </a:t>
            </a:r>
            <a:r>
              <a:rPr lang="ru-RU" dirty="0" err="1" smtClean="0"/>
              <a:t>ювелірство</a:t>
            </a:r>
            <a:r>
              <a:rPr lang="ru-RU" dirty="0" smtClean="0"/>
              <a:t> </a:t>
            </a:r>
            <a:r>
              <a:rPr lang="ru-RU" dirty="0" err="1" smtClean="0"/>
              <a:t>витримало</a:t>
            </a:r>
            <a:r>
              <a:rPr lang="ru-RU" dirty="0" smtClean="0"/>
              <a:t> </a:t>
            </a:r>
            <a:r>
              <a:rPr lang="ru-RU" dirty="0" err="1" smtClean="0"/>
              <a:t>випробування</a:t>
            </a:r>
            <a:r>
              <a:rPr lang="ru-RU" dirty="0" smtClean="0"/>
              <a:t> часом </a:t>
            </a:r>
            <a:r>
              <a:rPr lang="ru-RU" dirty="0" err="1" smtClean="0"/>
              <a:t>і</a:t>
            </a:r>
            <a:r>
              <a:rPr lang="ru-RU" dirty="0" smtClean="0"/>
              <a:t> стало </a:t>
            </a:r>
            <a:r>
              <a:rPr lang="ru-RU" dirty="0" err="1" smtClean="0"/>
              <a:t>ще</a:t>
            </a:r>
            <a:r>
              <a:rPr lang="ru-RU" dirty="0" smtClean="0"/>
              <a:t> </a:t>
            </a:r>
            <a:r>
              <a:rPr lang="ru-RU" dirty="0" err="1" smtClean="0"/>
              <a:t>однією</a:t>
            </a:r>
            <a:r>
              <a:rPr lang="ru-RU" dirty="0" smtClean="0"/>
              <a:t> славною </a:t>
            </a:r>
            <a:r>
              <a:rPr lang="ru-RU" dirty="0" err="1" smtClean="0"/>
              <a:t>сторінкою</a:t>
            </a:r>
            <a:r>
              <a:rPr lang="ru-RU" dirty="0" smtClean="0"/>
              <a:t> в </a:t>
            </a:r>
            <a:r>
              <a:rPr lang="ru-RU" dirty="0" err="1" smtClean="0"/>
              <a:t>історії</a:t>
            </a:r>
            <a:r>
              <a:rPr lang="ru-RU" dirty="0" smtClean="0"/>
              <a:t> античного </a:t>
            </a:r>
            <a:r>
              <a:rPr lang="ru-RU" dirty="0" err="1" smtClean="0"/>
              <a:t>мистецтва</a:t>
            </a:r>
            <a:r>
              <a:rPr lang="ru-RU" dirty="0" smtClean="0"/>
              <a:t>. </a:t>
            </a:r>
            <a:r>
              <a:rPr lang="ru-RU" dirty="0" err="1" smtClean="0"/>
              <a:t>Стародавні</a:t>
            </a:r>
            <a:r>
              <a:rPr lang="ru-RU" dirty="0" smtClean="0"/>
              <a:t> </a:t>
            </a:r>
            <a:r>
              <a:rPr lang="ru-RU" dirty="0" err="1" smtClean="0"/>
              <a:t>майстри</a:t>
            </a:r>
            <a:r>
              <a:rPr lang="ru-RU" dirty="0" smtClean="0"/>
              <a:t> </a:t>
            </a:r>
            <a:r>
              <a:rPr lang="ru-RU" dirty="0" err="1" smtClean="0"/>
              <a:t>використовували</a:t>
            </a:r>
            <a:r>
              <a:rPr lang="ru-RU" dirty="0" smtClean="0"/>
              <a:t> золото, </a:t>
            </a:r>
            <a:r>
              <a:rPr lang="ru-RU" dirty="0" err="1" smtClean="0"/>
              <a:t>срібло</a:t>
            </a:r>
            <a:r>
              <a:rPr lang="ru-RU" dirty="0" smtClean="0"/>
              <a:t> та </a:t>
            </a:r>
            <a:r>
              <a:rPr lang="ru-RU" dirty="0" err="1" smtClean="0"/>
              <a:t>їх</a:t>
            </a:r>
            <a:r>
              <a:rPr lang="ru-RU" dirty="0" smtClean="0"/>
              <a:t> сплав — </a:t>
            </a:r>
            <a:r>
              <a:rPr lang="ru-RU" dirty="0" err="1" smtClean="0"/>
              <a:t>електр</a:t>
            </a:r>
            <a:r>
              <a:rPr lang="ru-RU" dirty="0" smtClean="0"/>
              <a:t> 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82883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Розквіт</a:t>
            </a:r>
            <a:r>
              <a:rPr lang="ru-RU" dirty="0" smtClean="0"/>
              <a:t> античного театру </a:t>
            </a:r>
            <a:r>
              <a:rPr lang="ru-RU" dirty="0" err="1" smtClean="0"/>
              <a:t>припадає</a:t>
            </a:r>
            <a:r>
              <a:rPr lang="ru-RU" dirty="0" smtClean="0"/>
              <a:t> па V ст. до н. е. </a:t>
            </a:r>
            <a:r>
              <a:rPr lang="ru-RU" dirty="0" err="1" smtClean="0"/>
              <a:t>Саме</a:t>
            </a:r>
            <a:r>
              <a:rPr lang="ru-RU" dirty="0" smtClean="0"/>
              <a:t> в той час творили </a:t>
            </a:r>
            <a:r>
              <a:rPr lang="ru-RU" dirty="0" err="1" smtClean="0"/>
              <a:t>видатпі</a:t>
            </a:r>
            <a:r>
              <a:rPr lang="ru-RU" dirty="0" smtClean="0"/>
              <a:t> </a:t>
            </a:r>
            <a:r>
              <a:rPr lang="ru-RU" dirty="0" err="1" smtClean="0"/>
              <a:t>поети-драматурги</a:t>
            </a:r>
            <a:r>
              <a:rPr lang="ru-RU" dirty="0" smtClean="0"/>
              <a:t> — </a:t>
            </a:r>
            <a:r>
              <a:rPr lang="ru-RU" dirty="0" err="1" smtClean="0"/>
              <a:t>Есхіл</a:t>
            </a:r>
            <a:r>
              <a:rPr lang="ru-RU" dirty="0" smtClean="0"/>
              <a:t>, </a:t>
            </a:r>
            <a:r>
              <a:rPr lang="ru-RU" dirty="0" err="1" smtClean="0"/>
              <a:t>Софокл</a:t>
            </a:r>
            <a:r>
              <a:rPr lang="ru-RU" dirty="0" smtClean="0"/>
              <a:t> та </a:t>
            </a:r>
            <a:r>
              <a:rPr lang="ru-RU" dirty="0" err="1" smtClean="0"/>
              <a:t>Евріпід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5984" y="400050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театральної</a:t>
            </a:r>
            <a:r>
              <a:rPr lang="ru-RU" dirty="0" smtClean="0"/>
              <a:t> </a:t>
            </a:r>
            <a:r>
              <a:rPr lang="ru-RU" dirty="0" err="1" smtClean="0"/>
              <a:t>споруди</a:t>
            </a:r>
            <a:r>
              <a:rPr lang="ru-RU" dirty="0" smtClean="0"/>
              <a:t> в </a:t>
            </a:r>
            <a:r>
              <a:rPr lang="ru-RU" dirty="0" err="1" smtClean="0"/>
              <a:t>Стародавній</a:t>
            </a:r>
            <a:r>
              <a:rPr lang="ru-RU" dirty="0" smtClean="0"/>
              <a:t> </a:t>
            </a:r>
            <a:r>
              <a:rPr lang="ru-RU" dirty="0" err="1" smtClean="0"/>
              <a:t>Греції</a:t>
            </a:r>
            <a:r>
              <a:rPr lang="ru-RU" dirty="0" smtClean="0"/>
              <a:t> </a:t>
            </a:r>
            <a:r>
              <a:rPr lang="ru-RU" dirty="0" err="1" smtClean="0"/>
              <a:t>склався</a:t>
            </a:r>
            <a:r>
              <a:rPr lang="ru-RU" dirty="0" smtClean="0"/>
              <a:t> </a:t>
            </a:r>
            <a:r>
              <a:rPr lang="ru-RU" dirty="0" err="1" smtClean="0"/>
              <a:t>під</a:t>
            </a:r>
            <a:r>
              <a:rPr lang="ru-RU" dirty="0" smtClean="0"/>
              <a:t> </a:t>
            </a:r>
            <a:r>
              <a:rPr lang="ru-RU" dirty="0" err="1" smtClean="0"/>
              <a:t>впливом</a:t>
            </a:r>
            <a:r>
              <a:rPr lang="ru-RU" dirty="0" smtClean="0"/>
              <a:t> </a:t>
            </a:r>
            <a:r>
              <a:rPr lang="ru-RU" dirty="0" err="1" smtClean="0"/>
              <a:t>кліматичних</a:t>
            </a:r>
            <a:r>
              <a:rPr lang="ru-RU" dirty="0" smtClean="0"/>
              <a:t> умов та </a:t>
            </a:r>
            <a:r>
              <a:rPr lang="ru-RU" dirty="0" err="1" smtClean="0"/>
              <a:t>рельєфу</a:t>
            </a:r>
            <a:r>
              <a:rPr lang="ru-RU" dirty="0" smtClean="0"/>
              <a:t>. </a:t>
            </a:r>
            <a:r>
              <a:rPr lang="ru-RU" dirty="0" err="1" smtClean="0"/>
              <a:t>Глядачі</a:t>
            </a:r>
            <a:r>
              <a:rPr lang="ru-RU" dirty="0" smtClean="0"/>
              <a:t> </a:t>
            </a:r>
            <a:r>
              <a:rPr lang="ru-RU" dirty="0" err="1" smtClean="0"/>
              <a:t>розміщувались</a:t>
            </a:r>
            <a:r>
              <a:rPr lang="ru-RU" dirty="0" smtClean="0"/>
              <a:t> на </a:t>
            </a:r>
            <a:r>
              <a:rPr lang="ru-RU" dirty="0" err="1" smtClean="0"/>
              <a:t>схилах</a:t>
            </a:r>
            <a:r>
              <a:rPr lang="ru-RU" dirty="0" smtClean="0"/>
              <a:t> </a:t>
            </a:r>
            <a:r>
              <a:rPr lang="ru-RU" dirty="0" err="1" smtClean="0"/>
              <a:t>пагорбів</a:t>
            </a:r>
            <a:r>
              <a:rPr lang="ru-RU" dirty="0" smtClean="0"/>
              <a:t>, а внизу, па </a:t>
            </a:r>
            <a:r>
              <a:rPr lang="ru-RU" dirty="0" err="1" smtClean="0"/>
              <a:t>галявині</a:t>
            </a:r>
            <a:r>
              <a:rPr lang="ru-RU" dirty="0" smtClean="0"/>
              <a:t>, </a:t>
            </a:r>
            <a:r>
              <a:rPr lang="ru-RU" dirty="0" err="1" smtClean="0"/>
              <a:t>виступали</a:t>
            </a:r>
            <a:r>
              <a:rPr lang="ru-RU" dirty="0" smtClean="0"/>
              <a:t> </a:t>
            </a:r>
            <a:r>
              <a:rPr lang="ru-RU" dirty="0" err="1" smtClean="0"/>
              <a:t>актори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МОДА АНТИЧНОСТІ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27483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Визначальною</a:t>
            </a:r>
            <a:r>
              <a:rPr lang="ru-RU" dirty="0" smtClean="0"/>
              <a:t> </a:t>
            </a:r>
            <a:r>
              <a:rPr lang="ru-RU" dirty="0" err="1" smtClean="0"/>
              <a:t>рисою</a:t>
            </a:r>
            <a:r>
              <a:rPr lang="ru-RU" dirty="0" smtClean="0"/>
              <a:t> </a:t>
            </a:r>
            <a:r>
              <a:rPr lang="ru-RU" dirty="0" err="1" smtClean="0"/>
              <a:t>античної</a:t>
            </a:r>
            <a:r>
              <a:rPr lang="ru-RU" dirty="0" smtClean="0"/>
              <a:t> </a:t>
            </a:r>
            <a:r>
              <a:rPr lang="ru-RU" dirty="0" err="1" smtClean="0"/>
              <a:t>моди</a:t>
            </a:r>
            <a:r>
              <a:rPr lang="ru-RU" dirty="0" smtClean="0"/>
              <a:t> </a:t>
            </a:r>
            <a:r>
              <a:rPr lang="ru-RU" dirty="0" err="1" smtClean="0"/>
              <a:t>було</a:t>
            </a:r>
            <a:r>
              <a:rPr lang="ru-RU" dirty="0" smtClean="0"/>
              <a:t> те,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одяг</a:t>
            </a:r>
            <a:r>
              <a:rPr lang="ru-RU" dirty="0" smtClean="0"/>
              <a:t> не </a:t>
            </a:r>
            <a:r>
              <a:rPr lang="ru-RU" dirty="0" err="1" smtClean="0"/>
              <a:t>кроїли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не</a:t>
            </a:r>
            <a:r>
              <a:rPr lang="ru-RU" dirty="0" smtClean="0"/>
              <a:t> </a:t>
            </a:r>
            <a:r>
              <a:rPr lang="ru-RU" dirty="0" err="1" smtClean="0"/>
              <a:t>зшивали</a:t>
            </a:r>
            <a:r>
              <a:rPr lang="ru-RU" dirty="0" smtClean="0"/>
              <a:t>: тканину </a:t>
            </a:r>
            <a:r>
              <a:rPr lang="ru-RU" dirty="0" err="1" smtClean="0"/>
              <a:t>призбирували</a:t>
            </a:r>
            <a:r>
              <a:rPr lang="ru-RU" dirty="0" smtClean="0"/>
              <a:t> </a:t>
            </a:r>
            <a:r>
              <a:rPr lang="ru-RU" dirty="0" err="1" smtClean="0"/>
              <a:t>вертикальними</a:t>
            </a:r>
            <a:r>
              <a:rPr lang="ru-RU" dirty="0" smtClean="0"/>
              <a:t> складками, </a:t>
            </a:r>
            <a:r>
              <a:rPr lang="ru-RU" dirty="0" err="1" smtClean="0"/>
              <a:t>вигідно</a:t>
            </a:r>
            <a:r>
              <a:rPr lang="ru-RU" dirty="0" smtClean="0"/>
              <a:t> </a:t>
            </a:r>
            <a:r>
              <a:rPr lang="ru-RU" dirty="0" err="1" smtClean="0"/>
              <a:t>підкреслюючи</a:t>
            </a:r>
            <a:r>
              <a:rPr lang="ru-RU" dirty="0" smtClean="0"/>
              <a:t> </a:t>
            </a:r>
            <a:r>
              <a:rPr lang="ru-RU" dirty="0" err="1" smtClean="0"/>
              <a:t>природні</a:t>
            </a:r>
            <a:r>
              <a:rPr lang="ru-RU" dirty="0" smtClean="0"/>
              <a:t> </a:t>
            </a:r>
            <a:r>
              <a:rPr lang="ru-RU" dirty="0" err="1" smtClean="0"/>
              <a:t>лінії</a:t>
            </a:r>
            <a:r>
              <a:rPr lang="ru-RU" dirty="0" smtClean="0"/>
              <a:t> </a:t>
            </a:r>
            <a:r>
              <a:rPr lang="ru-RU" dirty="0" err="1" smtClean="0"/>
              <a:t>тіла</a:t>
            </a:r>
            <a:r>
              <a:rPr lang="ru-RU" dirty="0" smtClean="0"/>
              <a:t>,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скріплювали</a:t>
            </a:r>
            <a:r>
              <a:rPr lang="ru-RU" dirty="0" smtClean="0"/>
              <a:t> </a:t>
            </a:r>
            <a:r>
              <a:rPr lang="ru-RU" dirty="0" err="1" smtClean="0"/>
              <a:t>застібками</a:t>
            </a:r>
            <a:r>
              <a:rPr lang="ru-RU" dirty="0" smtClean="0"/>
              <a:t>. </a:t>
            </a:r>
            <a:r>
              <a:rPr lang="ru-RU" dirty="0" err="1" smtClean="0"/>
              <a:t>Найбільшого</a:t>
            </a:r>
            <a:r>
              <a:rPr lang="ru-RU" dirty="0" smtClean="0"/>
              <a:t> </a:t>
            </a:r>
            <a:r>
              <a:rPr lang="ru-RU" dirty="0" err="1" smtClean="0"/>
              <a:t>поширення</a:t>
            </a:r>
            <a:r>
              <a:rPr lang="ru-RU" dirty="0" smtClean="0"/>
              <a:t> </a:t>
            </a:r>
            <a:r>
              <a:rPr lang="ru-RU" dirty="0" err="1" smtClean="0"/>
              <a:t>набув</a:t>
            </a:r>
            <a:r>
              <a:rPr lang="ru-RU" dirty="0" smtClean="0"/>
              <a:t> </a:t>
            </a:r>
            <a:r>
              <a:rPr lang="ru-RU" dirty="0" err="1" smtClean="0"/>
              <a:t>хітон</a:t>
            </a:r>
            <a:r>
              <a:rPr lang="ru-RU" dirty="0" smtClean="0"/>
              <a:t> — </a:t>
            </a:r>
            <a:r>
              <a:rPr lang="ru-RU" dirty="0" err="1" smtClean="0"/>
              <a:t>подібний</a:t>
            </a:r>
            <a:r>
              <a:rPr lang="ru-RU" dirty="0" smtClean="0"/>
              <a:t> на сорочку </a:t>
            </a:r>
            <a:r>
              <a:rPr lang="ru-RU" dirty="0" err="1" smtClean="0"/>
              <a:t>одяг</a:t>
            </a:r>
            <a:r>
              <a:rPr lang="ru-RU" dirty="0" smtClean="0"/>
              <a:t>, </a:t>
            </a:r>
            <a:r>
              <a:rPr lang="ru-RU" dirty="0" err="1" smtClean="0"/>
              <a:t>скріплений</a:t>
            </a:r>
            <a:r>
              <a:rPr lang="ru-RU" dirty="0" smtClean="0"/>
              <a:t> на плечах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підв’язаний</a:t>
            </a:r>
            <a:r>
              <a:rPr lang="ru-RU" dirty="0" smtClean="0"/>
              <a:t> поясом.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14810" y="785794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 smtClean="0"/>
              <a:t>Від</a:t>
            </a:r>
            <a:r>
              <a:rPr lang="ru-RU" dirty="0" smtClean="0"/>
              <a:t> V ст. до н. е. </a:t>
            </a:r>
            <a:r>
              <a:rPr lang="ru-RU" dirty="0" err="1" smtClean="0"/>
              <a:t>чоловіки</a:t>
            </a:r>
            <a:r>
              <a:rPr lang="ru-RU" dirty="0" smtClean="0"/>
              <a:t> почали </a:t>
            </a:r>
            <a:r>
              <a:rPr lang="ru-RU" dirty="0" err="1" smtClean="0"/>
              <a:t>носити</a:t>
            </a:r>
            <a:r>
              <a:rPr lang="ru-RU" dirty="0" smtClean="0"/>
              <a:t> </a:t>
            </a:r>
            <a:r>
              <a:rPr lang="ru-RU" dirty="0" err="1" smtClean="0"/>
              <a:t>коротке</a:t>
            </a:r>
            <a:r>
              <a:rPr lang="ru-RU" dirty="0" smtClean="0"/>
              <a:t> </a:t>
            </a:r>
            <a:r>
              <a:rPr lang="ru-RU" dirty="0" err="1" smtClean="0"/>
              <a:t>волосся</a:t>
            </a:r>
            <a:r>
              <a:rPr lang="ru-RU" dirty="0" smtClean="0"/>
              <a:t>, а мода на </a:t>
            </a:r>
            <a:r>
              <a:rPr lang="ru-RU" dirty="0" err="1" smtClean="0"/>
              <a:t>борідки</a:t>
            </a:r>
            <a:r>
              <a:rPr lang="ru-RU" dirty="0" smtClean="0"/>
              <a:t> </a:t>
            </a:r>
            <a:r>
              <a:rPr lang="ru-RU" dirty="0" err="1" smtClean="0"/>
              <a:t>виникла</a:t>
            </a:r>
            <a:r>
              <a:rPr lang="ru-RU" dirty="0" smtClean="0"/>
              <a:t> в </a:t>
            </a:r>
            <a:r>
              <a:rPr lang="ru-RU" dirty="0" err="1" smtClean="0"/>
              <a:t>часи</a:t>
            </a:r>
            <a:r>
              <a:rPr lang="ru-RU" dirty="0" smtClean="0"/>
              <a:t> </a:t>
            </a:r>
            <a:r>
              <a:rPr lang="ru-RU" dirty="0" err="1" smtClean="0"/>
              <a:t>правління</a:t>
            </a:r>
            <a:r>
              <a:rPr lang="ru-RU" dirty="0" smtClean="0"/>
              <a:t> </a:t>
            </a:r>
            <a:r>
              <a:rPr lang="ru-RU" dirty="0" err="1" smtClean="0"/>
              <a:t>Олександра</a:t>
            </a:r>
            <a:r>
              <a:rPr lang="ru-RU" dirty="0" smtClean="0"/>
              <a:t> </a:t>
            </a:r>
            <a:r>
              <a:rPr lang="ru-RU" dirty="0" err="1" smtClean="0"/>
              <a:t>Македонського</a:t>
            </a:r>
            <a:r>
              <a:rPr lang="ru-RU" dirty="0" smtClean="0"/>
              <a:t>. </a:t>
            </a:r>
            <a:r>
              <a:rPr lang="ru-RU" dirty="0" err="1" smtClean="0"/>
              <a:t>Серед</a:t>
            </a:r>
            <a:r>
              <a:rPr lang="ru-RU" dirty="0" smtClean="0"/>
              <a:t> </a:t>
            </a:r>
            <a:r>
              <a:rPr lang="ru-RU" dirty="0" err="1" smtClean="0"/>
              <a:t>жінок</a:t>
            </a:r>
            <a:r>
              <a:rPr lang="ru-RU" dirty="0" smtClean="0"/>
              <a:t> </a:t>
            </a:r>
            <a:r>
              <a:rPr lang="ru-RU" dirty="0" err="1" smtClean="0"/>
              <a:t>популярними</a:t>
            </a:r>
            <a:r>
              <a:rPr lang="ru-RU" dirty="0" smtClean="0"/>
              <a:t> </a:t>
            </a:r>
            <a:r>
              <a:rPr lang="ru-RU" dirty="0" err="1" smtClean="0"/>
              <a:t>були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складні</a:t>
            </a:r>
            <a:r>
              <a:rPr lang="ru-RU" dirty="0" smtClean="0"/>
              <a:t> </a:t>
            </a:r>
            <a:r>
              <a:rPr lang="ru-RU" dirty="0" err="1" smtClean="0"/>
              <a:t>зачіски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вишуканими</a:t>
            </a:r>
            <a:r>
              <a:rPr lang="ru-RU" dirty="0" smtClean="0"/>
              <a:t> </a:t>
            </a:r>
            <a:r>
              <a:rPr lang="ru-RU" dirty="0" err="1" smtClean="0"/>
              <a:t>вузлами</a:t>
            </a:r>
            <a:r>
              <a:rPr lang="ru-RU" dirty="0" smtClean="0"/>
              <a:t> </a:t>
            </a:r>
            <a:r>
              <a:rPr lang="ru-RU" dirty="0" err="1" smtClean="0"/>
              <a:t>й</a:t>
            </a:r>
            <a:r>
              <a:rPr lang="ru-RU" dirty="0" smtClean="0"/>
              <a:t> косами,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закріплювались</a:t>
            </a:r>
            <a:r>
              <a:rPr lang="ru-RU" dirty="0" smtClean="0"/>
              <a:t> </a:t>
            </a:r>
            <a:r>
              <a:rPr lang="ru-RU" dirty="0" err="1" smtClean="0"/>
              <a:t>гребеними</a:t>
            </a:r>
            <a:r>
              <a:rPr lang="ru-RU" dirty="0" smtClean="0"/>
              <a:t>, </a:t>
            </a:r>
            <a:r>
              <a:rPr lang="ru-RU" dirty="0" err="1" smtClean="0"/>
              <a:t>вінками</a:t>
            </a:r>
            <a:r>
              <a:rPr lang="ru-RU" dirty="0" smtClean="0"/>
              <a:t> та </a:t>
            </a:r>
            <a:r>
              <a:rPr lang="ru-RU" dirty="0" err="1" smtClean="0"/>
              <a:t>стрічками</a:t>
            </a:r>
            <a:r>
              <a:rPr lang="ru-RU" dirty="0" smtClean="0"/>
              <a:t>, </a:t>
            </a:r>
            <a:r>
              <a:rPr lang="ru-RU" dirty="0" err="1" smtClean="0"/>
              <a:t>і</a:t>
            </a:r>
            <a:r>
              <a:rPr lang="ru-RU" dirty="0" smtClean="0"/>
              <a:t> </a:t>
            </a:r>
            <a:r>
              <a:rPr lang="ru-RU" dirty="0" err="1" smtClean="0"/>
              <a:t>довге</a:t>
            </a:r>
            <a:r>
              <a:rPr lang="ru-RU" dirty="0" smtClean="0"/>
              <a:t>, красиво </a:t>
            </a:r>
            <a:r>
              <a:rPr lang="ru-RU" dirty="0" err="1" smtClean="0"/>
              <a:t>завите</a:t>
            </a:r>
            <a:r>
              <a:rPr lang="ru-RU" dirty="0" smtClean="0"/>
              <a:t> </a:t>
            </a:r>
            <a:r>
              <a:rPr lang="ru-RU" dirty="0" err="1" smtClean="0"/>
              <a:t>волосся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вільно</a:t>
            </a:r>
            <a:r>
              <a:rPr lang="ru-RU" dirty="0" smtClean="0"/>
              <a:t> спадало на </a:t>
            </a:r>
            <a:r>
              <a:rPr lang="ru-RU" dirty="0" err="1" smtClean="0"/>
              <a:t>плечі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МУЗИЧНЕ МИСТЕЦТВО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82883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в </a:t>
            </a:r>
            <a:r>
              <a:rPr lang="ru-RU" dirty="0" err="1" smtClean="0"/>
              <a:t>житті</a:t>
            </a:r>
            <a:r>
              <a:rPr lang="ru-RU" dirty="0" smtClean="0"/>
              <a:t> </a:t>
            </a:r>
            <a:r>
              <a:rPr lang="ru-RU" dirty="0" err="1" smtClean="0"/>
              <a:t>еллінів</a:t>
            </a:r>
            <a:r>
              <a:rPr lang="ru-RU" dirty="0" smtClean="0"/>
              <a:t> </a:t>
            </a:r>
            <a:r>
              <a:rPr lang="ru-RU" dirty="0" err="1" smtClean="0"/>
              <a:t>займала</a:t>
            </a:r>
            <a:r>
              <a:rPr lang="ru-RU" dirty="0" smtClean="0"/>
              <a:t> </a:t>
            </a:r>
            <a:r>
              <a:rPr lang="ru-RU" dirty="0" err="1" smtClean="0"/>
              <a:t>музика</a:t>
            </a:r>
            <a:r>
              <a:rPr lang="ru-RU" dirty="0" smtClean="0"/>
              <a:t>. Вона звучала </a:t>
            </a:r>
            <a:r>
              <a:rPr lang="ru-RU" dirty="0" err="1" smtClean="0"/>
              <a:t>під</a:t>
            </a:r>
            <a:r>
              <a:rPr lang="ru-RU" dirty="0" smtClean="0"/>
              <a:t> час </a:t>
            </a:r>
            <a:r>
              <a:rPr lang="ru-RU" dirty="0" err="1" smtClean="0"/>
              <a:t>весіль</a:t>
            </a:r>
            <a:r>
              <a:rPr lang="ru-RU" dirty="0" smtClean="0"/>
              <a:t>, </a:t>
            </a:r>
            <a:r>
              <a:rPr lang="ru-RU" dirty="0" err="1" smtClean="0"/>
              <a:t>війн</a:t>
            </a:r>
            <a:r>
              <a:rPr lang="ru-RU" dirty="0" smtClean="0"/>
              <a:t>, </a:t>
            </a:r>
            <a:r>
              <a:rPr lang="ru-RU" dirty="0" err="1" smtClean="0"/>
              <a:t>похоронів</a:t>
            </a:r>
            <a:r>
              <a:rPr lang="ru-RU" dirty="0" smtClean="0"/>
              <a:t>, </a:t>
            </a:r>
            <a:r>
              <a:rPr lang="ru-RU" dirty="0" err="1" smtClean="0"/>
              <a:t>була</a:t>
            </a:r>
            <a:r>
              <a:rPr lang="ru-RU" dirty="0" smtClean="0"/>
              <a:t> </a:t>
            </a:r>
            <a:r>
              <a:rPr lang="ru-RU" dirty="0" err="1" smtClean="0"/>
              <a:t>невід’ємною</a:t>
            </a:r>
            <a:r>
              <a:rPr lang="ru-RU" dirty="0" smtClean="0"/>
              <a:t> </a:t>
            </a:r>
            <a:r>
              <a:rPr lang="ru-RU" dirty="0" err="1" smtClean="0"/>
              <a:t>частиною</a:t>
            </a:r>
            <a:r>
              <a:rPr lang="ru-RU" dirty="0" smtClean="0"/>
              <a:t> </a:t>
            </a:r>
            <a:r>
              <a:rPr lang="ru-RU" dirty="0" err="1" smtClean="0"/>
              <a:t>релігійних</a:t>
            </a:r>
            <a:r>
              <a:rPr lang="ru-RU" dirty="0" smtClean="0"/>
              <a:t> свят </a:t>
            </a:r>
            <a:r>
              <a:rPr lang="ru-RU" dirty="0" err="1" smtClean="0"/>
              <a:t>і</a:t>
            </a:r>
            <a:r>
              <a:rPr lang="ru-RU" dirty="0" smtClean="0"/>
              <a:t> </a:t>
            </a:r>
            <a:r>
              <a:rPr lang="ru-RU" dirty="0" err="1" smtClean="0"/>
              <a:t>театральних</a:t>
            </a:r>
            <a:r>
              <a:rPr lang="ru-RU" dirty="0" smtClean="0"/>
              <a:t> </a:t>
            </a:r>
            <a:r>
              <a:rPr lang="ru-RU" dirty="0" err="1" smtClean="0"/>
              <a:t>вистав</a:t>
            </a:r>
            <a:r>
              <a:rPr lang="ru-RU" dirty="0" smtClean="0"/>
              <a:t>. 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197346"/>
            <a:ext cx="821537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види</a:t>
            </a:r>
            <a:r>
              <a:rPr lang="ru-RU" dirty="0" smtClean="0"/>
              <a:t> </a:t>
            </a:r>
            <a:r>
              <a:rPr lang="ru-RU" dirty="0" err="1" smtClean="0"/>
              <a:t>скульптури</a:t>
            </a:r>
            <a:r>
              <a:rPr lang="ru-RU" dirty="0" smtClean="0"/>
              <a:t> </a:t>
            </a:r>
            <a:r>
              <a:rPr lang="ru-RU" dirty="0" err="1" smtClean="0"/>
              <a:t>були</a:t>
            </a:r>
            <a:r>
              <a:rPr lang="ru-RU" dirty="0" smtClean="0"/>
              <a:t> </a:t>
            </a:r>
            <a:r>
              <a:rPr lang="ru-RU" dirty="0" err="1" smtClean="0"/>
              <a:t>найбільш</a:t>
            </a:r>
            <a:r>
              <a:rPr lang="ru-RU" dirty="0" smtClean="0"/>
              <a:t> </a:t>
            </a:r>
            <a:r>
              <a:rPr lang="ru-RU" dirty="0" err="1" smtClean="0"/>
              <a:t>популярними</a:t>
            </a:r>
            <a:r>
              <a:rPr lang="ru-RU" dirty="0" smtClean="0"/>
              <a:t> у </a:t>
            </a:r>
            <a:r>
              <a:rPr lang="ru-RU" dirty="0" err="1" smtClean="0"/>
              <a:t>Стародавній</a:t>
            </a:r>
            <a:r>
              <a:rPr lang="ru-RU" dirty="0" smtClean="0"/>
              <a:t> </a:t>
            </a:r>
            <a:r>
              <a:rPr lang="ru-RU" dirty="0" err="1" smtClean="0"/>
              <a:t>Греції</a:t>
            </a:r>
            <a:r>
              <a:rPr lang="ru-RU" dirty="0" smtClean="0"/>
              <a:t> та </a:t>
            </a:r>
            <a:r>
              <a:rPr lang="ru-RU" dirty="0" err="1" smtClean="0"/>
              <a:t>Стародавньому</a:t>
            </a:r>
            <a:r>
              <a:rPr lang="ru-RU" dirty="0" smtClean="0"/>
              <a:t> </a:t>
            </a:r>
            <a:r>
              <a:rPr lang="ru-RU" dirty="0" err="1" smtClean="0"/>
              <a:t>Римі</a:t>
            </a:r>
            <a:r>
              <a:rPr lang="ru-RU" dirty="0" smtClean="0"/>
              <a:t>?</a:t>
            </a:r>
          </a:p>
          <a:p>
            <a:r>
              <a:rPr lang="ru-RU" dirty="0" smtClean="0"/>
              <a:t>• </a:t>
            </a:r>
            <a:r>
              <a:rPr lang="ru-RU" dirty="0" err="1" smtClean="0"/>
              <a:t>Назвіть</a:t>
            </a:r>
            <a:r>
              <a:rPr lang="ru-RU" dirty="0" smtClean="0"/>
              <a:t> </a:t>
            </a:r>
            <a:r>
              <a:rPr lang="ru-RU" dirty="0" err="1" smtClean="0"/>
              <a:t>характерні</a:t>
            </a:r>
            <a:r>
              <a:rPr lang="ru-RU" dirty="0" smtClean="0"/>
              <a:t> </a:t>
            </a:r>
            <a:r>
              <a:rPr lang="ru-RU" dirty="0" err="1" smtClean="0"/>
              <a:t>риси</a:t>
            </a:r>
            <a:r>
              <a:rPr lang="ru-RU" dirty="0" smtClean="0"/>
              <a:t> </a:t>
            </a:r>
            <a:r>
              <a:rPr lang="ru-RU" dirty="0" err="1" smtClean="0"/>
              <a:t>скульптури</a:t>
            </a:r>
            <a:r>
              <a:rPr lang="ru-RU" dirty="0" smtClean="0"/>
              <a:t> </a:t>
            </a:r>
            <a:r>
              <a:rPr lang="ru-RU" dirty="0" err="1" smtClean="0"/>
              <a:t>різних</a:t>
            </a:r>
            <a:r>
              <a:rPr lang="ru-RU" dirty="0" smtClean="0"/>
              <a:t> </a:t>
            </a:r>
            <a:r>
              <a:rPr lang="ru-RU" dirty="0" err="1" smtClean="0"/>
              <a:t>епох</a:t>
            </a:r>
            <a:r>
              <a:rPr lang="ru-RU" dirty="0" smtClean="0"/>
              <a:t> античного </a:t>
            </a:r>
            <a:r>
              <a:rPr lang="ru-RU" dirty="0" err="1" smtClean="0"/>
              <a:t>мистецтва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• </a:t>
            </a:r>
            <a:r>
              <a:rPr lang="ru-RU" dirty="0" err="1" smtClean="0"/>
              <a:t>Наведіть</a:t>
            </a:r>
            <a:r>
              <a:rPr lang="ru-RU" dirty="0" smtClean="0"/>
              <a:t> </a:t>
            </a:r>
            <a:r>
              <a:rPr lang="ru-RU" dirty="0" err="1" smtClean="0"/>
              <a:t>приклади</a:t>
            </a:r>
            <a:r>
              <a:rPr lang="ru-RU" dirty="0" smtClean="0"/>
              <a:t> </a:t>
            </a:r>
            <a:r>
              <a:rPr lang="ru-RU" dirty="0" err="1" smtClean="0"/>
              <a:t>шедеврів</a:t>
            </a:r>
            <a:r>
              <a:rPr lang="ru-RU" dirty="0" smtClean="0"/>
              <a:t> </a:t>
            </a:r>
            <a:r>
              <a:rPr lang="ru-RU" dirty="0" err="1" smtClean="0"/>
              <a:t>античної</a:t>
            </a:r>
            <a:r>
              <a:rPr lang="ru-RU" dirty="0" smtClean="0"/>
              <a:t> </a:t>
            </a:r>
            <a:r>
              <a:rPr lang="ru-RU" dirty="0" err="1" smtClean="0"/>
              <a:t>скульптури</a:t>
            </a:r>
            <a:r>
              <a:rPr lang="ru-RU" dirty="0" smtClean="0"/>
              <a:t>.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цих</a:t>
            </a:r>
            <a:r>
              <a:rPr lang="ru-RU" dirty="0" smtClean="0"/>
              <a:t> </a:t>
            </a:r>
            <a:r>
              <a:rPr lang="ru-RU" dirty="0" err="1" smtClean="0"/>
              <a:t>творів</a:t>
            </a:r>
            <a:r>
              <a:rPr lang="ru-RU" dirty="0" smtClean="0"/>
              <a:t> вас </a:t>
            </a:r>
            <a:r>
              <a:rPr lang="ru-RU" dirty="0" err="1" smtClean="0"/>
              <a:t>найбільше</a:t>
            </a:r>
            <a:r>
              <a:rPr lang="ru-RU" dirty="0" smtClean="0"/>
              <a:t> </a:t>
            </a:r>
            <a:r>
              <a:rPr lang="ru-RU" dirty="0" err="1" smtClean="0"/>
              <a:t>вразили</a:t>
            </a:r>
            <a:r>
              <a:rPr lang="ru-RU" dirty="0" smtClean="0"/>
              <a:t>?</a:t>
            </a:r>
          </a:p>
          <a:p>
            <a:r>
              <a:rPr lang="ru-RU" dirty="0" smtClean="0"/>
              <a:t>•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ви</a:t>
            </a:r>
            <a:r>
              <a:rPr lang="ru-RU" dirty="0" smtClean="0"/>
              <a:t> </a:t>
            </a:r>
            <a:r>
              <a:rPr lang="ru-RU" dirty="0" err="1" smtClean="0"/>
              <a:t>знаєте</a:t>
            </a:r>
            <a:r>
              <a:rPr lang="ru-RU" dirty="0" smtClean="0"/>
              <a:t> про </a:t>
            </a:r>
            <a:r>
              <a:rPr lang="ru-RU" dirty="0" err="1" smtClean="0"/>
              <a:t>античний</a:t>
            </a:r>
            <a:r>
              <a:rPr lang="ru-RU" dirty="0" smtClean="0"/>
              <a:t> </a:t>
            </a:r>
            <a:r>
              <a:rPr lang="ru-RU" dirty="0" err="1" smtClean="0"/>
              <a:t>живопис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декоративне</a:t>
            </a:r>
            <a:r>
              <a:rPr lang="ru-RU" dirty="0" smtClean="0"/>
              <a:t> </a:t>
            </a:r>
            <a:r>
              <a:rPr lang="ru-RU" dirty="0" err="1" smtClean="0"/>
              <a:t>мистецтво</a:t>
            </a:r>
            <a:r>
              <a:rPr lang="ru-RU" dirty="0" smtClean="0"/>
              <a:t>?</a:t>
            </a:r>
          </a:p>
          <a:p>
            <a:r>
              <a:rPr lang="ru-RU" dirty="0" smtClean="0"/>
              <a:t>• Чим </a:t>
            </a:r>
            <a:r>
              <a:rPr lang="ru-RU" dirty="0" err="1" smtClean="0"/>
              <a:t>був</a:t>
            </a:r>
            <a:r>
              <a:rPr lang="ru-RU" dirty="0" smtClean="0"/>
              <a:t> </a:t>
            </a:r>
            <a:r>
              <a:rPr lang="ru-RU" dirty="0" err="1" smtClean="0"/>
              <a:t>знаменитий</a:t>
            </a:r>
            <a:r>
              <a:rPr lang="ru-RU" dirty="0" smtClean="0"/>
              <a:t> </a:t>
            </a:r>
            <a:r>
              <a:rPr lang="ru-RU" dirty="0" err="1" smtClean="0"/>
              <a:t>давньогрецький</a:t>
            </a:r>
            <a:r>
              <a:rPr lang="ru-RU" dirty="0" smtClean="0"/>
              <a:t> театр? </a:t>
            </a:r>
            <a:r>
              <a:rPr lang="ru-RU" dirty="0" err="1" smtClean="0"/>
              <a:t>Опишіть</a:t>
            </a:r>
            <a:r>
              <a:rPr lang="ru-RU" dirty="0" smtClean="0"/>
              <a:t> </a:t>
            </a:r>
            <a:r>
              <a:rPr lang="ru-RU" dirty="0" err="1" smtClean="0"/>
              <a:t>особливості</a:t>
            </a:r>
            <a:r>
              <a:rPr lang="ru-RU" dirty="0" smtClean="0"/>
              <a:t> </a:t>
            </a:r>
            <a:r>
              <a:rPr lang="ru-RU" dirty="0" err="1" smtClean="0"/>
              <a:t>тогочасних</a:t>
            </a:r>
            <a:r>
              <a:rPr lang="ru-RU" dirty="0" smtClean="0"/>
              <a:t> </a:t>
            </a:r>
            <a:r>
              <a:rPr lang="ru-RU" dirty="0" err="1" smtClean="0"/>
              <a:t>театрачьних</a:t>
            </a:r>
            <a:r>
              <a:rPr lang="ru-RU" dirty="0" smtClean="0"/>
              <a:t> </a:t>
            </a:r>
            <a:r>
              <a:rPr lang="ru-RU" dirty="0" err="1" smtClean="0"/>
              <a:t>споруд</a:t>
            </a:r>
            <a:r>
              <a:rPr lang="ru-RU" dirty="0" smtClean="0"/>
              <a:t>.</a:t>
            </a:r>
          </a:p>
          <a:p>
            <a:r>
              <a:rPr lang="ru-RU" dirty="0" smtClean="0"/>
              <a:t>•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ви</a:t>
            </a:r>
            <a:r>
              <a:rPr lang="ru-RU" dirty="0" smtClean="0"/>
              <a:t> </a:t>
            </a:r>
            <a:r>
              <a:rPr lang="ru-RU" dirty="0" err="1" smtClean="0"/>
              <a:t>дізналися</a:t>
            </a:r>
            <a:r>
              <a:rPr lang="ru-RU" dirty="0" smtClean="0"/>
              <a:t> про </a:t>
            </a:r>
            <a:r>
              <a:rPr lang="ru-RU" dirty="0" err="1" smtClean="0"/>
              <a:t>музичне</a:t>
            </a:r>
            <a:r>
              <a:rPr lang="ru-RU" dirty="0" smtClean="0"/>
              <a:t> </a:t>
            </a:r>
            <a:r>
              <a:rPr lang="ru-RU" dirty="0" err="1" smtClean="0"/>
              <a:t>мистецтво</a:t>
            </a:r>
            <a:r>
              <a:rPr lang="ru-RU" dirty="0" smtClean="0"/>
              <a:t> </a:t>
            </a:r>
            <a:r>
              <a:rPr lang="ru-RU" dirty="0" err="1" smtClean="0"/>
              <a:t>античності</a:t>
            </a:r>
            <a:r>
              <a:rPr lang="ru-RU" dirty="0" smtClean="0"/>
              <a:t>?</a:t>
            </a:r>
          </a:p>
          <a:p>
            <a:r>
              <a:rPr lang="ru-RU" dirty="0" smtClean="0"/>
              <a:t>• Охарактеризуйте моду </a:t>
            </a:r>
            <a:r>
              <a:rPr lang="ru-RU" dirty="0" err="1" smtClean="0"/>
              <a:t>античності</a:t>
            </a:r>
            <a:r>
              <a:rPr lang="ru-RU" dirty="0" smtClean="0"/>
              <a:t>. </a:t>
            </a:r>
            <a:r>
              <a:rPr lang="ru-RU" dirty="0" err="1" smtClean="0"/>
              <a:t>Поміркуйте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риси</a:t>
            </a:r>
            <a:r>
              <a:rPr lang="ru-RU" dirty="0" smtClean="0"/>
              <a:t> античного стилю </a:t>
            </a:r>
            <a:r>
              <a:rPr lang="ru-RU" dirty="0" err="1" smtClean="0"/>
              <a:t>присутні</a:t>
            </a:r>
            <a:r>
              <a:rPr lang="ru-RU" dirty="0" smtClean="0"/>
              <a:t> в </a:t>
            </a:r>
            <a:r>
              <a:rPr lang="ru-RU" dirty="0" err="1" smtClean="0"/>
              <a:t>сучасній</a:t>
            </a:r>
            <a:r>
              <a:rPr lang="ru-RU" dirty="0" smtClean="0"/>
              <a:t> </a:t>
            </a:r>
            <a:r>
              <a:rPr lang="ru-RU" dirty="0" err="1" smtClean="0"/>
              <a:t>моді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Створіть</a:t>
            </a:r>
            <a:r>
              <a:rPr lang="ru-RU" dirty="0" smtClean="0"/>
              <a:t> </a:t>
            </a:r>
            <a:r>
              <a:rPr lang="ru-RU" dirty="0" err="1" smtClean="0"/>
              <a:t>узагальнену</a:t>
            </a:r>
            <a:r>
              <a:rPr lang="ru-RU" dirty="0" smtClean="0"/>
              <a:t> </a:t>
            </a:r>
            <a:r>
              <a:rPr lang="ru-RU" dirty="0" err="1" smtClean="0"/>
              <a:t>таблицю</a:t>
            </a:r>
            <a:r>
              <a:rPr lang="ru-RU" dirty="0" smtClean="0"/>
              <a:t> </a:t>
            </a:r>
            <a:r>
              <a:rPr lang="ru-RU" dirty="0" err="1" smtClean="0"/>
              <a:t>характерних</a:t>
            </a:r>
            <a:r>
              <a:rPr lang="ru-RU" dirty="0" smtClean="0"/>
              <a:t> </a:t>
            </a:r>
            <a:r>
              <a:rPr lang="ru-RU" dirty="0" err="1" smtClean="0"/>
              <a:t>особливостей</a:t>
            </a:r>
            <a:r>
              <a:rPr lang="ru-RU" dirty="0" smtClean="0"/>
              <a:t> античного стилю за видами </a:t>
            </a:r>
            <a:r>
              <a:rPr lang="ru-RU" dirty="0" err="1" smtClean="0"/>
              <a:t>мистецтва</a:t>
            </a:r>
            <a:r>
              <a:rPr lang="ru-RU" dirty="0" smtClean="0"/>
              <a:t>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689</Words>
  <PresentationFormat>Экран (4:3)</PresentationFormat>
  <Paragraphs>74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Скульптура (від лат. sculpo — вирізую, висікаю) — вид образотворчого мистецтва, що передає об’ємне зображення матеріальних предметів через їх пластичну характеристику. </vt:lpstr>
      <vt:lpstr>Слайд 3</vt:lpstr>
      <vt:lpstr>Слайд 4</vt:lpstr>
      <vt:lpstr>Слайд 5</vt:lpstr>
      <vt:lpstr>Шедеври монументальної скульптури</vt:lpstr>
      <vt:lpstr>Ідеалізм та натуралім шедеврів античної сульлтури</vt:lpstr>
      <vt:lpstr>Слайд 8</vt:lpstr>
      <vt:lpstr>СТАНКОВА СКУЛЬПТУРА</vt:lpstr>
      <vt:lpstr>ЖИВОПИС АНТИЧНОСТІ</vt:lpstr>
      <vt:lpstr>ДЕКОРАТИВНЕ МИСТЕЦТВО СТАРОДАВНЬОЇ ГРЕЦІЇ</vt:lpstr>
      <vt:lpstr>Слайд 12</vt:lpstr>
      <vt:lpstr>МОДА АНТИЧНОСТІ</vt:lpstr>
      <vt:lpstr>МУЗИЧНЕ МИСТЕЦТВО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саша</dc:creator>
  <cp:lastModifiedBy>саша</cp:lastModifiedBy>
  <cp:revision>5</cp:revision>
  <dcterms:created xsi:type="dcterms:W3CDTF">2017-03-08T19:51:59Z</dcterms:created>
  <dcterms:modified xsi:type="dcterms:W3CDTF">2017-03-21T09:19:12Z</dcterms:modified>
</cp:coreProperties>
</file>