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64" r:id="rId2"/>
    <p:sldId id="265" r:id="rId3"/>
    <p:sldId id="271" r:id="rId4"/>
    <p:sldId id="272" r:id="rId5"/>
    <p:sldId id="274" r:id="rId6"/>
    <p:sldId id="299" r:id="rId7"/>
    <p:sldId id="268" r:id="rId8"/>
    <p:sldId id="294" r:id="rId9"/>
    <p:sldId id="289" r:id="rId10"/>
    <p:sldId id="290" r:id="rId11"/>
    <p:sldId id="283" r:id="rId12"/>
    <p:sldId id="286" r:id="rId13"/>
    <p:sldId id="282" r:id="rId14"/>
    <p:sldId id="285" r:id="rId15"/>
    <p:sldId id="275" r:id="rId16"/>
    <p:sldId id="280" r:id="rId17"/>
    <p:sldId id="292" r:id="rId18"/>
    <p:sldId id="278" r:id="rId19"/>
    <p:sldId id="261"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5620"/>
    <p:restoredTop sz="94660"/>
  </p:normalViewPr>
  <p:slideViewPr>
    <p:cSldViewPr>
      <p:cViewPr varScale="1">
        <p:scale>
          <a:sx n="102" d="100"/>
          <a:sy n="102" d="100"/>
        </p:scale>
        <p:origin x="-420" y="-96"/>
      </p:cViewPr>
      <p:guideLst>
        <p:guide orient="horz" pos="2160"/>
        <p:guide pos="2880"/>
      </p:guideLst>
    </p:cSldViewPr>
  </p:slideViewPr>
  <p:notesTextViewPr>
    <p:cViewPr>
      <p:scale>
        <a:sx n="1" d="1"/>
        <a:sy n="1" d="1"/>
      </p:scale>
      <p:origin x="0" y="0"/>
    </p:cViewPr>
  </p:notesTextViewPr>
  <p:sorterViewPr>
    <p:cViewPr>
      <p:scale>
        <a:sx n="100" d="100"/>
        <a:sy n="100" d="100"/>
      </p:scale>
      <p:origin x="0" y="4590"/>
    </p:cViewPr>
  </p:sorterViewPr>
  <p:notesViewPr>
    <p:cSldViewPr>
      <p:cViewPr varScale="1">
        <p:scale>
          <a:sx n="82" d="100"/>
          <a:sy n="82" d="100"/>
        </p:scale>
        <p:origin x="-3132"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6FAB55-C7C3-4E24-AC2F-C58995B2B42A}" type="datetimeFigureOut">
              <a:rPr lang="ru-RU" smtClean="0"/>
              <a:pPr/>
              <a:t>14.12.2014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9D5AF9-05EE-4232-ABBD-6F8D6851646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E9D5AF9-05EE-4232-ABBD-6F8D68516461}" type="slidenum">
              <a:rPr lang="ru-RU" smtClean="0"/>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6DB7C17-AF1A-4982-B54B-15FA20A68EC5}" type="datetimeFigureOut">
              <a:rPr lang="ru-RU" smtClean="0"/>
              <a:pPr/>
              <a:t>14.12.2014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C9A422-E78C-41D1-AFF0-28451DEA151C}" type="slidenum">
              <a:rPr lang="ru-RU" smtClean="0"/>
              <a:pPr/>
              <a:t>‹#›</a:t>
            </a:fld>
            <a:endParaRPr lang="ru-RU"/>
          </a:p>
        </p:txBody>
      </p:sp>
    </p:spTree>
  </p:cSld>
  <p:clrMapOvr>
    <a:masterClrMapping/>
  </p:clrMapOvr>
  <p:transition spd="med">
    <p:dissolve/>
    <p:sndAc>
      <p:stSnd>
        <p:snd r:embed="rId1" name="click.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6DB7C17-AF1A-4982-B54B-15FA20A68EC5}" type="datetimeFigureOut">
              <a:rPr lang="ru-RU" smtClean="0"/>
              <a:pPr/>
              <a:t>14.12.2014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C9A422-E78C-41D1-AFF0-28451DEA151C}" type="slidenum">
              <a:rPr lang="ru-RU" smtClean="0"/>
              <a:pPr/>
              <a:t>‹#›</a:t>
            </a:fld>
            <a:endParaRPr lang="ru-RU"/>
          </a:p>
        </p:txBody>
      </p:sp>
    </p:spTree>
  </p:cSld>
  <p:clrMapOvr>
    <a:masterClrMapping/>
  </p:clrMapOvr>
  <p:transition spd="med">
    <p:dissolve/>
    <p:sndAc>
      <p:stSnd>
        <p:snd r:embed="rId1" name="click.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6DB7C17-AF1A-4982-B54B-15FA20A68EC5}" type="datetimeFigureOut">
              <a:rPr lang="ru-RU" smtClean="0"/>
              <a:pPr/>
              <a:t>14.12.2014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C9A422-E78C-41D1-AFF0-28451DEA151C}" type="slidenum">
              <a:rPr lang="ru-RU" smtClean="0"/>
              <a:pPr/>
              <a:t>‹#›</a:t>
            </a:fld>
            <a:endParaRPr lang="ru-RU"/>
          </a:p>
        </p:txBody>
      </p:sp>
    </p:spTree>
  </p:cSld>
  <p:clrMapOvr>
    <a:masterClrMapping/>
  </p:clrMapOvr>
  <p:transition spd="med">
    <p:dissolve/>
    <p:sndAc>
      <p:stSnd>
        <p:snd r:embed="rId1" name="click.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6DB7C17-AF1A-4982-B54B-15FA20A68EC5}" type="datetimeFigureOut">
              <a:rPr lang="ru-RU" smtClean="0"/>
              <a:pPr/>
              <a:t>14.12.2014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C9A422-E78C-41D1-AFF0-28451DEA151C}" type="slidenum">
              <a:rPr lang="ru-RU" smtClean="0"/>
              <a:pPr/>
              <a:t>‹#›</a:t>
            </a:fld>
            <a:endParaRPr lang="ru-RU"/>
          </a:p>
        </p:txBody>
      </p:sp>
    </p:spTree>
  </p:cSld>
  <p:clrMapOvr>
    <a:masterClrMapping/>
  </p:clrMapOvr>
  <p:transition spd="med">
    <p:dissolve/>
    <p:sndAc>
      <p:stSnd>
        <p:snd r:embed="rId1" name="click.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6DB7C17-AF1A-4982-B54B-15FA20A68EC5}" type="datetimeFigureOut">
              <a:rPr lang="ru-RU" smtClean="0"/>
              <a:pPr/>
              <a:t>14.12.2014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C9A422-E78C-41D1-AFF0-28451DEA151C}" type="slidenum">
              <a:rPr lang="ru-RU" smtClean="0"/>
              <a:pPr/>
              <a:t>‹#›</a:t>
            </a:fld>
            <a:endParaRPr lang="ru-RU"/>
          </a:p>
        </p:txBody>
      </p:sp>
    </p:spTree>
  </p:cSld>
  <p:clrMapOvr>
    <a:masterClrMapping/>
  </p:clrMapOvr>
  <p:transition spd="med">
    <p:dissolve/>
    <p:sndAc>
      <p:stSnd>
        <p:snd r:embed="rId1" name="click.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6DB7C17-AF1A-4982-B54B-15FA20A68EC5}" type="datetimeFigureOut">
              <a:rPr lang="ru-RU" smtClean="0"/>
              <a:pPr/>
              <a:t>14.12.2014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C9A422-E78C-41D1-AFF0-28451DEA151C}" type="slidenum">
              <a:rPr lang="ru-RU" smtClean="0"/>
              <a:pPr/>
              <a:t>‹#›</a:t>
            </a:fld>
            <a:endParaRPr lang="ru-RU"/>
          </a:p>
        </p:txBody>
      </p:sp>
    </p:spTree>
  </p:cSld>
  <p:clrMapOvr>
    <a:masterClrMapping/>
  </p:clrMapOvr>
  <p:transition spd="med">
    <p:dissolve/>
    <p:sndAc>
      <p:stSnd>
        <p:snd r:embed="rId1" name="click.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6DB7C17-AF1A-4982-B54B-15FA20A68EC5}" type="datetimeFigureOut">
              <a:rPr lang="ru-RU" smtClean="0"/>
              <a:pPr/>
              <a:t>14.12.2014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1C9A422-E78C-41D1-AFF0-28451DEA151C}" type="slidenum">
              <a:rPr lang="ru-RU" smtClean="0"/>
              <a:pPr/>
              <a:t>‹#›</a:t>
            </a:fld>
            <a:endParaRPr lang="ru-RU"/>
          </a:p>
        </p:txBody>
      </p:sp>
    </p:spTree>
  </p:cSld>
  <p:clrMapOvr>
    <a:masterClrMapping/>
  </p:clrMapOvr>
  <p:transition spd="med">
    <p:dissolve/>
    <p:sndAc>
      <p:stSnd>
        <p:snd r:embed="rId1" name="click.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6DB7C17-AF1A-4982-B54B-15FA20A68EC5}" type="datetimeFigureOut">
              <a:rPr lang="ru-RU" smtClean="0"/>
              <a:pPr/>
              <a:t>14.12.2014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1C9A422-E78C-41D1-AFF0-28451DEA151C}" type="slidenum">
              <a:rPr lang="ru-RU" smtClean="0"/>
              <a:pPr/>
              <a:t>‹#›</a:t>
            </a:fld>
            <a:endParaRPr lang="ru-RU"/>
          </a:p>
        </p:txBody>
      </p:sp>
    </p:spTree>
  </p:cSld>
  <p:clrMapOvr>
    <a:masterClrMapping/>
  </p:clrMapOvr>
  <p:transition spd="med">
    <p:dissolve/>
    <p:sndAc>
      <p:stSnd>
        <p:snd r:embed="rId1" name="click.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6DB7C17-AF1A-4982-B54B-15FA20A68EC5}" type="datetimeFigureOut">
              <a:rPr lang="ru-RU" smtClean="0"/>
              <a:pPr/>
              <a:t>14.12.2014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1C9A422-E78C-41D1-AFF0-28451DEA151C}" type="slidenum">
              <a:rPr lang="ru-RU" smtClean="0"/>
              <a:pPr/>
              <a:t>‹#›</a:t>
            </a:fld>
            <a:endParaRPr lang="ru-RU"/>
          </a:p>
        </p:txBody>
      </p:sp>
    </p:spTree>
  </p:cSld>
  <p:clrMapOvr>
    <a:masterClrMapping/>
  </p:clrMapOvr>
  <p:transition spd="med">
    <p:dissolve/>
    <p:sndAc>
      <p:stSnd>
        <p:snd r:embed="rId1" name="click.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6DB7C17-AF1A-4982-B54B-15FA20A68EC5}" type="datetimeFigureOut">
              <a:rPr lang="ru-RU" smtClean="0"/>
              <a:pPr/>
              <a:t>14.12.2014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C9A422-E78C-41D1-AFF0-28451DEA151C}" type="slidenum">
              <a:rPr lang="ru-RU" smtClean="0"/>
              <a:pPr/>
              <a:t>‹#›</a:t>
            </a:fld>
            <a:endParaRPr lang="ru-RU"/>
          </a:p>
        </p:txBody>
      </p:sp>
    </p:spTree>
  </p:cSld>
  <p:clrMapOvr>
    <a:masterClrMapping/>
  </p:clrMapOvr>
  <p:transition spd="med">
    <p:dissolve/>
    <p:sndAc>
      <p:stSnd>
        <p:snd r:embed="rId1" name="click.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6DB7C17-AF1A-4982-B54B-15FA20A68EC5}" type="datetimeFigureOut">
              <a:rPr lang="ru-RU" smtClean="0"/>
              <a:pPr/>
              <a:t>14.12.2014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C9A422-E78C-41D1-AFF0-28451DEA151C}" type="slidenum">
              <a:rPr lang="ru-RU" smtClean="0"/>
              <a:pPr/>
              <a:t>‹#›</a:t>
            </a:fld>
            <a:endParaRPr lang="ru-RU"/>
          </a:p>
        </p:txBody>
      </p:sp>
    </p:spTree>
  </p:cSld>
  <p:clrMapOvr>
    <a:masterClrMapping/>
  </p:clrMapOvr>
  <p:transition spd="med">
    <p:dissolve/>
    <p:sndAc>
      <p:stSnd>
        <p:snd r:embed="rId1" name="click.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t="-45000" b="-4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DB7C17-AF1A-4982-B54B-15FA20A68EC5}" type="datetimeFigureOut">
              <a:rPr lang="ru-RU" smtClean="0"/>
              <a:pPr/>
              <a:t>14.12.2014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C9A422-E78C-41D1-AFF0-28451DEA151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dissolve/>
    <p:sndAc>
      <p:stSnd>
        <p:snd r:embed="rId13" name="click.wav" builtIn="1"/>
      </p:st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file:///C:\Users\&#1060;&#1076;&#1084;&#1080;&#1085;\Desktop\Frederik-Shopen-Yann-Tiersen-Osenniy-val_s(muzofon.com).mp3"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audio" Target="file:///C:\Users\&#1060;&#1076;&#1084;&#1080;&#1085;\Desktop\Frederik-Shopen-Yann-Tiersen-Osenniy-val_s(muzofon.com).mp3" TargetMode="Externa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Layout" Target="../slideLayouts/slideLayout2.xml"/><Relationship Id="rId1" Type="http://schemas.openxmlformats.org/officeDocument/2006/relationships/audio" Target="file:///C:\Users\&#1060;&#1076;&#1084;&#1080;&#1085;\Desktop\Frederik-Shopen-Yann-Tiersen-Osenniy-val_s(muzofon.com).mp3" TargetMode="External"/><Relationship Id="rId5" Type="http://schemas.openxmlformats.org/officeDocument/2006/relationships/image" Target="../media/image6.png"/><Relationship Id="rId4" Type="http://schemas.openxmlformats.org/officeDocument/2006/relationships/image" Target="../media/image5.gi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file:///C:\Users\&#1060;&#1076;&#1084;&#1080;&#1085;\Desktop\Frederik-Shopen-Yann-Tiersen-Osenniy-val_s(muzofon.com).mp3" TargetMode="Externa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audio" Target="file:///C:\Users\&#1060;&#1076;&#1084;&#1080;&#1085;\Desktop\Frederik-Shopen-Yann-Tiersen-Osenniy-val_s(muzofon.com).mp3" TargetMode="Externa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file:///C:\Users\&#1060;&#1076;&#1084;&#1080;&#1085;\Desktop\Frederik-Shopen-Yann-Tiersen-Osenniy-val_s(muzofon.com).mp3" TargetMode="Externa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extLst>
              <a:ext uri="{28A0092B-C50C-407E-A947-70E740481C1C}">
                <a14:useLocalDpi xmlns="" xmlns:a14="http://schemas.microsoft.com/office/drawing/2010/main" val="0"/>
              </a:ext>
            </a:extLst>
          </a:blip>
          <a:srcRect/>
          <a:stretch>
            <a:fillRect/>
          </a:stretch>
        </p:blipFill>
        <p:spPr bwMode="auto">
          <a:xfrm>
            <a:off x="4539252" y="298449"/>
            <a:ext cx="3600450" cy="3359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Прямоугольник 4"/>
          <p:cNvSpPr/>
          <p:nvPr/>
        </p:nvSpPr>
        <p:spPr>
          <a:xfrm>
            <a:off x="413760" y="4035027"/>
            <a:ext cx="8550728" cy="1200329"/>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7200" b="1" spc="50" dirty="0" smtClean="0">
                <a:ln w="11430"/>
                <a:solidFill>
                  <a:srgbClr val="FF0000"/>
                </a:solidFill>
                <a:effectLst>
                  <a:outerShdw blurRad="76200" dist="50800" dir="5400000" algn="tl" rotWithShape="0">
                    <a:srgbClr val="000000">
                      <a:alpha val="65000"/>
                    </a:srgbClr>
                  </a:outerShdw>
                </a:effectLst>
              </a:rPr>
              <a:t>ПРИРОДОЗНАВСТВО</a:t>
            </a:r>
            <a:endParaRPr lang="ru-RU" sz="7200" b="1" spc="50" dirty="0">
              <a:ln w="11430"/>
              <a:solidFill>
                <a:srgbClr val="FF0000"/>
              </a:solidFill>
              <a:effectLst>
                <a:outerShdw blurRad="76200" dist="50800" dir="5400000" algn="tl" rotWithShape="0">
                  <a:srgbClr val="000000">
                    <a:alpha val="65000"/>
                  </a:srgbClr>
                </a:outerShdw>
              </a:effectLst>
            </a:endParaRPr>
          </a:p>
        </p:txBody>
      </p:sp>
      <p:sp>
        <p:nvSpPr>
          <p:cNvPr id="6" name="Прямоугольник 5"/>
          <p:cNvSpPr/>
          <p:nvPr/>
        </p:nvSpPr>
        <p:spPr>
          <a:xfrm>
            <a:off x="413760" y="654585"/>
            <a:ext cx="2748125" cy="1631216"/>
          </a:xfrm>
          <a:prstGeom prst="rect">
            <a:avLst/>
          </a:prstGeom>
          <a:noFill/>
        </p:spPr>
        <p:txBody>
          <a:bodyPr wrap="none">
            <a:spAutoFit/>
          </a:bodyPr>
          <a:lstStyle/>
          <a:p>
            <a:pPr algn="ctr">
              <a:defRPr/>
            </a:pPr>
            <a:r>
              <a:rPr lang="ru-RU" sz="6000" b="1" spc="300" dirty="0">
                <a:ln w="11430" cmpd="sng">
                  <a:solidFill>
                    <a:schemeClr val="accent1">
                      <a:tint val="10000"/>
                    </a:schemeClr>
                  </a:solidFill>
                  <a:prstDash val="solid"/>
                  <a:miter lim="800000"/>
                </a:ln>
                <a:solidFill>
                  <a:srgbClr val="00B0F0"/>
                </a:solidFill>
                <a:effectLst>
                  <a:glow rad="45500">
                    <a:schemeClr val="accent1">
                      <a:satMod val="220000"/>
                      <a:alpha val="35000"/>
                    </a:schemeClr>
                  </a:glow>
                </a:effectLst>
              </a:rPr>
              <a:t>1 КЛАС</a:t>
            </a:r>
          </a:p>
          <a:p>
            <a:pPr algn="ctr">
              <a:defRPr/>
            </a:pPr>
            <a:endParaRPr lang="ru-RU" sz="4000" b="1" spc="300" dirty="0">
              <a:ln w="11430" cmpd="sng">
                <a:solidFill>
                  <a:schemeClr val="accent1">
                    <a:tint val="10000"/>
                  </a:schemeClr>
                </a:solidFill>
                <a:prstDash val="solid"/>
                <a:miter lim="800000"/>
              </a:ln>
              <a:solidFill>
                <a:srgbClr val="00B0F0"/>
              </a:solidFill>
              <a:effectLst>
                <a:glow rad="45500">
                  <a:schemeClr val="accent1">
                    <a:satMod val="220000"/>
                    <a:alpha val="35000"/>
                  </a:schemeClr>
                </a:glow>
              </a:effectLst>
            </a:endParaRPr>
          </a:p>
        </p:txBody>
      </p:sp>
      <p:sp>
        <p:nvSpPr>
          <p:cNvPr id="7" name="Управляющая кнопка: далее 6">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 name="Подзаголовок 2"/>
          <p:cNvSpPr txBox="1">
            <a:spLocks/>
          </p:cNvSpPr>
          <p:nvPr/>
        </p:nvSpPr>
        <p:spPr bwMode="auto">
          <a:xfrm>
            <a:off x="1643042" y="5357826"/>
            <a:ext cx="5929354" cy="15307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1" fontAlgn="base" hangingPunct="1">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1" fontAlgn="base" hangingPunct="1">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1" fontAlgn="base" hangingPunct="1">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1" fontAlgn="base" hangingPunct="1">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ru-RU" sz="2400" b="1" i="1" dirty="0" err="1" smtClean="0">
                <a:solidFill>
                  <a:srgbClr val="0070C0"/>
                </a:solidFill>
                <a:latin typeface="Times New Roman" pitchFamily="18" charset="0"/>
                <a:cs typeface="Times New Roman" pitchFamily="18" charset="0"/>
              </a:rPr>
              <a:t>Качаненко</a:t>
            </a:r>
            <a:r>
              <a:rPr lang="ru-RU" sz="2400" b="1" i="1" dirty="0" smtClean="0">
                <a:solidFill>
                  <a:srgbClr val="0070C0"/>
                </a:solidFill>
                <a:latin typeface="Times New Roman" pitchFamily="18" charset="0"/>
                <a:cs typeface="Times New Roman" pitchFamily="18" charset="0"/>
              </a:rPr>
              <a:t> Юл</a:t>
            </a:r>
            <a:r>
              <a:rPr lang="uk-UA" sz="2400" b="1" i="1" dirty="0" err="1" smtClean="0">
                <a:solidFill>
                  <a:srgbClr val="0070C0"/>
                </a:solidFill>
                <a:latin typeface="Times New Roman" pitchFamily="18" charset="0"/>
                <a:cs typeface="Times New Roman" pitchFamily="18" charset="0"/>
              </a:rPr>
              <a:t>ія</a:t>
            </a:r>
            <a:r>
              <a:rPr lang="uk-UA" sz="2400" b="1" i="1" dirty="0" smtClean="0">
                <a:solidFill>
                  <a:srgbClr val="0070C0"/>
                </a:solidFill>
                <a:latin typeface="Times New Roman" pitchFamily="18" charset="0"/>
                <a:cs typeface="Times New Roman" pitchFamily="18" charset="0"/>
              </a:rPr>
              <a:t> Олександрівна</a:t>
            </a:r>
            <a:r>
              <a:rPr lang="ru-RU" sz="2400" b="1" i="1" dirty="0" smtClean="0">
                <a:solidFill>
                  <a:srgbClr val="0070C0"/>
                </a:solidFill>
                <a:latin typeface="Times New Roman" pitchFamily="18" charset="0"/>
                <a:cs typeface="Times New Roman" pitchFamily="18" charset="0"/>
              </a:rPr>
              <a:t>,</a:t>
            </a:r>
          </a:p>
          <a:p>
            <a:r>
              <a:rPr lang="uk-UA" sz="2400" b="1" i="1" dirty="0" smtClean="0">
                <a:solidFill>
                  <a:srgbClr val="0070C0"/>
                </a:solidFill>
                <a:latin typeface="Times New Roman" pitchFamily="18" charset="0"/>
                <a:cs typeface="Times New Roman" pitchFamily="18" charset="0"/>
              </a:rPr>
              <a:t>вчитель початкових класів, </a:t>
            </a:r>
            <a:r>
              <a:rPr lang="uk-UA" sz="2400" b="1" i="1" dirty="0" err="1" smtClean="0">
                <a:solidFill>
                  <a:srgbClr val="0070C0"/>
                </a:solidFill>
                <a:latin typeface="Times New Roman" pitchFamily="18" charset="0"/>
                <a:cs typeface="Times New Roman" pitchFamily="18" charset="0"/>
              </a:rPr>
              <a:t>с.Жеведь</a:t>
            </a:r>
            <a:r>
              <a:rPr lang="uk-UA" sz="2400" b="1" i="1" dirty="0" smtClean="0">
                <a:solidFill>
                  <a:srgbClr val="0070C0"/>
                </a:solidFill>
                <a:latin typeface="Times New Roman" pitchFamily="18" charset="0"/>
                <a:cs typeface="Times New Roman" pitchFamily="18" charset="0"/>
              </a:rPr>
              <a:t>,</a:t>
            </a:r>
          </a:p>
          <a:p>
            <a:r>
              <a:rPr lang="uk-UA" sz="2400" b="1" i="1" dirty="0" smtClean="0">
                <a:solidFill>
                  <a:srgbClr val="0070C0"/>
                </a:solidFill>
                <a:latin typeface="Times New Roman" pitchFamily="18" charset="0"/>
                <a:cs typeface="Times New Roman" pitchFamily="18" charset="0"/>
              </a:rPr>
              <a:t>Чернігівського  району</a:t>
            </a:r>
          </a:p>
          <a:p>
            <a:endParaRPr lang="ru-RU" sz="2400" b="1" i="1" dirty="0" smtClean="0">
              <a:solidFill>
                <a:schemeClr val="bg1"/>
              </a:solidFill>
              <a:latin typeface="Times New Roman" pitchFamily="18" charset="0"/>
              <a:cs typeface="Times New Roman" pitchFamily="18" charset="0"/>
            </a:endParaRPr>
          </a:p>
        </p:txBody>
      </p:sp>
      <p:pic>
        <p:nvPicPr>
          <p:cNvPr id="9" name="Frederik-Shopen-Yann-Tiersen-Osenniy-val_s(muzofon.com).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extLst>
      <p:ext uri="{BB962C8B-B14F-4D97-AF65-F5344CB8AC3E}">
        <p14:creationId xmlns="" xmlns:p14="http://schemas.microsoft.com/office/powerpoint/2010/main" val="2050572924"/>
      </p:ext>
    </p:ext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4" presetClass="path" presetSubtype="0" accel="50000" decel="50000" fill="hold" nodeType="afterEffect">
                                  <p:stCondLst>
                                    <p:cond delay="0"/>
                                  </p:stCondLst>
                                  <p:childTnLst>
                                    <p:animMotion origin="layout" path="M -0.94115 0.6618 L -0.74653 0.2919 C -0.7066 0.21204 -0.63125 0.13588 -0.54341 0.07778 C -0.44427 0.0118 -0.35539 -0.01968 -0.28473 -0.01343 L 0.0559 0.00162 " pathEditMode="relative" rAng="-1581959" ptsTypes="FffFF">
                                      <p:cBhvr>
                                        <p:cTn id="6" dur="5000" fill="hold"/>
                                        <p:tgtEl>
                                          <p:spTgt spid="4"/>
                                        </p:tgtEl>
                                        <p:attrNameLst>
                                          <p:attrName>ppt_x</p:attrName>
                                          <p:attrName>ppt_y</p:attrName>
                                        </p:attrNameLst>
                                      </p:cBhvr>
                                      <p:rCtr x="45052" y="-45880"/>
                                    </p:animMotion>
                                  </p:childTnLst>
                                </p:cTn>
                              </p:par>
                            </p:childTnLst>
                          </p:cTn>
                        </p:par>
                        <p:par>
                          <p:cTn id="7" fill="hold">
                            <p:stCondLst>
                              <p:cond delay="5000"/>
                            </p:stCondLst>
                            <p:childTnLst>
                              <p:par>
                                <p:cTn id="8" presetID="32" presetClass="emph" presetSubtype="0" repeatCount="indefinite" fill="hold" nodeType="afterEffect">
                                  <p:stCondLst>
                                    <p:cond delay="0"/>
                                  </p:stCondLst>
                                  <p:childTnLst>
                                    <p:animRot by="120000">
                                      <p:cBhvr>
                                        <p:cTn id="9" dur="100" fill="hold">
                                          <p:stCondLst>
                                            <p:cond delay="0"/>
                                          </p:stCondLst>
                                        </p:cTn>
                                        <p:tgtEl>
                                          <p:spTgt spid="4"/>
                                        </p:tgtEl>
                                        <p:attrNameLst>
                                          <p:attrName>r</p:attrName>
                                        </p:attrNameLst>
                                      </p:cBhvr>
                                    </p:animRot>
                                    <p:animRot by="-240000">
                                      <p:cBhvr>
                                        <p:cTn id="10" dur="200" fill="hold">
                                          <p:stCondLst>
                                            <p:cond delay="200"/>
                                          </p:stCondLst>
                                        </p:cTn>
                                        <p:tgtEl>
                                          <p:spTgt spid="4"/>
                                        </p:tgtEl>
                                        <p:attrNameLst>
                                          <p:attrName>r</p:attrName>
                                        </p:attrNameLst>
                                      </p:cBhvr>
                                    </p:animRot>
                                    <p:animRot by="240000">
                                      <p:cBhvr>
                                        <p:cTn id="11" dur="200" fill="hold">
                                          <p:stCondLst>
                                            <p:cond delay="400"/>
                                          </p:stCondLst>
                                        </p:cTn>
                                        <p:tgtEl>
                                          <p:spTgt spid="4"/>
                                        </p:tgtEl>
                                        <p:attrNameLst>
                                          <p:attrName>r</p:attrName>
                                        </p:attrNameLst>
                                      </p:cBhvr>
                                    </p:animRot>
                                    <p:animRot by="-240000">
                                      <p:cBhvr>
                                        <p:cTn id="12" dur="200" fill="hold">
                                          <p:stCondLst>
                                            <p:cond delay="600"/>
                                          </p:stCondLst>
                                        </p:cTn>
                                        <p:tgtEl>
                                          <p:spTgt spid="4"/>
                                        </p:tgtEl>
                                        <p:attrNameLst>
                                          <p:attrName>r</p:attrName>
                                        </p:attrNameLst>
                                      </p:cBhvr>
                                    </p:animRot>
                                    <p:animRot by="120000">
                                      <p:cBhvr>
                                        <p:cTn id="13" dur="200" fill="hold">
                                          <p:stCondLst>
                                            <p:cond delay="800"/>
                                          </p:stCondLst>
                                        </p:cTn>
                                        <p:tgtEl>
                                          <p:spTgt spid="4"/>
                                        </p:tgtEl>
                                        <p:attrNameLst>
                                          <p:attrName>r</p:attrName>
                                        </p:attrNameLst>
                                      </p:cBhvr>
                                    </p:animRot>
                                  </p:childTnLst>
                                </p:cTn>
                              </p:par>
                            </p:childTnLst>
                          </p:cTn>
                        </p:par>
                        <p:par>
                          <p:cTn id="14" fill="hold">
                            <p:stCondLst>
                              <p:cond delay="6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p:cTn id="17" dur="20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2000" fill="hold"/>
                                        <p:tgtEl>
                                          <p:spTgt spid="6"/>
                                        </p:tgtEl>
                                        <p:attrNameLst>
                                          <p:attrName>ppt_y</p:attrName>
                                        </p:attrNameLst>
                                      </p:cBhvr>
                                      <p:tavLst>
                                        <p:tav tm="0">
                                          <p:val>
                                            <p:strVal val="#ppt_y"/>
                                          </p:val>
                                        </p:tav>
                                        <p:tav tm="100000">
                                          <p:val>
                                            <p:strVal val="#ppt_y"/>
                                          </p:val>
                                        </p:tav>
                                      </p:tavLst>
                                    </p:anim>
                                    <p:anim calcmode="lin" valueType="num">
                                      <p:cBhvr>
                                        <p:cTn id="19" dur="20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20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2000" tmFilter="0,0; .5, 1; 1, 1"/>
                                        <p:tgtEl>
                                          <p:spTgt spid="6"/>
                                        </p:tgtEl>
                                      </p:cBhvr>
                                    </p:animEffect>
                                  </p:childTnLst>
                                </p:cTn>
                              </p:par>
                            </p:childTnLst>
                          </p:cTn>
                        </p:par>
                        <p:par>
                          <p:cTn id="22" fill="hold">
                            <p:stCondLst>
                              <p:cond delay="88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6" dur="1000" fill="hold"/>
                                        <p:tgtEl>
                                          <p:spTgt spid="5"/>
                                        </p:tgtEl>
                                        <p:attrNameLst>
                                          <p:attrName>ppt_y</p:attrName>
                                        </p:attrNameLst>
                                      </p:cBhvr>
                                      <p:tavLst>
                                        <p:tav tm="0">
                                          <p:val>
                                            <p:strVal val="#ppt_y"/>
                                          </p:val>
                                        </p:tav>
                                        <p:tav tm="100000">
                                          <p:val>
                                            <p:strVal val="#ppt_y"/>
                                          </p:val>
                                        </p:tav>
                                      </p:tavLst>
                                    </p:anim>
                                    <p:anim calcmode="lin" valueType="num">
                                      <p:cBhvr>
                                        <p:cTn id="27"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8"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1000" tmFilter="0,0; .5, 1; 1, 1"/>
                                        <p:tgtEl>
                                          <p:spTgt spid="5"/>
                                        </p:tgtEl>
                                      </p:cBhvr>
                                    </p:animEffect>
                                  </p:childTnLst>
                                </p:cTn>
                              </p:par>
                            </p:childTnLst>
                          </p:cTn>
                        </p:par>
                        <p:par>
                          <p:cTn id="30" fill="hold">
                            <p:stCondLst>
                              <p:cond delay="112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8"/>
                                        </p:tgtEl>
                                        <p:attrNameLst>
                                          <p:attrName>ppt_y</p:attrName>
                                        </p:attrNameLst>
                                      </p:cBhvr>
                                      <p:tavLst>
                                        <p:tav tm="0">
                                          <p:val>
                                            <p:strVal val="#ppt_y"/>
                                          </p:val>
                                        </p:tav>
                                        <p:tav tm="100000">
                                          <p:val>
                                            <p:strVal val="#ppt_y"/>
                                          </p:val>
                                        </p:tav>
                                      </p:tavLst>
                                    </p:anim>
                                    <p:anim calcmode="lin" valueType="num">
                                      <p:cBhvr>
                                        <p:cTn id="35" dur="10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8"/>
                                        </p:tgtEl>
                                      </p:cBhvr>
                                    </p:animEffect>
                                  </p:childTnLst>
                                </p:cTn>
                              </p:par>
                              <p:par>
                                <p:cTn id="38" presetID="1" presetClass="mediacall" presetSubtype="0" fill="hold" nodeType="withEffect">
                                  <p:stCondLst>
                                    <p:cond delay="0"/>
                                  </p:stCondLst>
                                  <p:childTnLst>
                                    <p:cmd type="call" cmd="playFrom(0.0)">
                                      <p:cBhvr>
                                        <p:cTn id="39" dur="9108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40"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5" grpId="0"/>
      <p:bldP spid="6"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Управляющая кнопка: далее 4">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 name="Прямоугольник 5"/>
          <p:cNvSpPr/>
          <p:nvPr/>
        </p:nvSpPr>
        <p:spPr>
          <a:xfrm>
            <a:off x="4429124" y="214291"/>
            <a:ext cx="4286280" cy="5262979"/>
          </a:xfrm>
          <a:prstGeom prst="rect">
            <a:avLst/>
          </a:prstGeom>
        </p:spPr>
        <p:txBody>
          <a:bodyPr wrap="square">
            <a:spAutoFit/>
          </a:bodyPr>
          <a:lstStyle/>
          <a:p>
            <a:pPr algn="ctr"/>
            <a:r>
              <a:rPr lang="ru-RU" sz="4800" b="1" dirty="0" smtClean="0">
                <a:ln w="11430">
                  <a:solidFill>
                    <a:srgbClr val="002060"/>
                  </a:solidFill>
                </a:ln>
                <a:solidFill>
                  <a:srgbClr val="0000FF"/>
                </a:solidFill>
                <a:effectLst>
                  <a:outerShdw blurRad="50800" dist="39000" dir="5460000" algn="tl">
                    <a:srgbClr val="000000">
                      <a:alpha val="38000"/>
                    </a:srgbClr>
                  </a:outerShdw>
                </a:effectLst>
              </a:rPr>
              <a:t>        </a:t>
            </a:r>
            <a:r>
              <a:rPr lang="uk-UA" sz="3600" b="1" dirty="0" smtClean="0">
                <a:ln w="11430">
                  <a:solidFill>
                    <a:srgbClr val="002060"/>
                  </a:solidFill>
                </a:ln>
                <a:solidFill>
                  <a:srgbClr val="0000FF"/>
                </a:solidFill>
                <a:effectLst>
                  <a:outerShdw blurRad="50800" dist="39000" dir="5460000" algn="tl">
                    <a:srgbClr val="000000">
                      <a:alpha val="38000"/>
                    </a:srgbClr>
                  </a:outerShdw>
                </a:effectLst>
              </a:rPr>
              <a:t>Сонце-це куля, </a:t>
            </a:r>
          </a:p>
          <a:p>
            <a:pPr algn="ctr"/>
            <a:r>
              <a:rPr lang="uk-UA" sz="3600" b="1" dirty="0" smtClean="0">
                <a:ln w="11430">
                  <a:solidFill>
                    <a:srgbClr val="002060"/>
                  </a:solidFill>
                </a:ln>
                <a:solidFill>
                  <a:srgbClr val="0000FF"/>
                </a:solidFill>
                <a:effectLst>
                  <a:outerShdw blurRad="50800" dist="39000" dir="5460000" algn="tl">
                    <a:srgbClr val="000000">
                      <a:alpha val="38000"/>
                    </a:srgbClr>
                  </a:outerShdw>
                </a:effectLst>
              </a:rPr>
              <a:t>та така велика ,що коли </a:t>
            </a:r>
          </a:p>
          <a:p>
            <a:pPr algn="ctr"/>
            <a:r>
              <a:rPr lang="uk-UA" sz="3600" b="1" dirty="0" smtClean="0">
                <a:ln w="11430">
                  <a:solidFill>
                    <a:srgbClr val="002060"/>
                  </a:solidFill>
                </a:ln>
                <a:solidFill>
                  <a:srgbClr val="0000FF"/>
                </a:solidFill>
                <a:effectLst>
                  <a:outerShdw blurRad="50800" dist="39000" dir="5460000" algn="tl">
                    <a:srgbClr val="000000">
                      <a:alpha val="38000"/>
                    </a:srgbClr>
                  </a:outerShdw>
                </a:effectLst>
              </a:rPr>
              <a:t>її порівняти з кавуном, </a:t>
            </a:r>
          </a:p>
          <a:p>
            <a:pPr algn="ctr"/>
            <a:r>
              <a:rPr lang="uk-UA" sz="3600" b="1" dirty="0" smtClean="0">
                <a:ln w="11430">
                  <a:solidFill>
                    <a:srgbClr val="002060"/>
                  </a:solidFill>
                </a:ln>
                <a:solidFill>
                  <a:srgbClr val="0000FF"/>
                </a:solidFill>
                <a:effectLst>
                  <a:outerShdw blurRad="50800" dist="39000" dir="5460000" algn="tl">
                    <a:srgbClr val="000000">
                      <a:alpha val="38000"/>
                    </a:srgbClr>
                  </a:outerShdw>
                </a:effectLst>
              </a:rPr>
              <a:t>то наша Земля </a:t>
            </a:r>
          </a:p>
          <a:p>
            <a:pPr algn="ctr"/>
            <a:r>
              <a:rPr lang="uk-UA" sz="3600" b="1" dirty="0" smtClean="0">
                <a:ln w="11430">
                  <a:solidFill>
                    <a:srgbClr val="002060"/>
                  </a:solidFill>
                </a:ln>
                <a:solidFill>
                  <a:srgbClr val="0000FF"/>
                </a:solidFill>
                <a:effectLst>
                  <a:outerShdw blurRad="50800" dist="39000" dir="5460000" algn="tl">
                    <a:srgbClr val="000000">
                      <a:alpha val="38000"/>
                    </a:srgbClr>
                  </a:outerShdw>
                </a:effectLst>
              </a:rPr>
              <a:t>буде виглядати , </a:t>
            </a:r>
          </a:p>
          <a:p>
            <a:pPr algn="ctr"/>
            <a:r>
              <a:rPr lang="uk-UA" sz="3600" b="1" dirty="0" smtClean="0">
                <a:ln w="11430">
                  <a:solidFill>
                    <a:srgbClr val="002060"/>
                  </a:solidFill>
                </a:ln>
                <a:solidFill>
                  <a:srgbClr val="0000FF"/>
                </a:solidFill>
                <a:effectLst>
                  <a:outerShdw blurRad="50800" dist="39000" dir="5460000" algn="tl">
                    <a:srgbClr val="000000">
                      <a:alpha val="38000"/>
                    </a:srgbClr>
                  </a:outerShdw>
                </a:effectLst>
              </a:rPr>
              <a:t>як маленьке </a:t>
            </a:r>
          </a:p>
          <a:p>
            <a:pPr algn="ctr"/>
            <a:r>
              <a:rPr lang="uk-UA" sz="3600" b="1" dirty="0" smtClean="0">
                <a:ln w="11430">
                  <a:solidFill>
                    <a:srgbClr val="002060"/>
                  </a:solidFill>
                </a:ln>
                <a:solidFill>
                  <a:srgbClr val="0000FF"/>
                </a:solidFill>
                <a:effectLst>
                  <a:outerShdw blurRad="50800" dist="39000" dir="5460000" algn="tl">
                    <a:srgbClr val="000000">
                      <a:alpha val="38000"/>
                    </a:srgbClr>
                  </a:outerShdw>
                </a:effectLst>
              </a:rPr>
              <a:t>просяне зернятко.</a:t>
            </a:r>
            <a:endParaRPr lang="ru-RU" sz="3600" dirty="0">
              <a:ln w="11430">
                <a:solidFill>
                  <a:srgbClr val="002060"/>
                </a:solidFill>
              </a:ln>
              <a:solidFill>
                <a:srgbClr val="0000FF"/>
              </a:solidFill>
            </a:endParaRPr>
          </a:p>
        </p:txBody>
      </p:sp>
      <p:pic>
        <p:nvPicPr>
          <p:cNvPr id="4" name="Picture 4"/>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a:xfrm>
            <a:off x="467544" y="3071810"/>
            <a:ext cx="4091457" cy="3291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13" descr="144653075f46c88e0d33f3d4a73e489c[1]"/>
          <p:cNvPicPr>
            <a:picLocks noChangeAspect="1" noChangeArrowheads="1" noCrop="1"/>
          </p:cNvPicPr>
          <p:nvPr/>
        </p:nvPicPr>
        <p:blipFill>
          <a:blip r:embed="rId3">
            <a:extLst>
              <a:ext uri="{28A0092B-C50C-407E-A947-70E740481C1C}">
                <a14:useLocalDpi xmlns="" xmlns:a14="http://schemas.microsoft.com/office/drawing/2010/main" val="0"/>
              </a:ext>
            </a:extLst>
          </a:blip>
          <a:srcRect/>
          <a:stretch>
            <a:fillRect/>
          </a:stretch>
        </p:blipFill>
        <p:spPr bwMode="auto">
          <a:xfrm>
            <a:off x="3714744" y="5214950"/>
            <a:ext cx="503237" cy="50323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89781421"/>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800" decel="100000"/>
                                        <p:tgtEl>
                                          <p:spTgt spid="6"/>
                                        </p:tgtEl>
                                      </p:cBhvr>
                                    </p:animEffect>
                                    <p:anim calcmode="lin" valueType="num">
                                      <p:cBhvr>
                                        <p:cTn id="17" dur="800" decel="100000" fill="hold"/>
                                        <p:tgtEl>
                                          <p:spTgt spid="6"/>
                                        </p:tgtEl>
                                        <p:attrNameLst>
                                          <p:attrName>style.rotation</p:attrName>
                                        </p:attrNameLst>
                                      </p:cBhvr>
                                      <p:tavLst>
                                        <p:tav tm="0">
                                          <p:val>
                                            <p:fltVal val="-90"/>
                                          </p:val>
                                        </p:tav>
                                        <p:tav tm="100000">
                                          <p:val>
                                            <p:fltVal val="0"/>
                                          </p:val>
                                        </p:tav>
                                      </p:tavLst>
                                    </p:anim>
                                    <p:anim calcmode="lin" valueType="num">
                                      <p:cBhvr>
                                        <p:cTn id="18" dur="800" decel="100000" fill="hold"/>
                                        <p:tgtEl>
                                          <p:spTgt spid="6"/>
                                        </p:tgtEl>
                                        <p:attrNameLst>
                                          <p:attrName>ppt_x</p:attrName>
                                        </p:attrNameLst>
                                      </p:cBhvr>
                                      <p:tavLst>
                                        <p:tav tm="0">
                                          <p:val>
                                            <p:strVal val="#ppt_x+0.4"/>
                                          </p:val>
                                        </p:tav>
                                        <p:tav tm="100000">
                                          <p:val>
                                            <p:strVal val="#ppt_x-0.05"/>
                                          </p:val>
                                        </p:tav>
                                      </p:tavLst>
                                    </p:anim>
                                    <p:anim calcmode="lin" valueType="num">
                                      <p:cBhvr>
                                        <p:cTn id="19" dur="800" decel="100000" fill="hold"/>
                                        <p:tgtEl>
                                          <p:spTgt spid="6"/>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Управляющая кнопка: далее 3">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 name="Управляющая кнопка: далее 15">
            <a:hlinkClick r:id="" action="ppaction://hlinkshowjump?jump=nextslide" highlightClick="1"/>
          </p:cNvPr>
          <p:cNvSpPr/>
          <p:nvPr/>
        </p:nvSpPr>
        <p:spPr>
          <a:xfrm>
            <a:off x="8424863" y="6219824"/>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3" name="Рисунок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pic>
        <p:nvPicPr>
          <p:cNvPr id="6" name="Рисунок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0"/>
            <a:ext cx="9144000" cy="6857999"/>
          </a:xfrm>
          <a:prstGeom prst="rect">
            <a:avLst/>
          </a:prstGeom>
        </p:spPr>
      </p:pic>
      <p:pic>
        <p:nvPicPr>
          <p:cNvPr id="7" name="Рисунок 6"/>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0" y="-1"/>
            <a:ext cx="9144000" cy="6857999"/>
          </a:xfrm>
          <a:prstGeom prst="rect">
            <a:avLst/>
          </a:prstGeom>
        </p:spPr>
      </p:pic>
      <p:sp>
        <p:nvSpPr>
          <p:cNvPr id="12289" name="Rectangle 1"/>
          <p:cNvSpPr>
            <a:spLocks noChangeArrowheads="1"/>
          </p:cNvSpPr>
          <p:nvPr/>
        </p:nvSpPr>
        <p:spPr bwMode="auto">
          <a:xfrm>
            <a:off x="714348" y="357166"/>
            <a:ext cx="7143800"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2000" b="1" i="0" u="none" strike="noStrike" cap="none" normalizeH="0" baseline="0" dirty="0" smtClean="0">
                <a:ln>
                  <a:noFill/>
                </a:ln>
                <a:effectLst/>
                <a:latin typeface="Times New Roman" pitchFamily="18" charset="0"/>
                <a:ea typeface="Calibri" pitchFamily="34" charset="0"/>
                <a:cs typeface="Aharoni" pitchFamily="2" charset="-79"/>
              </a:rPr>
              <a:t>Ви знаєте, що всі живі істоти на землі дихають. А збагачують киснем повітря рослини. Проте, виробляти кисень рослини можуть лише на світлі. Отже, якби не Сонце, то на Землі не було б кисню, не було б тепла, і все живе загинуло б. Окрім того, Сонце допомагає людському організму виробляти необхідний для нього вітамін </a:t>
            </a:r>
            <a:r>
              <a:rPr kumimoji="0" lang="en-US" sz="2000" b="1" i="0" u="none" strike="noStrike" cap="none" normalizeH="0" baseline="0" dirty="0" smtClean="0">
                <a:ln>
                  <a:noFill/>
                </a:ln>
                <a:effectLst/>
                <a:latin typeface="Aharoni" pitchFamily="2" charset="-79"/>
                <a:ea typeface="Calibri" pitchFamily="34" charset="0"/>
                <a:cs typeface="Aharoni" pitchFamily="2" charset="-79"/>
              </a:rPr>
              <a:t>D</a:t>
            </a:r>
            <a:r>
              <a:rPr kumimoji="0" lang="uk-UA" sz="2000" b="1" i="0" u="none" strike="noStrike" cap="none" normalizeH="0" baseline="0" dirty="0" smtClean="0">
                <a:ln>
                  <a:noFill/>
                </a:ln>
                <a:effectLst/>
                <a:latin typeface="Times New Roman" pitchFamily="18" charset="0"/>
                <a:ea typeface="Calibri" pitchFamily="34" charset="0"/>
                <a:cs typeface="Aharoni" pitchFamily="2" charset="-79"/>
              </a:rPr>
              <a:t>.</a:t>
            </a:r>
            <a:endParaRPr kumimoji="0" lang="ru-RU" sz="2000" b="1" i="0" u="none" strike="noStrike" cap="none" normalizeH="0" baseline="0" dirty="0" smtClean="0">
              <a:ln>
                <a:noFill/>
              </a:ln>
              <a:effectLst/>
              <a:latin typeface="Arial" pitchFamily="34" charset="0"/>
              <a:cs typeface="Aharoni" pitchFamily="2" charset="-79"/>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uk-UA" sz="2000" b="1" i="0" u="none" strike="noStrike" cap="none" normalizeH="0" baseline="0" dirty="0" smtClean="0">
                <a:ln>
                  <a:noFill/>
                </a:ln>
                <a:effectLst/>
                <a:latin typeface="Times New Roman" pitchFamily="18" charset="0"/>
                <a:ea typeface="Calibri" pitchFamily="34" charset="0"/>
                <a:cs typeface="Aharoni" pitchFamily="2" charset="-79"/>
              </a:rPr>
              <a:t>  Земля обертається навколо Сонця й освітлюється ним по – різному. Тому на Землі відбувається зміна пір року.</a:t>
            </a:r>
            <a:endParaRPr kumimoji="0" lang="uk-UA" sz="2000" b="1" i="0" u="none" strike="noStrike" cap="none" normalizeH="0" baseline="0" dirty="0" smtClean="0">
              <a:ln>
                <a:noFill/>
              </a:ln>
              <a:effectLst/>
              <a:latin typeface="Arial" pitchFamily="34" charset="0"/>
              <a:cs typeface="Aharoni" pitchFamily="2" charset="-79"/>
            </a:endParaRPr>
          </a:p>
        </p:txBody>
      </p:sp>
      <p:pic>
        <p:nvPicPr>
          <p:cNvPr id="8" name="Frederik-Shopen-Yann-Tiersen-Osenniy-val_s(muzofon.com).mp3">
            <a:hlinkClick r:id="" action="ppaction://media"/>
          </p:cNvPr>
          <p:cNvPicPr>
            <a:picLocks noRot="1" noChangeAspect="1"/>
          </p:cNvPicPr>
          <p:nvPr>
            <a:audioFile r:link="rId1"/>
          </p:nvPr>
        </p:nvPicPr>
        <p:blipFill>
          <a:blip r:embed="rId6"/>
          <a:stretch>
            <a:fillRect/>
          </a:stretch>
        </p:blipFill>
        <p:spPr>
          <a:xfrm>
            <a:off x="4419600" y="3276600"/>
            <a:ext cx="304800" cy="304800"/>
          </a:xfrm>
          <a:prstGeom prst="rect">
            <a:avLst/>
          </a:prstGeom>
        </p:spPr>
      </p:pic>
    </p:spTree>
    <p:extLst>
      <p:ext uri="{BB962C8B-B14F-4D97-AF65-F5344CB8AC3E}">
        <p14:creationId xmlns="" xmlns:p14="http://schemas.microsoft.com/office/powerpoint/2010/main" val="2319609141"/>
      </p:ext>
    </p:extLst>
  </p:cSld>
  <p:clrMapOvr>
    <a:masterClrMapping/>
  </p:clrMapOvr>
  <p:transition spd="med">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childTnLst>
                                </p:cTn>
                              </p:par>
                            </p:childTnLst>
                          </p:cTn>
                        </p:par>
                        <p:par>
                          <p:cTn id="8" fill="hold">
                            <p:stCondLst>
                              <p:cond delay="8000"/>
                            </p:stCondLst>
                            <p:childTnLst>
                              <p:par>
                                <p:cTn id="9" presetID="10" presetClass="entr" presetSubtype="0" fill="hold" nodeType="afterEffect">
                                  <p:stCondLst>
                                    <p:cond delay="3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3000"/>
                                        <p:tgtEl>
                                          <p:spTgt spid="6"/>
                                        </p:tgtEl>
                                      </p:cBhvr>
                                    </p:animEffect>
                                  </p:childTnLst>
                                </p:cTn>
                              </p:par>
                            </p:childTnLst>
                          </p:cTn>
                        </p:par>
                        <p:par>
                          <p:cTn id="12" fill="hold">
                            <p:stCondLst>
                              <p:cond delay="14000"/>
                            </p:stCondLst>
                            <p:childTnLst>
                              <p:par>
                                <p:cTn id="13" presetID="10" presetClass="entr" presetSubtype="0" fill="hold" nodeType="afterEffect">
                                  <p:stCondLst>
                                    <p:cond delay="30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3000"/>
                                        <p:tgtEl>
                                          <p:spTgt spid="7"/>
                                        </p:tgtEl>
                                      </p:cBhvr>
                                    </p:animEffect>
                                  </p:childTnLst>
                                </p:cTn>
                              </p:par>
                            </p:childTnLst>
                          </p:cTn>
                        </p:par>
                        <p:par>
                          <p:cTn id="16" fill="hold">
                            <p:stCondLst>
                              <p:cond delay="20000"/>
                            </p:stCondLst>
                            <p:childTnLst>
                              <p:par>
                                <p:cTn id="17" presetID="41" presetClass="entr" presetSubtype="0" fill="hold" nodeType="afterEffect">
                                  <p:stCondLst>
                                    <p:cond delay="0"/>
                                  </p:stCondLst>
                                  <p:iterate type="lt">
                                    <p:tmPct val="10000"/>
                                  </p:iterate>
                                  <p:childTnLst>
                                    <p:set>
                                      <p:cBhvr>
                                        <p:cTn id="18" dur="1" fill="hold">
                                          <p:stCondLst>
                                            <p:cond delay="0"/>
                                          </p:stCondLst>
                                        </p:cTn>
                                        <p:tgtEl>
                                          <p:spTgt spid="12289">
                                            <p:txEl>
                                              <p:pRg st="0" end="0"/>
                                            </p:txEl>
                                          </p:spTgt>
                                        </p:tgtEl>
                                        <p:attrNameLst>
                                          <p:attrName>style.visibility</p:attrName>
                                        </p:attrNameLst>
                                      </p:cBhvr>
                                      <p:to>
                                        <p:strVal val="visible"/>
                                      </p:to>
                                    </p:set>
                                    <p:anim calcmode="lin" valueType="num">
                                      <p:cBhvr>
                                        <p:cTn id="19" dur="500" fill="hold"/>
                                        <p:tgtEl>
                                          <p:spTgt spid="1228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2289">
                                            <p:txEl>
                                              <p:pRg st="0" end="0"/>
                                            </p:txEl>
                                          </p:spTgt>
                                        </p:tgtEl>
                                        <p:attrNameLst>
                                          <p:attrName>ppt_y</p:attrName>
                                        </p:attrNameLst>
                                      </p:cBhvr>
                                      <p:tavLst>
                                        <p:tav tm="0">
                                          <p:val>
                                            <p:strVal val="#ppt_y"/>
                                          </p:val>
                                        </p:tav>
                                        <p:tav tm="100000">
                                          <p:val>
                                            <p:strVal val="#ppt_y"/>
                                          </p:val>
                                        </p:tav>
                                      </p:tavLst>
                                    </p:anim>
                                    <p:anim calcmode="lin" valueType="num">
                                      <p:cBhvr>
                                        <p:cTn id="21" dur="500" fill="hold"/>
                                        <p:tgtEl>
                                          <p:spTgt spid="1228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228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2289">
                                            <p:txEl>
                                              <p:pRg st="0" end="0"/>
                                            </p:txEl>
                                          </p:spTgt>
                                        </p:tgtEl>
                                      </p:cBhvr>
                                    </p:animEffect>
                                  </p:childTnLst>
                                </p:cTn>
                              </p:par>
                            </p:childTnLst>
                          </p:cTn>
                        </p:par>
                        <p:par>
                          <p:cTn id="24" fill="hold">
                            <p:stCondLst>
                              <p:cond delay="33750"/>
                            </p:stCondLst>
                            <p:childTnLst>
                              <p:par>
                                <p:cTn id="25" presetID="41" presetClass="entr" presetSubtype="0" fill="hold" nodeType="afterEffect">
                                  <p:stCondLst>
                                    <p:cond delay="0"/>
                                  </p:stCondLst>
                                  <p:iterate type="lt">
                                    <p:tmPct val="10000"/>
                                  </p:iterate>
                                  <p:childTnLst>
                                    <p:set>
                                      <p:cBhvr>
                                        <p:cTn id="26" dur="1" fill="hold">
                                          <p:stCondLst>
                                            <p:cond delay="0"/>
                                          </p:stCondLst>
                                        </p:cTn>
                                        <p:tgtEl>
                                          <p:spTgt spid="12289">
                                            <p:txEl>
                                              <p:pRg st="1" end="1"/>
                                            </p:txEl>
                                          </p:spTgt>
                                        </p:tgtEl>
                                        <p:attrNameLst>
                                          <p:attrName>style.visibility</p:attrName>
                                        </p:attrNameLst>
                                      </p:cBhvr>
                                      <p:to>
                                        <p:strVal val="visible"/>
                                      </p:to>
                                    </p:set>
                                    <p:anim calcmode="lin" valueType="num">
                                      <p:cBhvr>
                                        <p:cTn id="27" dur="500" fill="hold"/>
                                        <p:tgtEl>
                                          <p:spTgt spid="12289">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2289">
                                            <p:txEl>
                                              <p:pRg st="1" end="1"/>
                                            </p:txEl>
                                          </p:spTgt>
                                        </p:tgtEl>
                                        <p:attrNameLst>
                                          <p:attrName>ppt_y</p:attrName>
                                        </p:attrNameLst>
                                      </p:cBhvr>
                                      <p:tavLst>
                                        <p:tav tm="0">
                                          <p:val>
                                            <p:strVal val="#ppt_y"/>
                                          </p:val>
                                        </p:tav>
                                        <p:tav tm="100000">
                                          <p:val>
                                            <p:strVal val="#ppt_y"/>
                                          </p:val>
                                        </p:tav>
                                      </p:tavLst>
                                    </p:anim>
                                    <p:anim calcmode="lin" valueType="num">
                                      <p:cBhvr>
                                        <p:cTn id="29" dur="500" fill="hold"/>
                                        <p:tgtEl>
                                          <p:spTgt spid="12289">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2289">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228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8"/>
                    </p:tgtEl>
                  </p:cond>
                </p:stCondLst>
                <p:endSync evt="end" delay="0">
                  <p:rtn val="all"/>
                </p:endSync>
                <p:childTnLst>
                  <p:par>
                    <p:cTn id="33" fill="hold">
                      <p:stCondLst>
                        <p:cond delay="0"/>
                      </p:stCondLst>
                      <p:childTnLst>
                        <p:par>
                          <p:cTn id="34" fill="hold">
                            <p:stCondLst>
                              <p:cond delay="0"/>
                            </p:stCondLst>
                            <p:childTnLst>
                              <p:par>
                                <p:cTn id="35" presetID="1" presetClass="mediacall" presetSubtype="0" fill="hold" nodeType="withEffect">
                                  <p:stCondLst>
                                    <p:cond delay="0"/>
                                  </p:stCondLst>
                                  <p:childTnLst>
                                    <p:cmd type="call" cmd="playFrom(0.0)">
                                      <p:cBhvr>
                                        <p:cTn id="36" dur="91088" fill="hold"/>
                                        <p:tgtEl>
                                          <p:spTgt spid="8"/>
                                        </p:tgtEl>
                                      </p:cBhvr>
                                    </p:cmd>
                                  </p:childTnLst>
                                </p:cTn>
                              </p:par>
                            </p:childTnLst>
                          </p:cTn>
                        </p:par>
                      </p:childTnLst>
                    </p:cTn>
                  </p:par>
                </p:childTnLst>
              </p:cTn>
              <p:nextCondLst>
                <p:cond evt="onClick" delay="0">
                  <p:tgtEl>
                    <p:spTgt spid="8"/>
                  </p:tgtEl>
                </p:cond>
              </p:nextCondLst>
            </p:seq>
            <p:audio>
              <p:cMediaNode>
                <p:cTn id="3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Управляющая кнопка: далее 3">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14" name="Рисунок 13" descr="Солнце.jpg"/>
          <p:cNvPicPr>
            <a:picLocks noChangeAspect="1"/>
          </p:cNvPicPr>
          <p:nvPr/>
        </p:nvPicPr>
        <p:blipFill>
          <a:blip r:embed="rId2" cstate="print"/>
          <a:stretch>
            <a:fillRect/>
          </a:stretch>
        </p:blipFill>
        <p:spPr>
          <a:xfrm>
            <a:off x="0" y="0"/>
            <a:ext cx="9144000" cy="6858000"/>
          </a:xfrm>
          <a:prstGeom prst="rect">
            <a:avLst/>
          </a:prstGeom>
        </p:spPr>
      </p:pic>
      <p:sp>
        <p:nvSpPr>
          <p:cNvPr id="15" name="Прямоугольник 14"/>
          <p:cNvSpPr/>
          <p:nvPr/>
        </p:nvSpPr>
        <p:spPr>
          <a:xfrm>
            <a:off x="179512" y="500042"/>
            <a:ext cx="8604918"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prst="slope"/>
              <a:contourClr>
                <a:schemeClr val="accent2">
                  <a:shade val="75000"/>
                </a:schemeClr>
              </a:contourClr>
            </a:sp3d>
          </a:bodyPr>
          <a:lstStyle/>
          <a:p>
            <a:pPr algn="ctr"/>
            <a:r>
              <a:rPr lang="ru-RU" sz="5400" b="1" dirty="0" err="1" smtClean="0">
                <a:ln w="11430">
                  <a:solidFill>
                    <a:srgbClr val="002060"/>
                  </a:solidFill>
                </a:ln>
                <a:solidFill>
                  <a:srgbClr val="FFC000"/>
                </a:solidFill>
                <a:effectLst>
                  <a:outerShdw blurRad="38100" dist="38100" dir="2700000" algn="tl">
                    <a:srgbClr val="000000">
                      <a:alpha val="43137"/>
                    </a:srgbClr>
                  </a:outerShdw>
                </a:effectLst>
              </a:rPr>
              <a:t>Сонячне</a:t>
            </a:r>
            <a:r>
              <a:rPr lang="ru-RU" sz="5400" b="1" dirty="0" smtClean="0">
                <a:ln w="11430">
                  <a:solidFill>
                    <a:srgbClr val="002060"/>
                  </a:solidFill>
                </a:ln>
                <a:solidFill>
                  <a:srgbClr val="FFC000"/>
                </a:solidFill>
                <a:effectLst>
                  <a:outerShdw blurRad="38100" dist="38100" dir="2700000" algn="tl">
                    <a:srgbClr val="000000">
                      <a:alpha val="43137"/>
                    </a:srgbClr>
                  </a:outerShdw>
                </a:effectLst>
              </a:rPr>
              <a:t> </a:t>
            </a:r>
            <a:r>
              <a:rPr lang="ru-RU" sz="5400" b="1" dirty="0" err="1" smtClean="0">
                <a:ln w="11430">
                  <a:solidFill>
                    <a:srgbClr val="002060"/>
                  </a:solidFill>
                </a:ln>
                <a:solidFill>
                  <a:srgbClr val="FFC000"/>
                </a:solidFill>
                <a:effectLst>
                  <a:outerShdw blurRad="38100" dist="38100" dir="2700000" algn="tl">
                    <a:srgbClr val="000000">
                      <a:alpha val="43137"/>
                    </a:srgbClr>
                  </a:outerShdw>
                </a:effectLst>
              </a:rPr>
              <a:t>світло</a:t>
            </a:r>
            <a:r>
              <a:rPr lang="ru-RU" sz="5400" b="1" dirty="0" smtClean="0">
                <a:ln w="11430">
                  <a:solidFill>
                    <a:srgbClr val="002060"/>
                  </a:solidFill>
                </a:ln>
                <a:solidFill>
                  <a:srgbClr val="FFC000"/>
                </a:solidFill>
                <a:effectLst>
                  <a:outerShdw blurRad="38100" dist="38100" dir="2700000" algn="tl">
                    <a:srgbClr val="000000">
                      <a:alpha val="43137"/>
                    </a:srgbClr>
                  </a:outerShdw>
                </a:effectLst>
              </a:rPr>
              <a:t>, </a:t>
            </a:r>
          </a:p>
          <a:p>
            <a:pPr algn="ctr"/>
            <a:r>
              <a:rPr lang="ru-RU" sz="5400" b="1" dirty="0" smtClean="0">
                <a:ln w="11430">
                  <a:solidFill>
                    <a:srgbClr val="002060"/>
                  </a:solidFill>
                </a:ln>
                <a:solidFill>
                  <a:srgbClr val="FFC000"/>
                </a:solidFill>
                <a:effectLst>
                  <a:outerShdw blurRad="38100" dist="38100" dir="2700000" algn="tl">
                    <a:srgbClr val="000000">
                      <a:alpha val="43137"/>
                    </a:srgbClr>
                  </a:outerShdw>
                </a:effectLst>
              </a:rPr>
              <a:t>яке ми </a:t>
            </a:r>
            <a:r>
              <a:rPr lang="ru-RU" sz="5400" b="1" dirty="0" err="1" smtClean="0">
                <a:ln w="11430">
                  <a:solidFill>
                    <a:srgbClr val="002060"/>
                  </a:solidFill>
                </a:ln>
                <a:solidFill>
                  <a:srgbClr val="FFC000"/>
                </a:solidFill>
                <a:effectLst>
                  <a:outerShdw blurRad="38100" dist="38100" dir="2700000" algn="tl">
                    <a:srgbClr val="000000">
                      <a:alpha val="43137"/>
                    </a:srgbClr>
                  </a:outerShdw>
                </a:effectLst>
              </a:rPr>
              <a:t>бачимо</a:t>
            </a:r>
            <a:r>
              <a:rPr lang="ru-RU" sz="5400" b="1" dirty="0" smtClean="0">
                <a:ln w="11430">
                  <a:solidFill>
                    <a:srgbClr val="002060"/>
                  </a:solidFill>
                </a:ln>
                <a:solidFill>
                  <a:srgbClr val="FFC000"/>
                </a:solidFill>
                <a:effectLst>
                  <a:outerShdw blurRad="38100" dist="38100" dir="2700000" algn="tl">
                    <a:srgbClr val="000000">
                      <a:alpha val="43137"/>
                    </a:srgbClr>
                  </a:outerShdw>
                </a:effectLst>
              </a:rPr>
              <a:t>, —</a:t>
            </a:r>
          </a:p>
          <a:p>
            <a:pPr algn="ctr"/>
            <a:r>
              <a:rPr lang="ru-RU" sz="5400" b="1" dirty="0" smtClean="0">
                <a:ln w="11430">
                  <a:solidFill>
                    <a:srgbClr val="002060"/>
                  </a:solidFill>
                </a:ln>
                <a:solidFill>
                  <a:srgbClr val="FFC000"/>
                </a:solidFill>
                <a:effectLst>
                  <a:outerShdw blurRad="38100" dist="38100" dir="2700000" algn="tl">
                    <a:srgbClr val="000000">
                      <a:alpha val="43137"/>
                    </a:srgbClr>
                  </a:outerShdw>
                </a:effectLst>
              </a:rPr>
              <a:t> </a:t>
            </a:r>
            <a:r>
              <a:rPr lang="ru-RU" sz="5400" b="1" dirty="0" err="1" smtClean="0">
                <a:ln w="11430">
                  <a:solidFill>
                    <a:srgbClr val="002060"/>
                  </a:solidFill>
                </a:ln>
                <a:solidFill>
                  <a:srgbClr val="FFC000"/>
                </a:solidFill>
                <a:effectLst>
                  <a:outerShdw blurRad="38100" dist="38100" dir="2700000" algn="tl">
                    <a:srgbClr val="000000">
                      <a:alpha val="43137"/>
                    </a:srgbClr>
                  </a:outerShdw>
                </a:effectLst>
              </a:rPr>
              <a:t>це</a:t>
            </a:r>
            <a:r>
              <a:rPr lang="ru-RU" sz="5400" b="1" dirty="0" smtClean="0">
                <a:ln w="11430">
                  <a:solidFill>
                    <a:srgbClr val="002060"/>
                  </a:solidFill>
                </a:ln>
                <a:solidFill>
                  <a:srgbClr val="FFC000"/>
                </a:solidFill>
                <a:effectLst>
                  <a:outerShdw blurRad="38100" dist="38100" dir="2700000" algn="tl">
                    <a:srgbClr val="000000">
                      <a:alpha val="43137"/>
                    </a:srgbClr>
                  </a:outerShdw>
                </a:effectLst>
              </a:rPr>
              <a:t> </a:t>
            </a:r>
            <a:r>
              <a:rPr lang="ru-RU" sz="5400" b="1" dirty="0" err="1" smtClean="0">
                <a:ln w="11430">
                  <a:solidFill>
                    <a:srgbClr val="002060"/>
                  </a:solidFill>
                </a:ln>
                <a:solidFill>
                  <a:srgbClr val="FFC000"/>
                </a:solidFill>
                <a:effectLst>
                  <a:outerShdw blurRad="38100" dist="38100" dir="2700000" algn="tl">
                    <a:srgbClr val="000000">
                      <a:alpha val="43137"/>
                    </a:srgbClr>
                  </a:outerShdw>
                </a:effectLst>
              </a:rPr>
              <a:t>світлова</a:t>
            </a:r>
            <a:r>
              <a:rPr lang="ru-RU" sz="5400" b="1" dirty="0" smtClean="0">
                <a:ln w="11430">
                  <a:solidFill>
                    <a:srgbClr val="002060"/>
                  </a:solidFill>
                </a:ln>
                <a:solidFill>
                  <a:srgbClr val="FFC000"/>
                </a:solidFill>
                <a:effectLst>
                  <a:outerShdw blurRad="38100" dist="38100" dir="2700000" algn="tl">
                    <a:srgbClr val="000000">
                      <a:alpha val="43137"/>
                    </a:srgbClr>
                  </a:outerShdw>
                </a:effectLst>
              </a:rPr>
              <a:t> </a:t>
            </a:r>
            <a:r>
              <a:rPr lang="ru-RU" sz="5400" b="1" dirty="0" err="1" smtClean="0">
                <a:ln w="11430">
                  <a:solidFill>
                    <a:srgbClr val="002060"/>
                  </a:solidFill>
                </a:ln>
                <a:solidFill>
                  <a:srgbClr val="FFC000"/>
                </a:solidFill>
                <a:effectLst>
                  <a:outerShdw blurRad="38100" dist="38100" dir="2700000" algn="tl">
                    <a:srgbClr val="000000">
                      <a:alpha val="43137"/>
                    </a:srgbClr>
                  </a:outerShdw>
                </a:effectLst>
              </a:rPr>
              <a:t>енергія</a:t>
            </a:r>
            <a:r>
              <a:rPr lang="ru-RU" sz="5400" b="1" dirty="0" smtClean="0">
                <a:ln w="11430">
                  <a:solidFill>
                    <a:srgbClr val="002060"/>
                  </a:solidFill>
                </a:ln>
                <a:solidFill>
                  <a:srgbClr val="FFC000"/>
                </a:solidFill>
                <a:effectLst>
                  <a:outerShdw blurRad="38100" dist="38100" dir="2700000" algn="tl">
                    <a:srgbClr val="000000">
                      <a:alpha val="43137"/>
                    </a:srgbClr>
                  </a:outerShdw>
                </a:effectLst>
              </a:rPr>
              <a:t> </a:t>
            </a:r>
            <a:r>
              <a:rPr lang="ru-RU" sz="5400" b="1" dirty="0" err="1" smtClean="0">
                <a:ln w="11430">
                  <a:solidFill>
                    <a:srgbClr val="002060"/>
                  </a:solidFill>
                </a:ln>
                <a:solidFill>
                  <a:srgbClr val="FFC000"/>
                </a:solidFill>
                <a:effectLst>
                  <a:outerShdw blurRad="38100" dist="38100" dir="2700000" algn="tl">
                    <a:srgbClr val="000000">
                      <a:alpha val="43137"/>
                    </a:srgbClr>
                  </a:outerShdw>
                </a:effectLst>
              </a:rPr>
              <a:t>Сонця</a:t>
            </a:r>
            <a:endParaRPr lang="ru-RU" sz="5400" b="1" dirty="0">
              <a:ln w="11430">
                <a:solidFill>
                  <a:srgbClr val="002060"/>
                </a:solidFill>
              </a:ln>
              <a:solidFill>
                <a:srgbClr val="FFC000"/>
              </a:solidFill>
              <a:effectLst>
                <a:outerShdw blurRad="38100" dist="38100" dir="2700000" algn="tl">
                  <a:srgbClr val="000000">
                    <a:alpha val="43137"/>
                  </a:srgbClr>
                </a:outerShdw>
              </a:effectLst>
            </a:endParaRPr>
          </a:p>
        </p:txBody>
      </p:sp>
      <p:sp>
        <p:nvSpPr>
          <p:cNvPr id="16" name="Управляющая кнопка: далее 15">
            <a:hlinkClick r:id="" action="ppaction://hlinkshowjump?jump=nextslide" highlightClick="1"/>
          </p:cNvPr>
          <p:cNvSpPr/>
          <p:nvPr/>
        </p:nvSpPr>
        <p:spPr>
          <a:xfrm>
            <a:off x="8424862" y="6224801"/>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 name="Подзаголовок 7"/>
          <p:cNvSpPr>
            <a:spLocks noGrp="1"/>
          </p:cNvSpPr>
          <p:nvPr>
            <p:ph idx="4294967295"/>
          </p:nvPr>
        </p:nvSpPr>
        <p:spPr>
          <a:xfrm>
            <a:off x="0" y="2928938"/>
            <a:ext cx="8229600" cy="3197225"/>
          </a:xfrm>
        </p:spPr>
        <p:txBody>
          <a:bodyPr>
            <a:normAutofit fontScale="47500" lnSpcReduction="20000"/>
          </a:bodyPr>
          <a:lstStyle/>
          <a:p>
            <a:pPr algn="ctr">
              <a:buNone/>
            </a:pPr>
            <a:r>
              <a:rPr lang="ru-RU" sz="9600" b="1" dirty="0" smtClean="0">
                <a:ln>
                  <a:solidFill>
                    <a:schemeClr val="tx1">
                      <a:lumMod val="95000"/>
                      <a:lumOff val="5000"/>
                    </a:schemeClr>
                  </a:solidFill>
                </a:ln>
                <a:solidFill>
                  <a:srgbClr val="FFC000"/>
                </a:solidFill>
              </a:rPr>
              <a:t>    </a:t>
            </a:r>
            <a:r>
              <a:rPr lang="ru-RU" sz="9600" b="1" dirty="0" err="1" smtClean="0">
                <a:ln>
                  <a:solidFill>
                    <a:schemeClr val="tx1">
                      <a:lumMod val="95000"/>
                      <a:lumOff val="5000"/>
                    </a:schemeClr>
                  </a:solidFill>
                </a:ln>
                <a:solidFill>
                  <a:srgbClr val="FFC000"/>
                </a:solidFill>
              </a:rPr>
              <a:t>Ця</a:t>
            </a:r>
            <a:r>
              <a:rPr lang="ru-RU" sz="9600" b="1" dirty="0" smtClean="0">
                <a:ln>
                  <a:solidFill>
                    <a:schemeClr val="tx1">
                      <a:lumMod val="95000"/>
                      <a:lumOff val="5000"/>
                    </a:schemeClr>
                  </a:solidFill>
                </a:ln>
                <a:solidFill>
                  <a:srgbClr val="FFC000"/>
                </a:solidFill>
              </a:rPr>
              <a:t> </a:t>
            </a:r>
            <a:r>
              <a:rPr lang="ru-RU" sz="9600" b="1" dirty="0" err="1" smtClean="0">
                <a:ln>
                  <a:solidFill>
                    <a:schemeClr val="tx1">
                      <a:lumMod val="95000"/>
                      <a:lumOff val="5000"/>
                    </a:schemeClr>
                  </a:solidFill>
                </a:ln>
                <a:solidFill>
                  <a:srgbClr val="FFC000"/>
                </a:solidFill>
              </a:rPr>
              <a:t>енергія</a:t>
            </a:r>
            <a:r>
              <a:rPr lang="ru-RU" sz="9600" b="1" dirty="0" smtClean="0">
                <a:ln>
                  <a:solidFill>
                    <a:schemeClr val="tx1">
                      <a:lumMod val="95000"/>
                      <a:lumOff val="5000"/>
                    </a:schemeClr>
                  </a:solidFill>
                </a:ln>
                <a:solidFill>
                  <a:srgbClr val="FFC000"/>
                </a:solidFill>
              </a:rPr>
              <a:t> </a:t>
            </a:r>
            <a:r>
              <a:rPr lang="ru-RU" sz="9600" b="1" dirty="0" err="1" smtClean="0">
                <a:ln>
                  <a:solidFill>
                    <a:schemeClr val="tx1">
                      <a:lumMod val="95000"/>
                      <a:lumOff val="5000"/>
                    </a:schemeClr>
                  </a:solidFill>
                </a:ln>
                <a:solidFill>
                  <a:srgbClr val="FFC000"/>
                </a:solidFill>
              </a:rPr>
              <a:t>передається</a:t>
            </a:r>
            <a:r>
              <a:rPr lang="ru-RU" sz="9600" b="1" dirty="0" smtClean="0">
                <a:ln>
                  <a:solidFill>
                    <a:schemeClr val="tx1">
                      <a:lumMod val="95000"/>
                      <a:lumOff val="5000"/>
                    </a:schemeClr>
                  </a:solidFill>
                </a:ln>
                <a:solidFill>
                  <a:srgbClr val="FFC000"/>
                </a:solidFill>
              </a:rPr>
              <a:t> на </a:t>
            </a:r>
          </a:p>
          <a:p>
            <a:pPr algn="ctr">
              <a:buNone/>
            </a:pPr>
            <a:r>
              <a:rPr lang="ru-RU" sz="9600" b="1" dirty="0" smtClean="0">
                <a:ln>
                  <a:solidFill>
                    <a:schemeClr val="tx1">
                      <a:lumMod val="95000"/>
                      <a:lumOff val="5000"/>
                    </a:schemeClr>
                  </a:solidFill>
                </a:ln>
                <a:solidFill>
                  <a:srgbClr val="FFC000"/>
                </a:solidFill>
              </a:rPr>
              <a:t>  Землю, </a:t>
            </a:r>
            <a:r>
              <a:rPr lang="ru-RU" sz="9600" b="1" dirty="0" err="1" smtClean="0">
                <a:ln>
                  <a:solidFill>
                    <a:schemeClr val="tx1">
                      <a:lumMod val="95000"/>
                      <a:lumOff val="5000"/>
                    </a:schemeClr>
                  </a:solidFill>
                </a:ln>
                <a:solidFill>
                  <a:srgbClr val="FFC000"/>
                </a:solidFill>
              </a:rPr>
              <a:t>і</a:t>
            </a:r>
            <a:r>
              <a:rPr lang="ru-RU" sz="9600" b="1" dirty="0" smtClean="0">
                <a:ln>
                  <a:solidFill>
                    <a:schemeClr val="tx1">
                      <a:lumMod val="95000"/>
                      <a:lumOff val="5000"/>
                    </a:schemeClr>
                  </a:solidFill>
                </a:ln>
                <a:solidFill>
                  <a:srgbClr val="FFC000"/>
                </a:solidFill>
              </a:rPr>
              <a:t>, </a:t>
            </a:r>
            <a:r>
              <a:rPr lang="ru-RU" sz="9600" b="1" dirty="0" err="1" smtClean="0">
                <a:ln>
                  <a:solidFill>
                    <a:schemeClr val="tx1">
                      <a:lumMod val="95000"/>
                      <a:lumOff val="5000"/>
                    </a:schemeClr>
                  </a:solidFill>
                </a:ln>
                <a:solidFill>
                  <a:srgbClr val="FFC000"/>
                </a:solidFill>
              </a:rPr>
              <a:t>хоча</a:t>
            </a:r>
            <a:r>
              <a:rPr lang="ru-RU" sz="9600" b="1" dirty="0" smtClean="0">
                <a:ln>
                  <a:solidFill>
                    <a:schemeClr val="tx1">
                      <a:lumMod val="95000"/>
                      <a:lumOff val="5000"/>
                    </a:schemeClr>
                  </a:solidFill>
                </a:ln>
                <a:solidFill>
                  <a:srgbClr val="FFC000"/>
                </a:solidFill>
              </a:rPr>
              <a:t> вона невидима, ми </a:t>
            </a:r>
            <a:r>
              <a:rPr lang="ru-RU" sz="9600" b="1" dirty="0" err="1" smtClean="0">
                <a:ln>
                  <a:solidFill>
                    <a:schemeClr val="tx1">
                      <a:lumMod val="95000"/>
                      <a:lumOff val="5000"/>
                    </a:schemeClr>
                  </a:solidFill>
                </a:ln>
                <a:solidFill>
                  <a:srgbClr val="FFC000"/>
                </a:solidFill>
              </a:rPr>
              <a:t>відчуваємо</a:t>
            </a:r>
            <a:r>
              <a:rPr lang="ru-RU" sz="9600" b="1" dirty="0" smtClean="0">
                <a:ln>
                  <a:solidFill>
                    <a:schemeClr val="tx1">
                      <a:lumMod val="95000"/>
                      <a:lumOff val="5000"/>
                    </a:schemeClr>
                  </a:solidFill>
                </a:ln>
                <a:solidFill>
                  <a:srgbClr val="FFC000"/>
                </a:solidFill>
              </a:rPr>
              <a:t> </a:t>
            </a:r>
            <a:r>
              <a:rPr lang="ru-RU" sz="9600" b="1" dirty="0" err="1" smtClean="0">
                <a:ln>
                  <a:solidFill>
                    <a:schemeClr val="tx1">
                      <a:lumMod val="95000"/>
                      <a:lumOff val="5000"/>
                    </a:schemeClr>
                  </a:solidFill>
                </a:ln>
                <a:solidFill>
                  <a:srgbClr val="FFC000"/>
                </a:solidFill>
              </a:rPr>
              <a:t>її</a:t>
            </a:r>
            <a:r>
              <a:rPr lang="ru-RU" sz="9600" b="1" dirty="0" smtClean="0">
                <a:ln>
                  <a:solidFill>
                    <a:schemeClr val="tx1">
                      <a:lumMod val="95000"/>
                      <a:lumOff val="5000"/>
                    </a:schemeClr>
                  </a:solidFill>
                </a:ln>
                <a:solidFill>
                  <a:srgbClr val="FFC000"/>
                </a:solidFill>
              </a:rPr>
              <a:t> </a:t>
            </a:r>
            <a:r>
              <a:rPr lang="ru-RU" sz="9600" b="1" dirty="0" err="1" smtClean="0">
                <a:ln>
                  <a:solidFill>
                    <a:schemeClr val="tx1">
                      <a:lumMod val="95000"/>
                      <a:lumOff val="5000"/>
                    </a:schemeClr>
                  </a:solidFill>
                </a:ln>
                <a:solidFill>
                  <a:srgbClr val="FFC000"/>
                </a:solidFill>
              </a:rPr>
              <a:t>шкірою</a:t>
            </a:r>
            <a:r>
              <a:rPr lang="ru-RU" sz="9600" b="1" dirty="0" smtClean="0">
                <a:ln>
                  <a:solidFill>
                    <a:schemeClr val="tx1">
                      <a:lumMod val="95000"/>
                      <a:lumOff val="5000"/>
                    </a:schemeClr>
                  </a:solidFill>
                </a:ln>
                <a:solidFill>
                  <a:srgbClr val="FFC000"/>
                </a:solidFill>
              </a:rPr>
              <a:t> - особливо в </a:t>
            </a:r>
            <a:r>
              <a:rPr lang="ru-RU" sz="9600" b="1" dirty="0" err="1" smtClean="0">
                <a:ln>
                  <a:solidFill>
                    <a:schemeClr val="tx1">
                      <a:lumMod val="95000"/>
                      <a:lumOff val="5000"/>
                    </a:schemeClr>
                  </a:solidFill>
                </a:ln>
                <a:solidFill>
                  <a:srgbClr val="FFC000"/>
                </a:solidFill>
              </a:rPr>
              <a:t>спекотні</a:t>
            </a:r>
            <a:r>
              <a:rPr lang="ru-RU" sz="9600" b="1" dirty="0" smtClean="0">
                <a:ln>
                  <a:solidFill>
                    <a:schemeClr val="tx1">
                      <a:lumMod val="95000"/>
                      <a:lumOff val="5000"/>
                    </a:schemeClr>
                  </a:solidFill>
                </a:ln>
                <a:solidFill>
                  <a:srgbClr val="FFC000"/>
                </a:solidFill>
              </a:rPr>
              <a:t> </a:t>
            </a:r>
            <a:r>
              <a:rPr lang="ru-RU" sz="9600" b="1" dirty="0" err="1" smtClean="0">
                <a:ln>
                  <a:solidFill>
                    <a:schemeClr val="tx1">
                      <a:lumMod val="95000"/>
                      <a:lumOff val="5000"/>
                    </a:schemeClr>
                  </a:solidFill>
                </a:ln>
                <a:solidFill>
                  <a:srgbClr val="FFC000"/>
                </a:solidFill>
              </a:rPr>
              <a:t>літні</a:t>
            </a:r>
            <a:r>
              <a:rPr lang="ru-RU" sz="9600" b="1" dirty="0" smtClean="0">
                <a:ln>
                  <a:solidFill>
                    <a:schemeClr val="tx1">
                      <a:lumMod val="95000"/>
                      <a:lumOff val="5000"/>
                    </a:schemeClr>
                  </a:solidFill>
                </a:ln>
                <a:solidFill>
                  <a:srgbClr val="FFC000"/>
                </a:solidFill>
              </a:rPr>
              <a:t> </a:t>
            </a:r>
            <a:r>
              <a:rPr lang="ru-RU" sz="9600" b="1" dirty="0" err="1" smtClean="0">
                <a:ln>
                  <a:solidFill>
                    <a:schemeClr val="tx1">
                      <a:lumMod val="95000"/>
                      <a:lumOff val="5000"/>
                    </a:schemeClr>
                  </a:solidFill>
                </a:ln>
                <a:solidFill>
                  <a:srgbClr val="FFC000"/>
                </a:solidFill>
              </a:rPr>
              <a:t>дні</a:t>
            </a:r>
            <a:r>
              <a:rPr lang="ru-RU" sz="9600" b="1" dirty="0" smtClean="0">
                <a:ln>
                  <a:solidFill>
                    <a:schemeClr val="tx1">
                      <a:lumMod val="95000"/>
                      <a:lumOff val="5000"/>
                    </a:schemeClr>
                  </a:solidFill>
                </a:ln>
                <a:solidFill>
                  <a:srgbClr val="FFC000"/>
                </a:solidFill>
              </a:rPr>
              <a:t>.</a:t>
            </a:r>
          </a:p>
          <a:p>
            <a:endParaRPr lang="ru-RU" dirty="0" smtClean="0"/>
          </a:p>
          <a:p>
            <a:endParaRPr lang="ru-RU" dirty="0" smtClean="0"/>
          </a:p>
          <a:p>
            <a:endParaRPr lang="ru-RU" dirty="0" smtClean="0"/>
          </a:p>
          <a:p>
            <a:endParaRPr lang="ru-RU" dirty="0"/>
          </a:p>
        </p:txBody>
      </p:sp>
    </p:spTree>
    <p:extLst>
      <p:ext uri="{BB962C8B-B14F-4D97-AF65-F5344CB8AC3E}">
        <p14:creationId xmlns="" xmlns:p14="http://schemas.microsoft.com/office/powerpoint/2010/main" val="235956353"/>
      </p:ext>
    </p:extLst>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2000"/>
                                        <p:tgtEl>
                                          <p:spTgt spid="15"/>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wipe(up)">
                                      <p:cBhvr>
                                        <p:cTn id="11" dur="2000"/>
                                        <p:tgtEl>
                                          <p:spTgt spid="8">
                                            <p:txEl>
                                              <p:pRg st="0" end="0"/>
                                            </p:txEl>
                                          </p:spTgt>
                                        </p:tgtEl>
                                      </p:cBhvr>
                                    </p:animEffect>
                                  </p:childTnLst>
                                </p:cTn>
                              </p:par>
                            </p:childTnLst>
                          </p:cTn>
                        </p:par>
                        <p:par>
                          <p:cTn id="12" fill="hold">
                            <p:stCondLst>
                              <p:cond delay="4000"/>
                            </p:stCondLst>
                            <p:childTnLst>
                              <p:par>
                                <p:cTn id="13" presetID="22" presetClass="entr" presetSubtype="1"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wipe(up)">
                                      <p:cBhvr>
                                        <p:cTn id="15" dur="2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Управляющая кнопка: далее 3">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 name="Содержимое 2"/>
          <p:cNvSpPr>
            <a:spLocks noGrp="1"/>
          </p:cNvSpPr>
          <p:nvPr>
            <p:ph idx="1"/>
          </p:nvPr>
        </p:nvSpPr>
        <p:spPr>
          <a:xfrm>
            <a:off x="-16376" y="2571677"/>
            <a:ext cx="9160376" cy="1645643"/>
          </a:xfrm>
        </p:spPr>
        <p:txBody>
          <a:bodyPr>
            <a:normAutofit fontScale="92500" lnSpcReduction="20000"/>
          </a:bodyPr>
          <a:lstStyle/>
          <a:p>
            <a:pPr>
              <a:buNone/>
            </a:pPr>
            <a:r>
              <a:rPr lang="ru-RU" sz="2400" dirty="0" smtClean="0"/>
              <a:t>       </a:t>
            </a:r>
            <a:r>
              <a:rPr lang="ru-RU" sz="2800" b="1" dirty="0" err="1" smtClean="0">
                <a:ln>
                  <a:solidFill>
                    <a:srgbClr val="002060"/>
                  </a:solidFill>
                </a:ln>
                <a:solidFill>
                  <a:srgbClr val="0000FF"/>
                </a:solidFill>
              </a:rPr>
              <a:t>Риби</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жаби</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змії</a:t>
            </a:r>
            <a:r>
              <a:rPr lang="ru-RU" sz="2800" b="1" dirty="0" smtClean="0">
                <a:ln>
                  <a:solidFill>
                    <a:srgbClr val="002060"/>
                  </a:solidFill>
                </a:ln>
                <a:solidFill>
                  <a:srgbClr val="0000FF"/>
                </a:solidFill>
              </a:rPr>
              <a:t>, черепахи на </a:t>
            </a:r>
            <a:r>
              <a:rPr lang="ru-RU" sz="2800" b="1" dirty="0" err="1" smtClean="0">
                <a:ln>
                  <a:solidFill>
                    <a:srgbClr val="002060"/>
                  </a:solidFill>
                </a:ln>
                <a:solidFill>
                  <a:srgbClr val="0000FF"/>
                </a:solidFill>
              </a:rPr>
              <a:t>холоді</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перестають</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рухатися</a:t>
            </a:r>
            <a:r>
              <a:rPr lang="ru-RU" sz="2800" b="1" dirty="0" smtClean="0">
                <a:ln>
                  <a:solidFill>
                    <a:srgbClr val="002060"/>
                  </a:solidFill>
                </a:ln>
                <a:solidFill>
                  <a:srgbClr val="0000FF"/>
                </a:solidFill>
              </a:rPr>
              <a:t>. </a:t>
            </a:r>
          </a:p>
          <a:p>
            <a:pPr>
              <a:buNone/>
            </a:pPr>
            <a:r>
              <a:rPr lang="ru-RU" sz="2800" b="1" dirty="0">
                <a:ln>
                  <a:solidFill>
                    <a:srgbClr val="002060"/>
                  </a:solidFill>
                </a:ln>
                <a:solidFill>
                  <a:srgbClr val="0000FF"/>
                </a:solidFill>
              </a:rPr>
              <a:t> </a:t>
            </a:r>
            <a:r>
              <a:rPr lang="ru-RU" sz="2800" b="1" dirty="0" smtClean="0">
                <a:ln>
                  <a:solidFill>
                    <a:srgbClr val="002060"/>
                  </a:solidFill>
                </a:ln>
                <a:solidFill>
                  <a:srgbClr val="0000FF"/>
                </a:solidFill>
              </a:rPr>
              <a:t>      Тому з </a:t>
            </a:r>
            <a:r>
              <a:rPr lang="ru-RU" sz="2800" b="1" dirty="0" err="1" smtClean="0">
                <a:ln>
                  <a:solidFill>
                    <a:srgbClr val="002060"/>
                  </a:solidFill>
                </a:ln>
                <a:solidFill>
                  <a:srgbClr val="0000FF"/>
                </a:solidFill>
              </a:rPr>
              <a:t>настанням</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холодів</a:t>
            </a:r>
            <a:r>
              <a:rPr lang="ru-RU" sz="2800" b="1" dirty="0" smtClean="0">
                <a:ln>
                  <a:solidFill>
                    <a:srgbClr val="002060"/>
                  </a:solidFill>
                </a:ln>
                <a:solidFill>
                  <a:srgbClr val="0000FF"/>
                </a:solidFill>
              </a:rPr>
              <a:t>, вони </a:t>
            </a:r>
            <a:r>
              <a:rPr lang="ru-RU" sz="2800" b="1" dirty="0" err="1" smtClean="0">
                <a:ln>
                  <a:solidFill>
                    <a:srgbClr val="002060"/>
                  </a:solidFill>
                </a:ln>
                <a:solidFill>
                  <a:srgbClr val="0000FF"/>
                </a:solidFill>
              </a:rPr>
              <a:t>шукають</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схованки</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щоб</a:t>
            </a:r>
            <a:r>
              <a:rPr lang="ru-RU" sz="2800" b="1" dirty="0" smtClean="0">
                <a:ln>
                  <a:solidFill>
                    <a:srgbClr val="002060"/>
                  </a:solidFill>
                </a:ln>
                <a:solidFill>
                  <a:srgbClr val="0000FF"/>
                </a:solidFill>
              </a:rPr>
              <a:t> </a:t>
            </a:r>
          </a:p>
          <a:p>
            <a:pPr>
              <a:buNone/>
            </a:pPr>
            <a:r>
              <a:rPr lang="ru-RU" sz="2800" b="1" dirty="0">
                <a:ln>
                  <a:solidFill>
                    <a:srgbClr val="002060"/>
                  </a:solidFill>
                </a:ln>
                <a:solidFill>
                  <a:srgbClr val="0000FF"/>
                </a:solidFill>
              </a:rPr>
              <a:t> </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спокійно</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перезимувати</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Навесні</a:t>
            </a:r>
            <a:r>
              <a:rPr lang="ru-RU" sz="2800" b="1" dirty="0" smtClean="0">
                <a:ln>
                  <a:solidFill>
                    <a:srgbClr val="002060"/>
                  </a:solidFill>
                </a:ln>
                <a:solidFill>
                  <a:srgbClr val="0000FF"/>
                </a:solidFill>
              </a:rPr>
              <a:t>, коли </a:t>
            </a:r>
            <a:r>
              <a:rPr lang="ru-RU" sz="2800" b="1" dirty="0" err="1" smtClean="0">
                <a:ln>
                  <a:solidFill>
                    <a:srgbClr val="002060"/>
                  </a:solidFill>
                </a:ln>
                <a:solidFill>
                  <a:srgbClr val="0000FF"/>
                </a:solidFill>
              </a:rPr>
              <a:t>потепліє</a:t>
            </a:r>
            <a:r>
              <a:rPr lang="ru-RU" sz="2800" b="1" dirty="0" smtClean="0">
                <a:ln>
                  <a:solidFill>
                    <a:srgbClr val="002060"/>
                  </a:solidFill>
                </a:ln>
                <a:solidFill>
                  <a:srgbClr val="0000FF"/>
                </a:solidFill>
              </a:rPr>
              <a:t>, </a:t>
            </a:r>
          </a:p>
          <a:p>
            <a:pPr>
              <a:buNone/>
            </a:pPr>
            <a:r>
              <a:rPr lang="ru-RU" sz="2800" b="1" dirty="0">
                <a:ln>
                  <a:solidFill>
                    <a:srgbClr val="002060"/>
                  </a:solidFill>
                </a:ln>
                <a:solidFill>
                  <a:srgbClr val="0000FF"/>
                </a:solidFill>
              </a:rPr>
              <a:t> </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тіло</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тварин</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нагрівається</a:t>
            </a:r>
            <a:r>
              <a:rPr lang="ru-RU" sz="2800" b="1" dirty="0" smtClean="0">
                <a:ln>
                  <a:solidFill>
                    <a:srgbClr val="002060"/>
                  </a:solidFill>
                </a:ln>
                <a:solidFill>
                  <a:srgbClr val="0000FF"/>
                </a:solidFill>
              </a:rPr>
              <a:t>. Вони </a:t>
            </a:r>
            <a:r>
              <a:rPr lang="ru-RU" sz="2800" b="1" dirty="0" err="1" smtClean="0">
                <a:ln>
                  <a:solidFill>
                    <a:srgbClr val="002060"/>
                  </a:solidFill>
                </a:ln>
                <a:solidFill>
                  <a:srgbClr val="0000FF"/>
                </a:solidFill>
              </a:rPr>
              <a:t>знову</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стають</a:t>
            </a:r>
            <a:r>
              <a:rPr lang="ru-RU" sz="2800" b="1" dirty="0" smtClean="0">
                <a:ln>
                  <a:solidFill>
                    <a:srgbClr val="002060"/>
                  </a:solidFill>
                </a:ln>
                <a:solidFill>
                  <a:srgbClr val="0000FF"/>
                </a:solidFill>
              </a:rPr>
              <a:t> </a:t>
            </a:r>
            <a:r>
              <a:rPr lang="ru-RU" sz="2800" b="1" dirty="0" err="1" smtClean="0">
                <a:ln>
                  <a:solidFill>
                    <a:srgbClr val="002060"/>
                  </a:solidFill>
                </a:ln>
                <a:solidFill>
                  <a:srgbClr val="0000FF"/>
                </a:solidFill>
              </a:rPr>
              <a:t>рухливими</a:t>
            </a:r>
            <a:r>
              <a:rPr lang="ru-RU" sz="2800" b="1" dirty="0" smtClean="0">
                <a:ln>
                  <a:solidFill>
                    <a:srgbClr val="002060"/>
                  </a:solidFill>
                </a:ln>
                <a:solidFill>
                  <a:srgbClr val="0000FF"/>
                </a:solidFill>
              </a:rPr>
              <a:t>.</a:t>
            </a:r>
            <a:endParaRPr lang="ru-RU" sz="2800" b="1" dirty="0">
              <a:ln>
                <a:solidFill>
                  <a:srgbClr val="002060"/>
                </a:solidFill>
              </a:ln>
              <a:solidFill>
                <a:srgbClr val="0000FF"/>
              </a:solidFill>
            </a:endParaRPr>
          </a:p>
        </p:txBody>
      </p:sp>
      <p:pic>
        <p:nvPicPr>
          <p:cNvPr id="13" name="Picture 2" descr="http://fish.kiev.ua/images/monodactylus_argenteus.jpg"/>
          <p:cNvPicPr>
            <a:picLocks noChangeAspect="1" noChangeArrowheads="1"/>
          </p:cNvPicPr>
          <p:nvPr/>
        </p:nvPicPr>
        <p:blipFill>
          <a:blip r:embed="rId2" cstate="print"/>
          <a:srcRect/>
          <a:stretch>
            <a:fillRect/>
          </a:stretch>
        </p:blipFill>
        <p:spPr bwMode="auto">
          <a:xfrm>
            <a:off x="70720" y="57076"/>
            <a:ext cx="3202004" cy="2419424"/>
          </a:xfrm>
          <a:prstGeom prst="rect">
            <a:avLst/>
          </a:prstGeom>
          <a:ln w="88900" cap="sq" cmpd="thickThin">
            <a:solidFill>
              <a:srgbClr val="000000"/>
            </a:solidFill>
            <a:prstDash val="solid"/>
            <a:miter lim="800000"/>
          </a:ln>
          <a:effectLst>
            <a:innerShdw blurRad="76200">
              <a:srgbClr val="000000"/>
            </a:innerShdw>
          </a:effectLst>
        </p:spPr>
      </p:pic>
      <p:pic>
        <p:nvPicPr>
          <p:cNvPr id="14" name="Picture 4" descr="http://www.zmeuga.ru/semz2/40.jpg"/>
          <p:cNvPicPr>
            <a:picLocks noChangeAspect="1" noChangeArrowheads="1"/>
          </p:cNvPicPr>
          <p:nvPr/>
        </p:nvPicPr>
        <p:blipFill>
          <a:blip r:embed="rId3" cstate="print"/>
          <a:srcRect/>
          <a:stretch>
            <a:fillRect/>
          </a:stretch>
        </p:blipFill>
        <p:spPr bwMode="auto">
          <a:xfrm>
            <a:off x="5416762" y="57076"/>
            <a:ext cx="3724106" cy="2476501"/>
          </a:xfrm>
          <a:prstGeom prst="rect">
            <a:avLst/>
          </a:prstGeom>
          <a:ln w="88900" cap="sq" cmpd="thickThin">
            <a:solidFill>
              <a:srgbClr val="000000"/>
            </a:solidFill>
            <a:prstDash val="solid"/>
            <a:miter lim="800000"/>
          </a:ln>
          <a:effectLst>
            <a:innerShdw blurRad="76200">
              <a:srgbClr val="000000"/>
            </a:innerShdw>
          </a:effectLst>
        </p:spPr>
      </p:pic>
      <p:pic>
        <p:nvPicPr>
          <p:cNvPr id="15" name="Picture 6" descr="http://i7.fastpic.ru/big/2010/0624/ec/ce1dd0e1dbeb07fc42ab356ba8e23aec.jpg"/>
          <p:cNvPicPr>
            <a:picLocks noChangeAspect="1" noChangeArrowheads="1"/>
          </p:cNvPicPr>
          <p:nvPr/>
        </p:nvPicPr>
        <p:blipFill>
          <a:blip r:embed="rId4" cstate="print"/>
          <a:srcRect/>
          <a:stretch>
            <a:fillRect/>
          </a:stretch>
        </p:blipFill>
        <p:spPr bwMode="auto">
          <a:xfrm>
            <a:off x="5548747" y="4494188"/>
            <a:ext cx="3592121" cy="2420888"/>
          </a:xfrm>
          <a:prstGeom prst="rect">
            <a:avLst/>
          </a:prstGeom>
          <a:ln w="88900" cap="sq" cmpd="thickThin">
            <a:solidFill>
              <a:srgbClr val="000000"/>
            </a:solidFill>
            <a:prstDash val="solid"/>
            <a:miter lim="800000"/>
          </a:ln>
          <a:effectLst>
            <a:innerShdw blurRad="76200">
              <a:srgbClr val="000000"/>
            </a:innerShdw>
          </a:effectLst>
        </p:spPr>
      </p:pic>
      <p:pic>
        <p:nvPicPr>
          <p:cNvPr id="16" name="Picture 8" descr="http://www.zooclub.com.ua/img/images/syhopytn%20zerepaha.jpg"/>
          <p:cNvPicPr>
            <a:picLocks noChangeAspect="1" noChangeArrowheads="1"/>
          </p:cNvPicPr>
          <p:nvPr/>
        </p:nvPicPr>
        <p:blipFill>
          <a:blip r:embed="rId5" cstate="print"/>
          <a:srcRect/>
          <a:stretch>
            <a:fillRect/>
          </a:stretch>
        </p:blipFill>
        <p:spPr bwMode="auto">
          <a:xfrm>
            <a:off x="78836" y="4497204"/>
            <a:ext cx="3553927" cy="2417872"/>
          </a:xfrm>
          <a:prstGeom prst="rect">
            <a:avLst/>
          </a:prstGeom>
          <a:ln w="88900" cap="sq" cmpd="thickThin">
            <a:solidFill>
              <a:srgbClr val="000000"/>
            </a:solidFill>
            <a:prstDash val="solid"/>
            <a:miter lim="800000"/>
          </a:ln>
          <a:effectLst>
            <a:innerShdw blurRad="76200">
              <a:srgbClr val="000000"/>
            </a:innerShdw>
          </a:effectLst>
        </p:spPr>
      </p:pic>
      <p:pic>
        <p:nvPicPr>
          <p:cNvPr id="17" name="Рисунок 16"/>
          <p:cNvPicPr>
            <a:picLocks noChangeAspect="1"/>
          </p:cNvPicPr>
          <p:nvPr/>
        </p:nvPicPr>
        <p:blipFill>
          <a:blip r:embed="rId6">
            <a:extLst>
              <a:ext uri="{28A0092B-C50C-407E-A947-70E740481C1C}">
                <a14:useLocalDpi xmlns="" xmlns:a14="http://schemas.microsoft.com/office/drawing/2010/main" val="0"/>
              </a:ext>
            </a:extLst>
          </a:blip>
          <a:srcRect/>
          <a:stretch>
            <a:fillRect/>
          </a:stretch>
        </p:blipFill>
        <p:spPr bwMode="auto">
          <a:xfrm>
            <a:off x="3112732" y="-387424"/>
            <a:ext cx="2412826" cy="2376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116278849"/>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7"/>
                                        </p:tgtEl>
                                        <p:attrNameLst>
                                          <p:attrName>r</p:attrName>
                                        </p:attrNameLst>
                                      </p:cBhvr>
                                    </p:animRot>
                                    <p:animRot by="-240000">
                                      <p:cBhvr>
                                        <p:cTn id="7" dur="200" fill="hold">
                                          <p:stCondLst>
                                            <p:cond delay="200"/>
                                          </p:stCondLst>
                                        </p:cTn>
                                        <p:tgtEl>
                                          <p:spTgt spid="17"/>
                                        </p:tgtEl>
                                        <p:attrNameLst>
                                          <p:attrName>r</p:attrName>
                                        </p:attrNameLst>
                                      </p:cBhvr>
                                    </p:animRot>
                                    <p:animRot by="240000">
                                      <p:cBhvr>
                                        <p:cTn id="8" dur="200" fill="hold">
                                          <p:stCondLst>
                                            <p:cond delay="400"/>
                                          </p:stCondLst>
                                        </p:cTn>
                                        <p:tgtEl>
                                          <p:spTgt spid="17"/>
                                        </p:tgtEl>
                                        <p:attrNameLst>
                                          <p:attrName>r</p:attrName>
                                        </p:attrNameLst>
                                      </p:cBhvr>
                                    </p:animRot>
                                    <p:animRot by="-240000">
                                      <p:cBhvr>
                                        <p:cTn id="9" dur="200" fill="hold">
                                          <p:stCondLst>
                                            <p:cond delay="600"/>
                                          </p:stCondLst>
                                        </p:cTn>
                                        <p:tgtEl>
                                          <p:spTgt spid="17"/>
                                        </p:tgtEl>
                                        <p:attrNameLst>
                                          <p:attrName>r</p:attrName>
                                        </p:attrNameLst>
                                      </p:cBhvr>
                                    </p:animRot>
                                    <p:animRot by="120000">
                                      <p:cBhvr>
                                        <p:cTn id="10" dur="200" fill="hold">
                                          <p:stCondLst>
                                            <p:cond delay="800"/>
                                          </p:stCondLst>
                                        </p:cTn>
                                        <p:tgtEl>
                                          <p:spTgt spid="17"/>
                                        </p:tgtEl>
                                        <p:attrNameLst>
                                          <p:attrName>r</p:attrName>
                                        </p:attrNameLst>
                                      </p:cBhvr>
                                    </p:animRot>
                                  </p:childTnLst>
                                </p:cTn>
                              </p:par>
                            </p:childTnLst>
                          </p:cTn>
                        </p:par>
                        <p:par>
                          <p:cTn id="11" fill="hold">
                            <p:stCondLst>
                              <p:cond delay="1000"/>
                            </p:stCondLst>
                            <p:childTnLst>
                              <p:par>
                                <p:cTn id="12" presetID="3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800" decel="100000"/>
                                        <p:tgtEl>
                                          <p:spTgt spid="13"/>
                                        </p:tgtEl>
                                      </p:cBhvr>
                                    </p:animEffect>
                                    <p:anim calcmode="lin" valueType="num">
                                      <p:cBhvr>
                                        <p:cTn id="15" dur="800" decel="100000" fill="hold"/>
                                        <p:tgtEl>
                                          <p:spTgt spid="13"/>
                                        </p:tgtEl>
                                        <p:attrNameLst>
                                          <p:attrName>style.rotation</p:attrName>
                                        </p:attrNameLst>
                                      </p:cBhvr>
                                      <p:tavLst>
                                        <p:tav tm="0">
                                          <p:val>
                                            <p:fltVal val="-90"/>
                                          </p:val>
                                        </p:tav>
                                        <p:tav tm="100000">
                                          <p:val>
                                            <p:fltVal val="0"/>
                                          </p:val>
                                        </p:tav>
                                      </p:tavLst>
                                    </p:anim>
                                    <p:anim calcmode="lin" valueType="num">
                                      <p:cBhvr>
                                        <p:cTn id="16" dur="800" decel="100000" fill="hold"/>
                                        <p:tgtEl>
                                          <p:spTgt spid="13"/>
                                        </p:tgtEl>
                                        <p:attrNameLst>
                                          <p:attrName>ppt_x</p:attrName>
                                        </p:attrNameLst>
                                      </p:cBhvr>
                                      <p:tavLst>
                                        <p:tav tm="0">
                                          <p:val>
                                            <p:strVal val="#ppt_x+0.4"/>
                                          </p:val>
                                        </p:tav>
                                        <p:tav tm="100000">
                                          <p:val>
                                            <p:strVal val="#ppt_x-0.05"/>
                                          </p:val>
                                        </p:tav>
                                      </p:tavLst>
                                    </p:anim>
                                    <p:anim calcmode="lin" valueType="num">
                                      <p:cBhvr>
                                        <p:cTn id="17" dur="800" decel="100000" fill="hold"/>
                                        <p:tgtEl>
                                          <p:spTgt spid="13"/>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par>
                          <p:cTn id="20" fill="hold">
                            <p:stCondLst>
                              <p:cond delay="2000"/>
                            </p:stCondLst>
                            <p:childTnLst>
                              <p:par>
                                <p:cTn id="21" presetID="3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800" decel="100000"/>
                                        <p:tgtEl>
                                          <p:spTgt spid="14"/>
                                        </p:tgtEl>
                                      </p:cBhvr>
                                    </p:animEffect>
                                    <p:anim calcmode="lin" valueType="num">
                                      <p:cBhvr>
                                        <p:cTn id="24" dur="800" decel="100000" fill="hold"/>
                                        <p:tgtEl>
                                          <p:spTgt spid="14"/>
                                        </p:tgtEl>
                                        <p:attrNameLst>
                                          <p:attrName>style.rotation</p:attrName>
                                        </p:attrNameLst>
                                      </p:cBhvr>
                                      <p:tavLst>
                                        <p:tav tm="0">
                                          <p:val>
                                            <p:fltVal val="-90"/>
                                          </p:val>
                                        </p:tav>
                                        <p:tav tm="100000">
                                          <p:val>
                                            <p:fltVal val="0"/>
                                          </p:val>
                                        </p:tav>
                                      </p:tavLst>
                                    </p:anim>
                                    <p:anim calcmode="lin" valueType="num">
                                      <p:cBhvr>
                                        <p:cTn id="25" dur="800" decel="100000" fill="hold"/>
                                        <p:tgtEl>
                                          <p:spTgt spid="14"/>
                                        </p:tgtEl>
                                        <p:attrNameLst>
                                          <p:attrName>ppt_x</p:attrName>
                                        </p:attrNameLst>
                                      </p:cBhvr>
                                      <p:tavLst>
                                        <p:tav tm="0">
                                          <p:val>
                                            <p:strVal val="#ppt_x+0.4"/>
                                          </p:val>
                                        </p:tav>
                                        <p:tav tm="100000">
                                          <p:val>
                                            <p:strVal val="#ppt_x-0.05"/>
                                          </p:val>
                                        </p:tav>
                                      </p:tavLst>
                                    </p:anim>
                                    <p:anim calcmode="lin" valueType="num">
                                      <p:cBhvr>
                                        <p:cTn id="26" dur="800" decel="100000" fill="hold"/>
                                        <p:tgtEl>
                                          <p:spTgt spid="14"/>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par>
                          <p:cTn id="29" fill="hold">
                            <p:stCondLst>
                              <p:cond delay="3000"/>
                            </p:stCondLst>
                            <p:childTnLst>
                              <p:par>
                                <p:cTn id="30" presetID="29"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ppt_x</p:attrName>
                                        </p:attrNameLst>
                                      </p:cBhvr>
                                      <p:tavLst>
                                        <p:tav tm="0">
                                          <p:val>
                                            <p:strVal val="#ppt_x-.2"/>
                                          </p:val>
                                        </p:tav>
                                        <p:tav tm="100000">
                                          <p:val>
                                            <p:strVal val="#ppt_x"/>
                                          </p:val>
                                        </p:tav>
                                      </p:tavLst>
                                    </p:anim>
                                    <p:anim calcmode="lin" valueType="num">
                                      <p:cBhvr>
                                        <p:cTn id="33"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6"/>
                                        </p:tgtEl>
                                      </p:cBhvr>
                                    </p:animEffect>
                                  </p:childTnLst>
                                </p:cTn>
                              </p:par>
                            </p:childTnLst>
                          </p:cTn>
                        </p:par>
                        <p:par>
                          <p:cTn id="35" fill="hold">
                            <p:stCondLst>
                              <p:cond delay="4000"/>
                            </p:stCondLst>
                            <p:childTnLst>
                              <p:par>
                                <p:cTn id="36" presetID="29" presetClass="entr" presetSubtype="0"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1000" fill="hold"/>
                                        <p:tgtEl>
                                          <p:spTgt spid="15"/>
                                        </p:tgtEl>
                                        <p:attrNameLst>
                                          <p:attrName>ppt_x</p:attrName>
                                        </p:attrNameLst>
                                      </p:cBhvr>
                                      <p:tavLst>
                                        <p:tav tm="0">
                                          <p:val>
                                            <p:strVal val="#ppt_x-.2"/>
                                          </p:val>
                                        </p:tav>
                                        <p:tav tm="100000">
                                          <p:val>
                                            <p:strVal val="#ppt_x"/>
                                          </p:val>
                                        </p:tav>
                                      </p:tavLst>
                                    </p:anim>
                                    <p:anim calcmode="lin" valueType="num">
                                      <p:cBhvr>
                                        <p:cTn id="39"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40" dur="1000"/>
                                        <p:tgtEl>
                                          <p:spTgt spid="15"/>
                                        </p:tgtEl>
                                      </p:cBhvr>
                                    </p:animEffect>
                                  </p:childTnLst>
                                </p:cTn>
                              </p:par>
                            </p:childTnLst>
                          </p:cTn>
                        </p:par>
                        <p:par>
                          <p:cTn id="41" fill="hold">
                            <p:stCondLst>
                              <p:cond delay="5000"/>
                            </p:stCondLst>
                            <p:childTnLst>
                              <p:par>
                                <p:cTn id="42" presetID="30" presetClass="entr" presetSubtype="0" fill="hold" grpId="0" nodeType="afterEffect">
                                  <p:stCondLst>
                                    <p:cond delay="0"/>
                                  </p:stCondLst>
                                  <p:childTnLst>
                                    <p:set>
                                      <p:cBhvr>
                                        <p:cTn id="43" dur="1" fill="hold">
                                          <p:stCondLst>
                                            <p:cond delay="0"/>
                                          </p:stCondLst>
                                        </p:cTn>
                                        <p:tgtEl>
                                          <p:spTgt spid="12">
                                            <p:txEl>
                                              <p:pRg st="0" end="0"/>
                                            </p:txEl>
                                          </p:spTgt>
                                        </p:tgtEl>
                                        <p:attrNameLst>
                                          <p:attrName>style.visibility</p:attrName>
                                        </p:attrNameLst>
                                      </p:cBhvr>
                                      <p:to>
                                        <p:strVal val="visible"/>
                                      </p:to>
                                    </p:set>
                                    <p:animEffect transition="in" filter="fade">
                                      <p:cBhvr>
                                        <p:cTn id="44" dur="800" decel="100000"/>
                                        <p:tgtEl>
                                          <p:spTgt spid="12">
                                            <p:txEl>
                                              <p:pRg st="0" end="0"/>
                                            </p:txEl>
                                          </p:spTgt>
                                        </p:tgtEl>
                                      </p:cBhvr>
                                    </p:animEffect>
                                    <p:anim calcmode="lin" valueType="num">
                                      <p:cBhvr>
                                        <p:cTn id="45" dur="800" decel="100000" fill="hold"/>
                                        <p:tgtEl>
                                          <p:spTgt spid="12">
                                            <p:txEl>
                                              <p:pRg st="0" end="0"/>
                                            </p:txEl>
                                          </p:spTgt>
                                        </p:tgtEl>
                                        <p:attrNameLst>
                                          <p:attrName>style.rotation</p:attrName>
                                        </p:attrNameLst>
                                      </p:cBhvr>
                                      <p:tavLst>
                                        <p:tav tm="0">
                                          <p:val>
                                            <p:fltVal val="-90"/>
                                          </p:val>
                                        </p:tav>
                                        <p:tav tm="100000">
                                          <p:val>
                                            <p:fltVal val="0"/>
                                          </p:val>
                                        </p:tav>
                                      </p:tavLst>
                                    </p:anim>
                                    <p:anim calcmode="lin" valueType="num">
                                      <p:cBhvr>
                                        <p:cTn id="46" dur="800" decel="100000" fill="hold"/>
                                        <p:tgtEl>
                                          <p:spTgt spid="12">
                                            <p:txEl>
                                              <p:pRg st="0" end="0"/>
                                            </p:txEl>
                                          </p:spTgt>
                                        </p:tgtEl>
                                        <p:attrNameLst>
                                          <p:attrName>ppt_x</p:attrName>
                                        </p:attrNameLst>
                                      </p:cBhvr>
                                      <p:tavLst>
                                        <p:tav tm="0">
                                          <p:val>
                                            <p:strVal val="#ppt_x+0.4"/>
                                          </p:val>
                                        </p:tav>
                                        <p:tav tm="100000">
                                          <p:val>
                                            <p:strVal val="#ppt_x-0.05"/>
                                          </p:val>
                                        </p:tav>
                                      </p:tavLst>
                                    </p:anim>
                                    <p:anim calcmode="lin" valueType="num">
                                      <p:cBhvr>
                                        <p:cTn id="47" dur="800" decel="100000" fill="hold"/>
                                        <p:tgtEl>
                                          <p:spTgt spid="12">
                                            <p:txEl>
                                              <p:pRg st="0" end="0"/>
                                            </p:txEl>
                                          </p:spTgt>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12">
                                            <p:txEl>
                                              <p:pRg st="0" end="0"/>
                                            </p:txEl>
                                          </p:spTgt>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12">
                                            <p:txEl>
                                              <p:pRg st="0" end="0"/>
                                            </p:txEl>
                                          </p:spTgt>
                                        </p:tgtEl>
                                        <p:attrNameLst>
                                          <p:attrName>ppt_y</p:attrName>
                                        </p:attrNameLst>
                                      </p:cBhvr>
                                      <p:tavLst>
                                        <p:tav tm="0">
                                          <p:val>
                                            <p:strVal val="#ppt_y+0.1"/>
                                          </p:val>
                                        </p:tav>
                                        <p:tav tm="100000">
                                          <p:val>
                                            <p:strVal val="#ppt_y"/>
                                          </p:val>
                                        </p:tav>
                                      </p:tavLst>
                                    </p:anim>
                                  </p:childTnLst>
                                </p:cTn>
                              </p:par>
                            </p:childTnLst>
                          </p:cTn>
                        </p:par>
                        <p:par>
                          <p:cTn id="50" fill="hold">
                            <p:stCondLst>
                              <p:cond delay="6000"/>
                            </p:stCondLst>
                            <p:childTnLst>
                              <p:par>
                                <p:cTn id="51" presetID="30" presetClass="entr" presetSubtype="0" fill="hold" grpId="0" nodeType="afterEffect">
                                  <p:stCondLst>
                                    <p:cond delay="0"/>
                                  </p:stCondLst>
                                  <p:childTnLst>
                                    <p:set>
                                      <p:cBhvr>
                                        <p:cTn id="52" dur="1" fill="hold">
                                          <p:stCondLst>
                                            <p:cond delay="0"/>
                                          </p:stCondLst>
                                        </p:cTn>
                                        <p:tgtEl>
                                          <p:spTgt spid="12">
                                            <p:txEl>
                                              <p:pRg st="1" end="1"/>
                                            </p:txEl>
                                          </p:spTgt>
                                        </p:tgtEl>
                                        <p:attrNameLst>
                                          <p:attrName>style.visibility</p:attrName>
                                        </p:attrNameLst>
                                      </p:cBhvr>
                                      <p:to>
                                        <p:strVal val="visible"/>
                                      </p:to>
                                    </p:set>
                                    <p:animEffect transition="in" filter="fade">
                                      <p:cBhvr>
                                        <p:cTn id="53" dur="800" decel="100000"/>
                                        <p:tgtEl>
                                          <p:spTgt spid="12">
                                            <p:txEl>
                                              <p:pRg st="1" end="1"/>
                                            </p:txEl>
                                          </p:spTgt>
                                        </p:tgtEl>
                                      </p:cBhvr>
                                    </p:animEffect>
                                    <p:anim calcmode="lin" valueType="num">
                                      <p:cBhvr>
                                        <p:cTn id="54" dur="800" decel="100000" fill="hold"/>
                                        <p:tgtEl>
                                          <p:spTgt spid="12">
                                            <p:txEl>
                                              <p:pRg st="1" end="1"/>
                                            </p:txEl>
                                          </p:spTgt>
                                        </p:tgtEl>
                                        <p:attrNameLst>
                                          <p:attrName>style.rotation</p:attrName>
                                        </p:attrNameLst>
                                      </p:cBhvr>
                                      <p:tavLst>
                                        <p:tav tm="0">
                                          <p:val>
                                            <p:fltVal val="-90"/>
                                          </p:val>
                                        </p:tav>
                                        <p:tav tm="100000">
                                          <p:val>
                                            <p:fltVal val="0"/>
                                          </p:val>
                                        </p:tav>
                                      </p:tavLst>
                                    </p:anim>
                                    <p:anim calcmode="lin" valueType="num">
                                      <p:cBhvr>
                                        <p:cTn id="55" dur="800" decel="100000" fill="hold"/>
                                        <p:tgtEl>
                                          <p:spTgt spid="12">
                                            <p:txEl>
                                              <p:pRg st="1" end="1"/>
                                            </p:txEl>
                                          </p:spTgt>
                                        </p:tgtEl>
                                        <p:attrNameLst>
                                          <p:attrName>ppt_x</p:attrName>
                                        </p:attrNameLst>
                                      </p:cBhvr>
                                      <p:tavLst>
                                        <p:tav tm="0">
                                          <p:val>
                                            <p:strVal val="#ppt_x+0.4"/>
                                          </p:val>
                                        </p:tav>
                                        <p:tav tm="100000">
                                          <p:val>
                                            <p:strVal val="#ppt_x-0.05"/>
                                          </p:val>
                                        </p:tav>
                                      </p:tavLst>
                                    </p:anim>
                                    <p:anim calcmode="lin" valueType="num">
                                      <p:cBhvr>
                                        <p:cTn id="56" dur="800" decel="100000" fill="hold"/>
                                        <p:tgtEl>
                                          <p:spTgt spid="12">
                                            <p:txEl>
                                              <p:pRg st="1" end="1"/>
                                            </p:txEl>
                                          </p:spTgt>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2">
                                            <p:txEl>
                                              <p:pRg st="1" end="1"/>
                                            </p:txEl>
                                          </p:spTgt>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2">
                                            <p:txEl>
                                              <p:pRg st="1" end="1"/>
                                            </p:txEl>
                                          </p:spTgt>
                                        </p:tgtEl>
                                        <p:attrNameLst>
                                          <p:attrName>ppt_y</p:attrName>
                                        </p:attrNameLst>
                                      </p:cBhvr>
                                      <p:tavLst>
                                        <p:tav tm="0">
                                          <p:val>
                                            <p:strVal val="#ppt_y+0.1"/>
                                          </p:val>
                                        </p:tav>
                                        <p:tav tm="100000">
                                          <p:val>
                                            <p:strVal val="#ppt_y"/>
                                          </p:val>
                                        </p:tav>
                                      </p:tavLst>
                                    </p:anim>
                                  </p:childTnLst>
                                </p:cTn>
                              </p:par>
                            </p:childTnLst>
                          </p:cTn>
                        </p:par>
                        <p:par>
                          <p:cTn id="59" fill="hold">
                            <p:stCondLst>
                              <p:cond delay="7000"/>
                            </p:stCondLst>
                            <p:childTnLst>
                              <p:par>
                                <p:cTn id="60" presetID="30" presetClass="entr" presetSubtype="0" fill="hold" grpId="0" nodeType="afterEffect">
                                  <p:stCondLst>
                                    <p:cond delay="0"/>
                                  </p:stCondLst>
                                  <p:childTnLst>
                                    <p:set>
                                      <p:cBhvr>
                                        <p:cTn id="61" dur="1" fill="hold">
                                          <p:stCondLst>
                                            <p:cond delay="0"/>
                                          </p:stCondLst>
                                        </p:cTn>
                                        <p:tgtEl>
                                          <p:spTgt spid="12">
                                            <p:txEl>
                                              <p:pRg st="2" end="2"/>
                                            </p:txEl>
                                          </p:spTgt>
                                        </p:tgtEl>
                                        <p:attrNameLst>
                                          <p:attrName>style.visibility</p:attrName>
                                        </p:attrNameLst>
                                      </p:cBhvr>
                                      <p:to>
                                        <p:strVal val="visible"/>
                                      </p:to>
                                    </p:set>
                                    <p:animEffect transition="in" filter="fade">
                                      <p:cBhvr>
                                        <p:cTn id="62" dur="800" decel="100000"/>
                                        <p:tgtEl>
                                          <p:spTgt spid="12">
                                            <p:txEl>
                                              <p:pRg st="2" end="2"/>
                                            </p:txEl>
                                          </p:spTgt>
                                        </p:tgtEl>
                                      </p:cBhvr>
                                    </p:animEffect>
                                    <p:anim calcmode="lin" valueType="num">
                                      <p:cBhvr>
                                        <p:cTn id="63" dur="800" decel="100000" fill="hold"/>
                                        <p:tgtEl>
                                          <p:spTgt spid="12">
                                            <p:txEl>
                                              <p:pRg st="2" end="2"/>
                                            </p:txEl>
                                          </p:spTgt>
                                        </p:tgtEl>
                                        <p:attrNameLst>
                                          <p:attrName>style.rotation</p:attrName>
                                        </p:attrNameLst>
                                      </p:cBhvr>
                                      <p:tavLst>
                                        <p:tav tm="0">
                                          <p:val>
                                            <p:fltVal val="-90"/>
                                          </p:val>
                                        </p:tav>
                                        <p:tav tm="100000">
                                          <p:val>
                                            <p:fltVal val="0"/>
                                          </p:val>
                                        </p:tav>
                                      </p:tavLst>
                                    </p:anim>
                                    <p:anim calcmode="lin" valueType="num">
                                      <p:cBhvr>
                                        <p:cTn id="64" dur="800" decel="100000" fill="hold"/>
                                        <p:tgtEl>
                                          <p:spTgt spid="12">
                                            <p:txEl>
                                              <p:pRg st="2" end="2"/>
                                            </p:txEl>
                                          </p:spTgt>
                                        </p:tgtEl>
                                        <p:attrNameLst>
                                          <p:attrName>ppt_x</p:attrName>
                                        </p:attrNameLst>
                                      </p:cBhvr>
                                      <p:tavLst>
                                        <p:tav tm="0">
                                          <p:val>
                                            <p:strVal val="#ppt_x+0.4"/>
                                          </p:val>
                                        </p:tav>
                                        <p:tav tm="100000">
                                          <p:val>
                                            <p:strVal val="#ppt_x-0.05"/>
                                          </p:val>
                                        </p:tav>
                                      </p:tavLst>
                                    </p:anim>
                                    <p:anim calcmode="lin" valueType="num">
                                      <p:cBhvr>
                                        <p:cTn id="65" dur="800" decel="100000" fill="hold"/>
                                        <p:tgtEl>
                                          <p:spTgt spid="12">
                                            <p:txEl>
                                              <p:pRg st="2" end="2"/>
                                            </p:txEl>
                                          </p:spTgt>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12">
                                            <p:txEl>
                                              <p:pRg st="2" end="2"/>
                                            </p:txEl>
                                          </p:spTgt>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12">
                                            <p:txEl>
                                              <p:pRg st="2" end="2"/>
                                            </p:txEl>
                                          </p:spTgt>
                                        </p:tgtEl>
                                        <p:attrNameLst>
                                          <p:attrName>ppt_y</p:attrName>
                                        </p:attrNameLst>
                                      </p:cBhvr>
                                      <p:tavLst>
                                        <p:tav tm="0">
                                          <p:val>
                                            <p:strVal val="#ppt_y+0.1"/>
                                          </p:val>
                                        </p:tav>
                                        <p:tav tm="100000">
                                          <p:val>
                                            <p:strVal val="#ppt_y"/>
                                          </p:val>
                                        </p:tav>
                                      </p:tavLst>
                                    </p:anim>
                                  </p:childTnLst>
                                </p:cTn>
                              </p:par>
                            </p:childTnLst>
                          </p:cTn>
                        </p:par>
                        <p:par>
                          <p:cTn id="68" fill="hold">
                            <p:stCondLst>
                              <p:cond delay="8000"/>
                            </p:stCondLst>
                            <p:childTnLst>
                              <p:par>
                                <p:cTn id="69" presetID="30" presetClass="entr" presetSubtype="0" fill="hold" grpId="0" nodeType="afterEffect">
                                  <p:stCondLst>
                                    <p:cond delay="0"/>
                                  </p:stCondLst>
                                  <p:childTnLst>
                                    <p:set>
                                      <p:cBhvr>
                                        <p:cTn id="70" dur="1" fill="hold">
                                          <p:stCondLst>
                                            <p:cond delay="0"/>
                                          </p:stCondLst>
                                        </p:cTn>
                                        <p:tgtEl>
                                          <p:spTgt spid="12">
                                            <p:txEl>
                                              <p:pRg st="3" end="3"/>
                                            </p:txEl>
                                          </p:spTgt>
                                        </p:tgtEl>
                                        <p:attrNameLst>
                                          <p:attrName>style.visibility</p:attrName>
                                        </p:attrNameLst>
                                      </p:cBhvr>
                                      <p:to>
                                        <p:strVal val="visible"/>
                                      </p:to>
                                    </p:set>
                                    <p:animEffect transition="in" filter="fade">
                                      <p:cBhvr>
                                        <p:cTn id="71" dur="800" decel="100000"/>
                                        <p:tgtEl>
                                          <p:spTgt spid="12">
                                            <p:txEl>
                                              <p:pRg st="3" end="3"/>
                                            </p:txEl>
                                          </p:spTgt>
                                        </p:tgtEl>
                                      </p:cBhvr>
                                    </p:animEffect>
                                    <p:anim calcmode="lin" valueType="num">
                                      <p:cBhvr>
                                        <p:cTn id="72" dur="800" decel="100000" fill="hold"/>
                                        <p:tgtEl>
                                          <p:spTgt spid="12">
                                            <p:txEl>
                                              <p:pRg st="3" end="3"/>
                                            </p:txEl>
                                          </p:spTgt>
                                        </p:tgtEl>
                                        <p:attrNameLst>
                                          <p:attrName>style.rotation</p:attrName>
                                        </p:attrNameLst>
                                      </p:cBhvr>
                                      <p:tavLst>
                                        <p:tav tm="0">
                                          <p:val>
                                            <p:fltVal val="-90"/>
                                          </p:val>
                                        </p:tav>
                                        <p:tav tm="100000">
                                          <p:val>
                                            <p:fltVal val="0"/>
                                          </p:val>
                                        </p:tav>
                                      </p:tavLst>
                                    </p:anim>
                                    <p:anim calcmode="lin" valueType="num">
                                      <p:cBhvr>
                                        <p:cTn id="73" dur="800" decel="100000" fill="hold"/>
                                        <p:tgtEl>
                                          <p:spTgt spid="12">
                                            <p:txEl>
                                              <p:pRg st="3" end="3"/>
                                            </p:txEl>
                                          </p:spTgt>
                                        </p:tgtEl>
                                        <p:attrNameLst>
                                          <p:attrName>ppt_x</p:attrName>
                                        </p:attrNameLst>
                                      </p:cBhvr>
                                      <p:tavLst>
                                        <p:tav tm="0">
                                          <p:val>
                                            <p:strVal val="#ppt_x+0.4"/>
                                          </p:val>
                                        </p:tav>
                                        <p:tav tm="100000">
                                          <p:val>
                                            <p:strVal val="#ppt_x-0.05"/>
                                          </p:val>
                                        </p:tav>
                                      </p:tavLst>
                                    </p:anim>
                                    <p:anim calcmode="lin" valueType="num">
                                      <p:cBhvr>
                                        <p:cTn id="74" dur="800" decel="100000" fill="hold"/>
                                        <p:tgtEl>
                                          <p:spTgt spid="12">
                                            <p:txEl>
                                              <p:pRg st="3" end="3"/>
                                            </p:txEl>
                                          </p:spTgt>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12">
                                            <p:txEl>
                                              <p:pRg st="3" end="3"/>
                                            </p:txEl>
                                          </p:spTgt>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12">
                                            <p:txEl>
                                              <p:pRg st="3" end="3"/>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Управляющая кнопка: далее 3">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8" name="Рисунок 7"/>
          <p:cNvPicPr>
            <a:picLocks noChangeAspect="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176900"/>
            <a:ext cx="3600450" cy="3359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Содержимое 2"/>
          <p:cNvSpPr txBox="1">
            <a:spLocks/>
          </p:cNvSpPr>
          <p:nvPr/>
        </p:nvSpPr>
        <p:spPr>
          <a:xfrm>
            <a:off x="539552" y="5031693"/>
            <a:ext cx="9001000" cy="2376264"/>
          </a:xfrm>
          <a:prstGeom prst="rect">
            <a:avLst/>
          </a:prstGeom>
        </p:spPr>
        <p:txBody>
          <a:bodyPr vert="horz" lIns="91440" tIns="45720" rIns="91440" bIns="45720" rtlCol="0">
            <a:normAutofit fontScale="2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ru-RU" sz="16000" dirty="0" smtClean="0"/>
              <a:t> </a:t>
            </a:r>
            <a:r>
              <a:rPr lang="uk-UA" sz="9600" dirty="0"/>
              <a:t> </a:t>
            </a:r>
            <a:r>
              <a:rPr lang="uk-UA" sz="16000" b="1" dirty="0">
                <a:ln>
                  <a:solidFill>
                    <a:srgbClr val="002060"/>
                  </a:solidFill>
                </a:ln>
                <a:solidFill>
                  <a:srgbClr val="0000FF"/>
                </a:solidFill>
              </a:rPr>
              <a:t>Сонячна енергія </a:t>
            </a:r>
            <a:r>
              <a:rPr lang="uk-UA" sz="16000" b="1" dirty="0" smtClean="0">
                <a:ln>
                  <a:solidFill>
                    <a:srgbClr val="002060"/>
                  </a:solidFill>
                </a:ln>
                <a:solidFill>
                  <a:srgbClr val="0000FF"/>
                </a:solidFill>
              </a:rPr>
              <a:t>передається</a:t>
            </a:r>
          </a:p>
          <a:p>
            <a:pPr marL="0" indent="0">
              <a:buNone/>
            </a:pPr>
            <a:r>
              <a:rPr lang="uk-UA" sz="16000" b="1" dirty="0">
                <a:ln>
                  <a:solidFill>
                    <a:srgbClr val="002060"/>
                  </a:solidFill>
                </a:ln>
                <a:solidFill>
                  <a:srgbClr val="0000FF"/>
                </a:solidFill>
              </a:rPr>
              <a:t> </a:t>
            </a:r>
            <a:r>
              <a:rPr lang="uk-UA" sz="16000" b="1" dirty="0" smtClean="0">
                <a:ln>
                  <a:solidFill>
                    <a:srgbClr val="002060"/>
                  </a:solidFill>
                </a:ln>
                <a:solidFill>
                  <a:srgbClr val="0000FF"/>
                </a:solidFill>
              </a:rPr>
              <a:t>             тваринам </a:t>
            </a:r>
            <a:r>
              <a:rPr lang="uk-UA" sz="16000" b="1" dirty="0">
                <a:ln>
                  <a:solidFill>
                    <a:srgbClr val="002060"/>
                  </a:solidFill>
                </a:ln>
                <a:solidFill>
                  <a:srgbClr val="0000FF"/>
                </a:solidFill>
              </a:rPr>
              <a:t>і людям, </a:t>
            </a:r>
            <a:endParaRPr lang="uk-UA" sz="16000" b="1" dirty="0" smtClean="0">
              <a:ln>
                <a:solidFill>
                  <a:srgbClr val="002060"/>
                </a:solidFill>
              </a:ln>
              <a:solidFill>
                <a:srgbClr val="0000FF"/>
              </a:solidFill>
            </a:endParaRPr>
          </a:p>
          <a:p>
            <a:pPr marL="0" indent="0">
              <a:buNone/>
            </a:pPr>
            <a:r>
              <a:rPr lang="uk-UA" sz="16000" b="1" dirty="0" smtClean="0">
                <a:ln>
                  <a:solidFill>
                    <a:srgbClr val="002060"/>
                  </a:solidFill>
                </a:ln>
                <a:solidFill>
                  <a:srgbClr val="0000FF"/>
                </a:solidFill>
              </a:rPr>
              <a:t>коли </a:t>
            </a:r>
            <a:r>
              <a:rPr lang="uk-UA" sz="16000" b="1" dirty="0">
                <a:ln>
                  <a:solidFill>
                    <a:srgbClr val="002060"/>
                  </a:solidFill>
                </a:ln>
                <a:solidFill>
                  <a:srgbClr val="0000FF"/>
                </a:solidFill>
              </a:rPr>
              <a:t>вони живляться рослинами</a:t>
            </a:r>
            <a:endParaRPr lang="ru-RU" sz="16000" b="1" dirty="0" smtClean="0">
              <a:ln>
                <a:solidFill>
                  <a:srgbClr val="002060"/>
                </a:solidFill>
              </a:ln>
              <a:solidFill>
                <a:srgbClr val="0000FF"/>
              </a:solidFill>
            </a:endParaRPr>
          </a:p>
          <a:p>
            <a:endParaRPr lang="ru-RU" dirty="0" smtClean="0"/>
          </a:p>
          <a:p>
            <a:endParaRPr lang="ru-RU" dirty="0" smtClean="0"/>
          </a:p>
          <a:p>
            <a:endParaRPr lang="ru-RU" dirty="0" smtClean="0"/>
          </a:p>
          <a:p>
            <a:endParaRPr lang="ru-RU" dirty="0" smtClean="0"/>
          </a:p>
          <a:p>
            <a:endParaRPr lang="ru-RU" dirty="0" smtClean="0"/>
          </a:p>
          <a:p>
            <a:endParaRPr lang="ru-RU" dirty="0" smtClean="0"/>
          </a:p>
          <a:p>
            <a:pPr marL="0" indent="0"/>
            <a:endParaRPr lang="ru-RU" sz="16000" b="1" dirty="0" smtClean="0">
              <a:ln>
                <a:solidFill>
                  <a:srgbClr val="002060"/>
                </a:solidFill>
              </a:ln>
              <a:solidFill>
                <a:srgbClr val="0000FF"/>
              </a:solidFill>
            </a:endParaRPr>
          </a:p>
          <a:p>
            <a:pPr marL="0" indent="0">
              <a:buFont typeface="Arial" pitchFamily="34" charset="0"/>
              <a:buNone/>
            </a:pPr>
            <a:r>
              <a:rPr lang="ru-RU" sz="16000" b="1" dirty="0" smtClean="0">
                <a:ln>
                  <a:solidFill>
                    <a:srgbClr val="002060"/>
                  </a:solidFill>
                </a:ln>
                <a:solidFill>
                  <a:srgbClr val="0000FF"/>
                </a:solidFill>
              </a:rPr>
              <a:t>     </a:t>
            </a:r>
            <a:endParaRPr lang="ru-RU" sz="16000" b="1" dirty="0">
              <a:ln>
                <a:solidFill>
                  <a:srgbClr val="002060"/>
                </a:solidFill>
              </a:ln>
              <a:solidFill>
                <a:srgbClr val="0000FF"/>
              </a:solidFill>
            </a:endParaRPr>
          </a:p>
        </p:txBody>
      </p:sp>
      <p:pic>
        <p:nvPicPr>
          <p:cNvPr id="12" name="Picture 10" descr="http://kotikit.ru/wp-content/plugins/autothumb/image.php?src=/wp-content/uploads/2011/03/pochemu-rebenok-ne-est-frukty.jpg&amp;zc=1&amp;w=240&amp;h=310&amp;hash=fa6738432b0287d3455065f5a9b5c2fb"/>
          <p:cNvPicPr>
            <a:picLocks noChangeAspect="1" noChangeArrowheads="1"/>
          </p:cNvPicPr>
          <p:nvPr/>
        </p:nvPicPr>
        <p:blipFill>
          <a:blip r:embed="rId3" cstate="print"/>
          <a:srcRect/>
          <a:stretch>
            <a:fillRect/>
          </a:stretch>
        </p:blipFill>
        <p:spPr bwMode="auto">
          <a:xfrm>
            <a:off x="179512" y="220377"/>
            <a:ext cx="3602427" cy="4653136"/>
          </a:xfrm>
          <a:prstGeom prst="rect">
            <a:avLst/>
          </a:prstGeom>
          <a:noFill/>
        </p:spPr>
      </p:pic>
      <p:pic>
        <p:nvPicPr>
          <p:cNvPr id="13" name="Picture 6" descr="http://zoo-sib.ru/wp-content/uploads/2010/10/kormlenie-krolikov.jpg"/>
          <p:cNvPicPr>
            <a:picLocks noChangeAspect="1" noChangeArrowheads="1"/>
          </p:cNvPicPr>
          <p:nvPr/>
        </p:nvPicPr>
        <p:blipFill>
          <a:blip r:embed="rId4" cstate="print"/>
          <a:srcRect/>
          <a:stretch>
            <a:fillRect/>
          </a:stretch>
        </p:blipFill>
        <p:spPr bwMode="auto">
          <a:xfrm>
            <a:off x="3781939" y="276576"/>
            <a:ext cx="5140039" cy="4636545"/>
          </a:xfrm>
          <a:prstGeom prst="rect">
            <a:avLst/>
          </a:prstGeom>
          <a:noFill/>
        </p:spPr>
      </p:pic>
    </p:spTree>
    <p:extLst>
      <p:ext uri="{BB962C8B-B14F-4D97-AF65-F5344CB8AC3E}">
        <p14:creationId xmlns="" xmlns:p14="http://schemas.microsoft.com/office/powerpoint/2010/main" val="2015687710"/>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8"/>
                                        </p:tgtEl>
                                        <p:attrNameLst>
                                          <p:attrName>r</p:attrName>
                                        </p:attrNameLst>
                                      </p:cBhvr>
                                    </p:animRot>
                                    <p:animRot by="-240000">
                                      <p:cBhvr>
                                        <p:cTn id="7" dur="200" fill="hold">
                                          <p:stCondLst>
                                            <p:cond delay="200"/>
                                          </p:stCondLst>
                                        </p:cTn>
                                        <p:tgtEl>
                                          <p:spTgt spid="8"/>
                                        </p:tgtEl>
                                        <p:attrNameLst>
                                          <p:attrName>r</p:attrName>
                                        </p:attrNameLst>
                                      </p:cBhvr>
                                    </p:animRot>
                                    <p:animRot by="240000">
                                      <p:cBhvr>
                                        <p:cTn id="8" dur="200" fill="hold">
                                          <p:stCondLst>
                                            <p:cond delay="400"/>
                                          </p:stCondLst>
                                        </p:cTn>
                                        <p:tgtEl>
                                          <p:spTgt spid="8"/>
                                        </p:tgtEl>
                                        <p:attrNameLst>
                                          <p:attrName>r</p:attrName>
                                        </p:attrNameLst>
                                      </p:cBhvr>
                                    </p:animRot>
                                    <p:animRot by="-240000">
                                      <p:cBhvr>
                                        <p:cTn id="9" dur="200" fill="hold">
                                          <p:stCondLst>
                                            <p:cond delay="600"/>
                                          </p:stCondLst>
                                        </p:cTn>
                                        <p:tgtEl>
                                          <p:spTgt spid="8"/>
                                        </p:tgtEl>
                                        <p:attrNameLst>
                                          <p:attrName>r</p:attrName>
                                        </p:attrNameLst>
                                      </p:cBhvr>
                                    </p:animRot>
                                    <p:animRot by="120000">
                                      <p:cBhvr>
                                        <p:cTn id="10" dur="200" fill="hold">
                                          <p:stCondLst>
                                            <p:cond delay="800"/>
                                          </p:stCondLst>
                                        </p:cTn>
                                        <p:tgtEl>
                                          <p:spTgt spid="8"/>
                                        </p:tgtEl>
                                        <p:attrNameLst>
                                          <p:attrName>r</p:attrName>
                                        </p:attrNameLst>
                                      </p:cBhvr>
                                    </p:animRot>
                                  </p:childTnLst>
                                </p:cTn>
                              </p:par>
                            </p:childTnLst>
                          </p:cTn>
                        </p:par>
                        <p:par>
                          <p:cTn id="11" fill="hold">
                            <p:stCondLst>
                              <p:cond delay="1000"/>
                            </p:stCondLst>
                            <p:childTnLst>
                              <p:par>
                                <p:cTn id="12" presetID="6"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in)">
                                      <p:cBhvr>
                                        <p:cTn id="14" dur="2000"/>
                                        <p:tgtEl>
                                          <p:spTgt spid="12"/>
                                        </p:tgtEl>
                                      </p:cBhvr>
                                    </p:animEffect>
                                  </p:childTnLst>
                                </p:cTn>
                              </p:par>
                            </p:childTnLst>
                          </p:cTn>
                        </p:par>
                        <p:par>
                          <p:cTn id="15" fill="hold">
                            <p:stCondLst>
                              <p:cond delay="3000"/>
                            </p:stCondLst>
                            <p:childTnLst>
                              <p:par>
                                <p:cTn id="16" presetID="30"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800" decel="100000"/>
                                        <p:tgtEl>
                                          <p:spTgt spid="13"/>
                                        </p:tgtEl>
                                      </p:cBhvr>
                                    </p:animEffect>
                                    <p:anim calcmode="lin" valueType="num">
                                      <p:cBhvr>
                                        <p:cTn id="19" dur="800" decel="100000" fill="hold"/>
                                        <p:tgtEl>
                                          <p:spTgt spid="13"/>
                                        </p:tgtEl>
                                        <p:attrNameLst>
                                          <p:attrName>style.rotation</p:attrName>
                                        </p:attrNameLst>
                                      </p:cBhvr>
                                      <p:tavLst>
                                        <p:tav tm="0">
                                          <p:val>
                                            <p:fltVal val="-90"/>
                                          </p:val>
                                        </p:tav>
                                        <p:tav tm="100000">
                                          <p:val>
                                            <p:fltVal val="0"/>
                                          </p:val>
                                        </p:tav>
                                      </p:tavLst>
                                    </p:anim>
                                    <p:anim calcmode="lin" valueType="num">
                                      <p:cBhvr>
                                        <p:cTn id="20" dur="800" decel="100000" fill="hold"/>
                                        <p:tgtEl>
                                          <p:spTgt spid="13"/>
                                        </p:tgtEl>
                                        <p:attrNameLst>
                                          <p:attrName>ppt_x</p:attrName>
                                        </p:attrNameLst>
                                      </p:cBhvr>
                                      <p:tavLst>
                                        <p:tav tm="0">
                                          <p:val>
                                            <p:strVal val="#ppt_x+0.4"/>
                                          </p:val>
                                        </p:tav>
                                        <p:tav tm="100000">
                                          <p:val>
                                            <p:strVal val="#ppt_x-0.05"/>
                                          </p:val>
                                        </p:tav>
                                      </p:tavLst>
                                    </p:anim>
                                    <p:anim calcmode="lin" valueType="num">
                                      <p:cBhvr>
                                        <p:cTn id="21" dur="800" decel="100000" fill="hold"/>
                                        <p:tgtEl>
                                          <p:spTgt spid="13"/>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par>
                          <p:cTn id="24" fill="hold">
                            <p:stCondLst>
                              <p:cond delay="4000"/>
                            </p:stCondLst>
                            <p:childTnLst>
                              <p:par>
                                <p:cTn id="25" presetID="55"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strVal val="#ppt_w*0.70"/>
                                          </p:val>
                                        </p:tav>
                                        <p:tav tm="100000">
                                          <p:val>
                                            <p:strVal val="#ppt_w"/>
                                          </p:val>
                                        </p:tav>
                                      </p:tavLst>
                                    </p:anim>
                                    <p:anim calcmode="lin" valueType="num">
                                      <p:cBhvr>
                                        <p:cTn id="28" dur="1000" fill="hold"/>
                                        <p:tgtEl>
                                          <p:spTgt spid="11"/>
                                        </p:tgtEl>
                                        <p:attrNameLst>
                                          <p:attrName>ppt_h</p:attrName>
                                        </p:attrNameLst>
                                      </p:cBhvr>
                                      <p:tavLst>
                                        <p:tav tm="0">
                                          <p:val>
                                            <p:strVal val="#ppt_h"/>
                                          </p:val>
                                        </p:tav>
                                        <p:tav tm="100000">
                                          <p:val>
                                            <p:strVal val="#ppt_h"/>
                                          </p:val>
                                        </p:tav>
                                      </p:tavLst>
                                    </p:anim>
                                    <p:animEffect transition="in" filter="fade">
                                      <p:cBhvr>
                                        <p:cTn id="2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http://fotkidetey.ru/klipart_detskiy/6.jpg"/>
          <p:cNvPicPr>
            <a:picLocks noChangeAspect="1" noChangeArrowheads="1"/>
          </p:cNvPicPr>
          <p:nvPr/>
        </p:nvPicPr>
        <p:blipFill>
          <a:blip r:embed="rId2" cstate="print"/>
          <a:srcRect/>
          <a:stretch>
            <a:fillRect/>
          </a:stretch>
        </p:blipFill>
        <p:spPr bwMode="auto">
          <a:xfrm>
            <a:off x="2555776" y="1693148"/>
            <a:ext cx="6588224" cy="5157996"/>
          </a:xfrm>
          <a:prstGeom prst="rect">
            <a:avLst/>
          </a:prstGeom>
          <a:noFill/>
        </p:spPr>
      </p:pic>
      <p:sp>
        <p:nvSpPr>
          <p:cNvPr id="10" name="Содержимое 2"/>
          <p:cNvSpPr>
            <a:spLocks noGrp="1"/>
          </p:cNvSpPr>
          <p:nvPr>
            <p:ph idx="1"/>
          </p:nvPr>
        </p:nvSpPr>
        <p:spPr>
          <a:xfrm>
            <a:off x="3600450" y="620688"/>
            <a:ext cx="5471824" cy="984004"/>
          </a:xfrm>
        </p:spPr>
        <p:txBody>
          <a:bodyPr>
            <a:normAutofit fontScale="25000" lnSpcReduction="20000"/>
          </a:bodyPr>
          <a:lstStyle/>
          <a:p>
            <a:pPr marL="0" indent="0">
              <a:buNone/>
            </a:pPr>
            <a:r>
              <a:rPr lang="ru-RU" sz="16000" dirty="0" smtClean="0"/>
              <a:t> </a:t>
            </a:r>
            <a:r>
              <a:rPr lang="ru-RU" sz="16000" b="1" dirty="0" err="1" smtClean="0">
                <a:ln>
                  <a:solidFill>
                    <a:srgbClr val="002060"/>
                  </a:solidFill>
                </a:ln>
                <a:solidFill>
                  <a:srgbClr val="0000FF"/>
                </a:solidFill>
              </a:rPr>
              <a:t>Енергія</a:t>
            </a:r>
            <a:r>
              <a:rPr lang="ru-RU" sz="16000" b="1" dirty="0" smtClean="0">
                <a:ln>
                  <a:solidFill>
                    <a:srgbClr val="002060"/>
                  </a:solidFill>
                </a:ln>
                <a:solidFill>
                  <a:srgbClr val="0000FF"/>
                </a:solidFill>
              </a:rPr>
              <a:t> </a:t>
            </a:r>
            <a:r>
              <a:rPr lang="ru-RU" sz="16000" b="1" dirty="0" err="1" smtClean="0">
                <a:ln>
                  <a:solidFill>
                    <a:srgbClr val="002060"/>
                  </a:solidFill>
                </a:ln>
                <a:solidFill>
                  <a:srgbClr val="0000FF"/>
                </a:solidFill>
              </a:rPr>
              <a:t>Сонця</a:t>
            </a:r>
            <a:r>
              <a:rPr lang="ru-RU" sz="16000" b="1" dirty="0" smtClean="0">
                <a:ln>
                  <a:solidFill>
                    <a:srgbClr val="002060"/>
                  </a:solidFill>
                </a:ln>
                <a:solidFill>
                  <a:srgbClr val="0000FF"/>
                </a:solidFill>
              </a:rPr>
              <a:t> </a:t>
            </a:r>
            <a:r>
              <a:rPr lang="ru-RU" sz="16000" b="1" dirty="0" err="1" smtClean="0">
                <a:ln>
                  <a:solidFill>
                    <a:srgbClr val="002060"/>
                  </a:solidFill>
                </a:ln>
                <a:solidFill>
                  <a:srgbClr val="0000FF"/>
                </a:solidFill>
              </a:rPr>
              <a:t>потрібна</a:t>
            </a:r>
            <a:r>
              <a:rPr lang="ru-RU" sz="16000" b="1" dirty="0" smtClean="0">
                <a:ln>
                  <a:solidFill>
                    <a:srgbClr val="002060"/>
                  </a:solidFill>
                </a:ln>
                <a:solidFill>
                  <a:srgbClr val="0000FF"/>
                </a:solidFill>
              </a:rPr>
              <a:t> людям і </a:t>
            </a:r>
            <a:r>
              <a:rPr lang="ru-RU" sz="16000" b="1" dirty="0" err="1" smtClean="0">
                <a:ln>
                  <a:solidFill>
                    <a:srgbClr val="002060"/>
                  </a:solidFill>
                </a:ln>
                <a:solidFill>
                  <a:srgbClr val="0000FF"/>
                </a:solidFill>
              </a:rPr>
              <a:t>тваринам</a:t>
            </a:r>
            <a:r>
              <a:rPr lang="ru-RU" sz="16000" b="1" dirty="0" smtClean="0">
                <a:ln>
                  <a:solidFill>
                    <a:srgbClr val="002060"/>
                  </a:solidFill>
                </a:ln>
                <a:solidFill>
                  <a:srgbClr val="0000FF"/>
                </a:solidFill>
              </a:rPr>
              <a:t>, </a:t>
            </a:r>
            <a:r>
              <a:rPr lang="ru-RU" sz="16000" b="1" dirty="0" err="1" smtClean="0">
                <a:ln>
                  <a:solidFill>
                    <a:srgbClr val="002060"/>
                  </a:solidFill>
                </a:ln>
                <a:solidFill>
                  <a:srgbClr val="0000FF"/>
                </a:solidFill>
              </a:rPr>
              <a:t>щоб</a:t>
            </a:r>
            <a:r>
              <a:rPr lang="ru-RU" sz="16000" b="1" dirty="0" smtClean="0">
                <a:ln>
                  <a:solidFill>
                    <a:srgbClr val="002060"/>
                  </a:solidFill>
                </a:ln>
                <a:solidFill>
                  <a:srgbClr val="0000FF"/>
                </a:solidFill>
              </a:rPr>
              <a:t> </a:t>
            </a:r>
            <a:r>
              <a:rPr lang="ru-RU" sz="16000" b="1" dirty="0" err="1" smtClean="0">
                <a:ln>
                  <a:solidFill>
                    <a:srgbClr val="002060"/>
                  </a:solidFill>
                </a:ln>
                <a:solidFill>
                  <a:srgbClr val="0000FF"/>
                </a:solidFill>
              </a:rPr>
              <a:t>рости</a:t>
            </a:r>
            <a:r>
              <a:rPr lang="ru-RU" sz="16000" b="1" dirty="0" smtClean="0">
                <a:ln>
                  <a:solidFill>
                    <a:srgbClr val="002060"/>
                  </a:solidFill>
                </a:ln>
                <a:solidFill>
                  <a:srgbClr val="0000FF"/>
                </a:solidFill>
              </a:rPr>
              <a:t>, </a:t>
            </a:r>
            <a:r>
              <a:rPr lang="ru-RU" sz="16000" b="1" dirty="0" err="1" smtClean="0">
                <a:ln>
                  <a:solidFill>
                    <a:srgbClr val="002060"/>
                  </a:solidFill>
                </a:ln>
                <a:solidFill>
                  <a:srgbClr val="0000FF"/>
                </a:solidFill>
              </a:rPr>
              <a:t>розвиватися</a:t>
            </a:r>
            <a:r>
              <a:rPr lang="ru-RU" sz="16000" b="1" dirty="0" smtClean="0">
                <a:ln>
                  <a:solidFill>
                    <a:srgbClr val="002060"/>
                  </a:solidFill>
                </a:ln>
                <a:solidFill>
                  <a:srgbClr val="0000FF"/>
                </a:solidFill>
              </a:rPr>
              <a:t> й </a:t>
            </a:r>
            <a:r>
              <a:rPr lang="ru-RU" sz="16000" b="1" dirty="0" err="1" smtClean="0">
                <a:ln>
                  <a:solidFill>
                    <a:srgbClr val="002060"/>
                  </a:solidFill>
                </a:ln>
                <a:solidFill>
                  <a:srgbClr val="0000FF"/>
                </a:solidFill>
              </a:rPr>
              <a:t>рухатися</a:t>
            </a:r>
            <a:r>
              <a:rPr lang="ru-RU" sz="16000" b="1" dirty="0" smtClean="0">
                <a:ln>
                  <a:solidFill>
                    <a:srgbClr val="002060"/>
                  </a:solidFill>
                </a:ln>
                <a:solidFill>
                  <a:srgbClr val="0000FF"/>
                </a:solidFill>
              </a:rPr>
              <a:t>. </a:t>
            </a:r>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pPr marL="0" indent="0"/>
            <a:endParaRPr lang="ru-RU" sz="16000" b="1" dirty="0" smtClean="0">
              <a:ln>
                <a:solidFill>
                  <a:srgbClr val="002060"/>
                </a:solidFill>
              </a:ln>
              <a:solidFill>
                <a:srgbClr val="0000FF"/>
              </a:solidFill>
            </a:endParaRPr>
          </a:p>
          <a:p>
            <a:pPr marL="0" indent="0">
              <a:buNone/>
            </a:pPr>
            <a:r>
              <a:rPr lang="ru-RU" sz="16000" b="1" dirty="0" smtClean="0">
                <a:ln>
                  <a:solidFill>
                    <a:srgbClr val="002060"/>
                  </a:solidFill>
                </a:ln>
                <a:solidFill>
                  <a:srgbClr val="0000FF"/>
                </a:solidFill>
              </a:rPr>
              <a:t>     </a:t>
            </a:r>
            <a:endParaRPr lang="ru-RU" sz="16000" b="1" dirty="0">
              <a:ln>
                <a:solidFill>
                  <a:srgbClr val="002060"/>
                </a:solidFill>
              </a:ln>
              <a:solidFill>
                <a:srgbClr val="0000FF"/>
              </a:solidFill>
            </a:endParaRPr>
          </a:p>
        </p:txBody>
      </p:sp>
      <p:sp>
        <p:nvSpPr>
          <p:cNvPr id="4" name="Управляющая кнопка: далее 3">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8" name="Рисунок 7"/>
          <p:cNvPicPr>
            <a:picLocks noChangeAspect="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176900"/>
            <a:ext cx="3600450" cy="3359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Содержимое 2"/>
          <p:cNvSpPr txBox="1">
            <a:spLocks/>
          </p:cNvSpPr>
          <p:nvPr/>
        </p:nvSpPr>
        <p:spPr>
          <a:xfrm>
            <a:off x="323528" y="5031693"/>
            <a:ext cx="9001000" cy="2376264"/>
          </a:xfrm>
          <a:prstGeom prst="rect">
            <a:avLst/>
          </a:prstGeom>
        </p:spPr>
        <p:txBody>
          <a:bodyPr vert="horz" lIns="91440" tIns="45720" rIns="91440" bIns="45720" rtlCol="0">
            <a:normAutofit fontScale="2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ru-RU" sz="16000" dirty="0" smtClean="0"/>
              <a:t> </a:t>
            </a:r>
            <a:r>
              <a:rPr lang="ru-RU" sz="16000" b="1" dirty="0" smtClean="0">
                <a:ln>
                  <a:solidFill>
                    <a:srgbClr val="002060"/>
                  </a:solidFill>
                </a:ln>
                <a:solidFill>
                  <a:srgbClr val="0000FF"/>
                </a:solidFill>
              </a:rPr>
              <a:t>А людям </a:t>
            </a:r>
          </a:p>
          <a:p>
            <a:pPr marL="0" indent="0">
              <a:buFont typeface="Arial" pitchFamily="34" charset="0"/>
              <a:buNone/>
            </a:pPr>
            <a:r>
              <a:rPr lang="ru-RU" sz="16000" b="1" dirty="0" err="1" smtClean="0">
                <a:ln>
                  <a:solidFill>
                    <a:srgbClr val="002060"/>
                  </a:solidFill>
                </a:ln>
                <a:solidFill>
                  <a:srgbClr val="0000FF"/>
                </a:solidFill>
              </a:rPr>
              <a:t>ще</a:t>
            </a:r>
            <a:r>
              <a:rPr lang="ru-RU" sz="16000" b="1" dirty="0" smtClean="0">
                <a:ln>
                  <a:solidFill>
                    <a:srgbClr val="002060"/>
                  </a:solidFill>
                </a:ln>
                <a:solidFill>
                  <a:srgbClr val="0000FF"/>
                </a:solidFill>
              </a:rPr>
              <a:t> й для того, </a:t>
            </a:r>
            <a:r>
              <a:rPr lang="ru-RU" sz="16000" b="1" dirty="0" err="1" smtClean="0">
                <a:ln>
                  <a:solidFill>
                    <a:srgbClr val="002060"/>
                  </a:solidFill>
                </a:ln>
                <a:solidFill>
                  <a:srgbClr val="0000FF"/>
                </a:solidFill>
              </a:rPr>
              <a:t>щоб</a:t>
            </a:r>
            <a:r>
              <a:rPr lang="ru-RU" sz="16000" b="1" dirty="0" smtClean="0">
                <a:ln>
                  <a:solidFill>
                    <a:srgbClr val="002060"/>
                  </a:solidFill>
                </a:ln>
                <a:solidFill>
                  <a:srgbClr val="0000FF"/>
                </a:solidFill>
              </a:rPr>
              <a:t> </a:t>
            </a:r>
            <a:r>
              <a:rPr lang="ru-RU" sz="16000" b="1" dirty="0" err="1" smtClean="0">
                <a:ln>
                  <a:solidFill>
                    <a:srgbClr val="002060"/>
                  </a:solidFill>
                </a:ln>
                <a:solidFill>
                  <a:srgbClr val="0000FF"/>
                </a:solidFill>
              </a:rPr>
              <a:t>виконувати</a:t>
            </a:r>
            <a:r>
              <a:rPr lang="ru-RU" sz="16000" b="1" dirty="0" smtClean="0">
                <a:ln>
                  <a:solidFill>
                    <a:srgbClr val="002060"/>
                  </a:solidFill>
                </a:ln>
                <a:solidFill>
                  <a:srgbClr val="0000FF"/>
                </a:solidFill>
              </a:rPr>
              <a:t> </a:t>
            </a:r>
          </a:p>
          <a:p>
            <a:pPr marL="0" indent="0">
              <a:buFont typeface="Arial" pitchFamily="34" charset="0"/>
              <a:buNone/>
            </a:pPr>
            <a:r>
              <a:rPr lang="ru-RU" sz="16000" b="1" dirty="0" err="1" smtClean="0">
                <a:ln>
                  <a:solidFill>
                    <a:srgbClr val="002060"/>
                  </a:solidFill>
                </a:ln>
                <a:solidFill>
                  <a:srgbClr val="0000FF"/>
                </a:solidFill>
              </a:rPr>
              <a:t>фізичну</a:t>
            </a:r>
            <a:r>
              <a:rPr lang="ru-RU" sz="16000" b="1" dirty="0" smtClean="0">
                <a:ln>
                  <a:solidFill>
                    <a:srgbClr val="002060"/>
                  </a:solidFill>
                </a:ln>
                <a:solidFill>
                  <a:srgbClr val="0000FF"/>
                </a:solidFill>
              </a:rPr>
              <a:t> і </a:t>
            </a:r>
            <a:r>
              <a:rPr lang="ru-RU" sz="16000" b="1" dirty="0" err="1" smtClean="0">
                <a:ln>
                  <a:solidFill>
                    <a:srgbClr val="002060"/>
                  </a:solidFill>
                </a:ln>
                <a:solidFill>
                  <a:srgbClr val="0000FF"/>
                </a:solidFill>
              </a:rPr>
              <a:t>розумову</a:t>
            </a:r>
            <a:r>
              <a:rPr lang="ru-RU" sz="16000" b="1" dirty="0" smtClean="0">
                <a:ln>
                  <a:solidFill>
                    <a:srgbClr val="002060"/>
                  </a:solidFill>
                </a:ln>
                <a:solidFill>
                  <a:srgbClr val="0000FF"/>
                </a:solidFill>
              </a:rPr>
              <a:t> роботу.</a:t>
            </a:r>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pPr marL="0" indent="0"/>
            <a:endParaRPr lang="ru-RU" sz="16000" b="1" dirty="0" smtClean="0">
              <a:ln>
                <a:solidFill>
                  <a:srgbClr val="002060"/>
                </a:solidFill>
              </a:ln>
              <a:solidFill>
                <a:srgbClr val="0000FF"/>
              </a:solidFill>
            </a:endParaRPr>
          </a:p>
          <a:p>
            <a:pPr marL="0" indent="0">
              <a:buFont typeface="Arial" pitchFamily="34" charset="0"/>
              <a:buNone/>
            </a:pPr>
            <a:r>
              <a:rPr lang="ru-RU" sz="16000" b="1" dirty="0" smtClean="0">
                <a:ln>
                  <a:solidFill>
                    <a:srgbClr val="002060"/>
                  </a:solidFill>
                </a:ln>
                <a:solidFill>
                  <a:srgbClr val="0000FF"/>
                </a:solidFill>
              </a:rPr>
              <a:t>     </a:t>
            </a:r>
            <a:endParaRPr lang="ru-RU" sz="16000" b="1" dirty="0">
              <a:ln>
                <a:solidFill>
                  <a:srgbClr val="002060"/>
                </a:solidFill>
              </a:ln>
              <a:solidFill>
                <a:srgbClr val="0000FF"/>
              </a:solidFill>
            </a:endParaRPr>
          </a:p>
        </p:txBody>
      </p:sp>
    </p:spTree>
    <p:extLst>
      <p:ext uri="{BB962C8B-B14F-4D97-AF65-F5344CB8AC3E}">
        <p14:creationId xmlns="" xmlns:p14="http://schemas.microsoft.com/office/powerpoint/2010/main" val="366159164"/>
      </p:ext>
    </p:extLst>
  </p:cSld>
  <p:clrMapOvr>
    <a:masterClrMapping/>
  </p:clrMapOvr>
  <p:transition spd="med">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8"/>
                                        </p:tgtEl>
                                        <p:attrNameLst>
                                          <p:attrName>r</p:attrName>
                                        </p:attrNameLst>
                                      </p:cBhvr>
                                    </p:animRot>
                                    <p:animRot by="-240000">
                                      <p:cBhvr>
                                        <p:cTn id="7" dur="200" fill="hold">
                                          <p:stCondLst>
                                            <p:cond delay="200"/>
                                          </p:stCondLst>
                                        </p:cTn>
                                        <p:tgtEl>
                                          <p:spTgt spid="8"/>
                                        </p:tgtEl>
                                        <p:attrNameLst>
                                          <p:attrName>r</p:attrName>
                                        </p:attrNameLst>
                                      </p:cBhvr>
                                    </p:animRot>
                                    <p:animRot by="240000">
                                      <p:cBhvr>
                                        <p:cTn id="8" dur="200" fill="hold">
                                          <p:stCondLst>
                                            <p:cond delay="400"/>
                                          </p:stCondLst>
                                        </p:cTn>
                                        <p:tgtEl>
                                          <p:spTgt spid="8"/>
                                        </p:tgtEl>
                                        <p:attrNameLst>
                                          <p:attrName>r</p:attrName>
                                        </p:attrNameLst>
                                      </p:cBhvr>
                                    </p:animRot>
                                    <p:animRot by="-240000">
                                      <p:cBhvr>
                                        <p:cTn id="9" dur="200" fill="hold">
                                          <p:stCondLst>
                                            <p:cond delay="600"/>
                                          </p:stCondLst>
                                        </p:cTn>
                                        <p:tgtEl>
                                          <p:spTgt spid="8"/>
                                        </p:tgtEl>
                                        <p:attrNameLst>
                                          <p:attrName>r</p:attrName>
                                        </p:attrNameLst>
                                      </p:cBhvr>
                                    </p:animRot>
                                    <p:animRot by="120000">
                                      <p:cBhvr>
                                        <p:cTn id="10" dur="200" fill="hold">
                                          <p:stCondLst>
                                            <p:cond delay="800"/>
                                          </p:stCondLst>
                                        </p:cTn>
                                        <p:tgtEl>
                                          <p:spTgt spid="8"/>
                                        </p:tgtEl>
                                        <p:attrNameLst>
                                          <p:attrName>r</p:attrName>
                                        </p:attrNameLst>
                                      </p:cBhvr>
                                    </p:animRot>
                                  </p:childTnLst>
                                </p:cTn>
                              </p:par>
                            </p:childTnLst>
                          </p:cTn>
                        </p:par>
                        <p:par>
                          <p:cTn id="11" fill="hold">
                            <p:stCondLst>
                              <p:cond delay="1000"/>
                            </p:stCondLst>
                            <p:childTnLst>
                              <p:par>
                                <p:cTn id="12" presetID="29" presetClass="entr" presetSubtype="0" fill="hold" grpId="0" nodeType="after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 calcmode="lin" valueType="num">
                                      <p:cBhvr>
                                        <p:cTn id="14"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
                                            <p:txEl>
                                              <p:pRg st="0" end="0"/>
                                            </p:txEl>
                                          </p:spTgt>
                                        </p:tgtEl>
                                      </p:cBhvr>
                                    </p:animEffect>
                                  </p:childTnLst>
                                </p:cTn>
                              </p:par>
                            </p:childTnLst>
                          </p:cTn>
                        </p:par>
                        <p:par>
                          <p:cTn id="17" fill="hold">
                            <p:stCondLst>
                              <p:cond delay="2000"/>
                            </p:stCondLst>
                            <p:childTnLst>
                              <p:par>
                                <p:cTn id="18" presetID="29" presetClass="entr" presetSubtype="0" fill="hold" grpId="0" nodeType="afterEffect">
                                  <p:stCondLst>
                                    <p:cond delay="0"/>
                                  </p:stCondLst>
                                  <p:childTnLst>
                                    <p:set>
                                      <p:cBhvr>
                                        <p:cTn id="19" dur="1" fill="hold">
                                          <p:stCondLst>
                                            <p:cond delay="0"/>
                                          </p:stCondLst>
                                        </p:cTn>
                                        <p:tgtEl>
                                          <p:spTgt spid="10">
                                            <p:txEl>
                                              <p:pRg st="9" end="9"/>
                                            </p:txEl>
                                          </p:spTgt>
                                        </p:tgtEl>
                                        <p:attrNameLst>
                                          <p:attrName>style.visibility</p:attrName>
                                        </p:attrNameLst>
                                      </p:cBhvr>
                                      <p:to>
                                        <p:strVal val="visible"/>
                                      </p:to>
                                    </p:set>
                                    <p:anim calcmode="lin" valueType="num">
                                      <p:cBhvr>
                                        <p:cTn id="20" dur="1000" fill="hold"/>
                                        <p:tgtEl>
                                          <p:spTgt spid="10">
                                            <p:txEl>
                                              <p:pRg st="9" end="9"/>
                                            </p:txEl>
                                          </p:spTgt>
                                        </p:tgtEl>
                                        <p:attrNameLst>
                                          <p:attrName>ppt_x</p:attrName>
                                        </p:attrNameLst>
                                      </p:cBhvr>
                                      <p:tavLst>
                                        <p:tav tm="0">
                                          <p:val>
                                            <p:strVal val="#ppt_x-.2"/>
                                          </p:val>
                                        </p:tav>
                                        <p:tav tm="100000">
                                          <p:val>
                                            <p:strVal val="#ppt_x"/>
                                          </p:val>
                                        </p:tav>
                                      </p:tavLst>
                                    </p:anim>
                                    <p:anim calcmode="lin" valueType="num">
                                      <p:cBhvr>
                                        <p:cTn id="21" dur="1000" fill="hold"/>
                                        <p:tgtEl>
                                          <p:spTgt spid="10">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10">
                                            <p:txEl>
                                              <p:pRg st="9" end="9"/>
                                            </p:txEl>
                                          </p:spTgt>
                                        </p:tgtEl>
                                      </p:cBhvr>
                                    </p:animEffect>
                                  </p:childTnLst>
                                </p:cTn>
                              </p:par>
                            </p:childTnLst>
                          </p:cTn>
                        </p:par>
                        <p:par>
                          <p:cTn id="23" fill="hold">
                            <p:stCondLst>
                              <p:cond delay="3000"/>
                            </p:stCondLst>
                            <p:childTnLst>
                              <p:par>
                                <p:cTn id="24" presetID="37"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anim calcmode="lin" valueType="num">
                                      <p:cBhvr>
                                        <p:cTn id="27" dur="500" fill="hold"/>
                                        <p:tgtEl>
                                          <p:spTgt spid="9"/>
                                        </p:tgtEl>
                                        <p:attrNameLst>
                                          <p:attrName>ppt_x</p:attrName>
                                        </p:attrNameLst>
                                      </p:cBhvr>
                                      <p:tavLst>
                                        <p:tav tm="0">
                                          <p:val>
                                            <p:strVal val="#ppt_x"/>
                                          </p:val>
                                        </p:tav>
                                        <p:tav tm="100000">
                                          <p:val>
                                            <p:strVal val="#ppt_x"/>
                                          </p:val>
                                        </p:tav>
                                      </p:tavLst>
                                    </p:anim>
                                    <p:anim calcmode="lin" valueType="num">
                                      <p:cBhvr>
                                        <p:cTn id="28" dur="450" decel="100000" fill="hold"/>
                                        <p:tgtEl>
                                          <p:spTgt spid="9"/>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3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900" decel="100000" fill="hold"/>
                                        <p:tgtEl>
                                          <p:spTgt spid="11"/>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Управляющая кнопка: далее 4">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2" name="Рисунок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1188640" y="6180"/>
            <a:ext cx="5976664" cy="6851819"/>
          </a:xfrm>
          <a:prstGeom prst="rect">
            <a:avLst/>
          </a:prstGeom>
        </p:spPr>
      </p:pic>
      <p:pic>
        <p:nvPicPr>
          <p:cNvPr id="3" name="Рисунок 2"/>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788024" y="6180"/>
            <a:ext cx="4968552" cy="6759263"/>
          </a:xfrm>
          <a:prstGeom prst="rect">
            <a:avLst/>
          </a:prstGeom>
        </p:spPr>
      </p:pic>
    </p:spTree>
    <p:extLst>
      <p:ext uri="{BB962C8B-B14F-4D97-AF65-F5344CB8AC3E}">
        <p14:creationId xmlns="" xmlns:p14="http://schemas.microsoft.com/office/powerpoint/2010/main" val="386582297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928694"/>
          </a:xfrm>
        </p:spPr>
        <p:txBody>
          <a:bodyPr/>
          <a:lstStyle/>
          <a:p>
            <a:r>
              <a:rPr lang="uk-UA" b="1" dirty="0" smtClean="0">
                <a:solidFill>
                  <a:schemeClr val="accent6">
                    <a:lumMod val="50000"/>
                  </a:schemeClr>
                </a:solidFill>
              </a:rPr>
              <a:t>Вивчити </a:t>
            </a:r>
            <a:r>
              <a:rPr lang="uk-UA" b="1" dirty="0" err="1" smtClean="0">
                <a:solidFill>
                  <a:schemeClr val="accent6">
                    <a:lumMod val="50000"/>
                  </a:schemeClr>
                </a:solidFill>
              </a:rPr>
              <a:t>прислів</a:t>
            </a:r>
            <a:r>
              <a:rPr lang="en-US" b="1" dirty="0" smtClean="0">
                <a:solidFill>
                  <a:schemeClr val="accent6">
                    <a:lumMod val="50000"/>
                  </a:schemeClr>
                </a:solidFill>
              </a:rPr>
              <a:t>’</a:t>
            </a:r>
            <a:r>
              <a:rPr lang="uk-UA" b="1" dirty="0" smtClean="0">
                <a:solidFill>
                  <a:schemeClr val="accent6">
                    <a:lumMod val="50000"/>
                  </a:schemeClr>
                </a:solidFill>
              </a:rPr>
              <a:t>я</a:t>
            </a:r>
            <a:endParaRPr lang="ru-RU" b="1" dirty="0">
              <a:solidFill>
                <a:schemeClr val="accent6">
                  <a:lumMod val="50000"/>
                </a:schemeClr>
              </a:solidFill>
            </a:endParaRPr>
          </a:p>
        </p:txBody>
      </p:sp>
      <p:sp>
        <p:nvSpPr>
          <p:cNvPr id="3" name="Содержимое 2"/>
          <p:cNvSpPr>
            <a:spLocks noGrp="1"/>
          </p:cNvSpPr>
          <p:nvPr>
            <p:ph idx="1"/>
          </p:nvPr>
        </p:nvSpPr>
        <p:spPr>
          <a:xfrm>
            <a:off x="457200" y="1142985"/>
            <a:ext cx="8229600" cy="3143272"/>
          </a:xfrm>
        </p:spPr>
        <p:txBody>
          <a:bodyPr>
            <a:normAutofit/>
          </a:bodyPr>
          <a:lstStyle/>
          <a:p>
            <a:pPr algn="ctr">
              <a:buNone/>
            </a:pPr>
            <a:r>
              <a:rPr lang="uk-UA" sz="6600" b="1" i="1" dirty="0" smtClean="0">
                <a:solidFill>
                  <a:srgbClr val="C00000"/>
                </a:solidFill>
              </a:rPr>
              <a:t>Сонце світить , сонце сяє – вся природа оживає</a:t>
            </a:r>
            <a:endParaRPr lang="ru-RU" sz="6600" dirty="0">
              <a:solidFill>
                <a:srgbClr val="C00000"/>
              </a:solidFill>
            </a:endParaRPr>
          </a:p>
        </p:txBody>
      </p:sp>
      <p:pic>
        <p:nvPicPr>
          <p:cNvPr id="6" name="Рисунок 5"/>
          <p:cNvPicPr>
            <a:picLocks noChangeAspect="1"/>
          </p:cNvPicPr>
          <p:nvPr/>
        </p:nvPicPr>
        <p:blipFill>
          <a:blip r:embed="rId2">
            <a:extLst>
              <a:ext uri="{28A0092B-C50C-407E-A947-70E740481C1C}">
                <a14:useLocalDpi xmlns="" xmlns:a14="http://schemas.microsoft.com/office/drawing/2010/main" val="0"/>
              </a:ext>
            </a:extLst>
          </a:blip>
          <a:srcRect/>
          <a:stretch>
            <a:fillRect/>
          </a:stretch>
        </p:blipFill>
        <p:spPr bwMode="auto">
          <a:xfrm>
            <a:off x="3071802" y="4071942"/>
            <a:ext cx="2992797" cy="26460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ppt_x</p:attrName>
                                        </p:attrNameLst>
                                      </p:cBhvr>
                                      <p:tavLst>
                                        <p:tav tm="0">
                                          <p:val>
                                            <p:strVal val="#ppt_x"/>
                                          </p:val>
                                        </p:tav>
                                        <p:tav tm="100000">
                                          <p:val>
                                            <p:strVal val="#ppt_x"/>
                                          </p:val>
                                        </p:tav>
                                      </p:tavLst>
                                    </p:anim>
                                    <p:anim calcmode="lin" valueType="num">
                                      <p:cBhvr>
                                        <p:cTn id="9" dur="1800" decel="100000" fill="hold"/>
                                        <p:tgtEl>
                                          <p:spTgt spid="6"/>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6"/>
                                        </p:tgtEl>
                                        <p:attrNameLst>
                                          <p:attrName>ppt_y</p:attrName>
                                        </p:attrNameLst>
                                      </p:cBhvr>
                                      <p:tavLst>
                                        <p:tav tm="0">
                                          <p:val>
                                            <p:strVal val="#ppt_y-.03"/>
                                          </p:val>
                                        </p:tav>
                                        <p:tav tm="100000">
                                          <p:val>
                                            <p:strVal val="#ppt_y"/>
                                          </p:val>
                                        </p:tav>
                                      </p:tavLst>
                                    </p:anim>
                                  </p:childTnLst>
                                </p:cTn>
                              </p:par>
                              <p:par>
                                <p:cTn id="11" presetID="22" presetClass="entr" presetSubtype="8"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childTnLst>
                          </p:cTn>
                        </p:par>
                        <p:par>
                          <p:cTn id="14" fill="hold">
                            <p:stCondLst>
                              <p:cond delay="2000"/>
                            </p:stCondLst>
                            <p:childTnLst>
                              <p:par>
                                <p:cTn id="15" presetID="17" presetClass="entr" presetSubtype="10"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p:cTn id="1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8" dur="1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Управляющая кнопка: далее 4">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097" name="Rectangle 1"/>
          <p:cNvSpPr>
            <a:spLocks noChangeArrowheads="1"/>
          </p:cNvSpPr>
          <p:nvPr/>
        </p:nvSpPr>
        <p:spPr bwMode="auto">
          <a:xfrm>
            <a:off x="1571604" y="1071546"/>
            <a:ext cx="6072230" cy="45858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uk-UA" sz="3600" b="1" i="1" u="sng" dirty="0" smtClean="0">
                <a:solidFill>
                  <a:srgbClr val="00B050"/>
                </a:solidFill>
                <a:latin typeface="Times New Roman" pitchFamily="18" charset="0"/>
                <a:ea typeface="Times New Roman" pitchFamily="18" charset="0"/>
                <a:cs typeface="Times New Roman" pitchFamily="18" charset="0"/>
              </a:rPr>
              <a:t>Підсумок уроку:</a:t>
            </a:r>
          </a:p>
          <a:p>
            <a:pPr marL="0" marR="0" lvl="0" indent="0" algn="ctr" defTabSz="914400" rtl="0" eaLnBrk="1" fontAlgn="base" latinLnBrk="0" hangingPunct="1">
              <a:lnSpc>
                <a:spcPct val="100000"/>
              </a:lnSpc>
              <a:spcBef>
                <a:spcPct val="0"/>
              </a:spcBef>
              <a:spcAft>
                <a:spcPct val="0"/>
              </a:spcAft>
              <a:buClrTx/>
              <a:buSzTx/>
              <a:buFontTx/>
              <a:buNone/>
              <a:tabLst/>
            </a:pPr>
            <a:r>
              <a:rPr lang="uk-UA" sz="1600" b="1" dirty="0" smtClean="0">
                <a:solidFill>
                  <a:srgbClr val="7030A0"/>
                </a:solidFill>
                <a:latin typeface="Arial" pitchFamily="34" charset="0"/>
                <a:ea typeface="Times New Roman" pitchFamily="18" charset="0"/>
                <a:cs typeface="Arial" pitchFamily="34" charset="0"/>
              </a:rPr>
              <a:t>- </a:t>
            </a:r>
            <a:r>
              <a:rPr lang="uk-UA" sz="3200" b="1" dirty="0" smtClean="0">
                <a:solidFill>
                  <a:srgbClr val="7030A0"/>
                </a:solidFill>
                <a:latin typeface="Arial" pitchFamily="34" charset="0"/>
                <a:ea typeface="Times New Roman" pitchFamily="18" charset="0"/>
                <a:cs typeface="Arial" pitchFamily="34" charset="0"/>
              </a:rPr>
              <a:t>Щ</a:t>
            </a:r>
            <a:r>
              <a:rPr kumimoji="0" lang="uk-UA" sz="3200"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rPr>
              <a:t>о таке Сонце?</a:t>
            </a:r>
            <a:endParaRPr kumimoji="0" lang="ru-RU" sz="3200" b="1" i="0" u="none" strike="noStrike" cap="none" normalizeH="0" baseline="0" dirty="0" smtClean="0">
              <a:ln>
                <a:noFill/>
              </a:ln>
              <a:solidFill>
                <a:srgbClr val="7030A0"/>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uk-UA" sz="3200"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rPr>
              <a:t>- Що більше Земля чи</a:t>
            </a:r>
            <a:r>
              <a:rPr kumimoji="0" lang="uk-UA" sz="3200" b="1" i="0" u="none" strike="noStrike" cap="none" normalizeH="0" dirty="0" smtClean="0">
                <a:ln>
                  <a:noFill/>
                </a:ln>
                <a:solidFill>
                  <a:srgbClr val="7030A0"/>
                </a:solidFill>
                <a:effectLst/>
                <a:latin typeface="Arial" pitchFamily="34" charset="0"/>
                <a:ea typeface="Times New Roman" pitchFamily="18" charset="0"/>
                <a:cs typeface="Arial" pitchFamily="34" charset="0"/>
              </a:rPr>
              <a:t> </a:t>
            </a:r>
            <a:r>
              <a:rPr kumimoji="0" lang="uk-UA" sz="3200"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rPr>
              <a:t>Сонце?</a:t>
            </a:r>
            <a:endParaRPr kumimoji="0" lang="ru-RU" sz="3200" b="1" i="0" u="none" strike="noStrike" cap="none" normalizeH="0" baseline="0" dirty="0" smtClean="0">
              <a:ln>
                <a:noFill/>
              </a:ln>
              <a:solidFill>
                <a:srgbClr val="7030A0"/>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uk-UA" sz="3200"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rPr>
              <a:t>- До якої природи належить Сонце?</a:t>
            </a:r>
            <a:endParaRPr kumimoji="0" lang="ru-RU" sz="3200" b="1" i="0" u="none" strike="noStrike" cap="none" normalizeH="0" baseline="0" dirty="0" smtClean="0">
              <a:ln>
                <a:noFill/>
              </a:ln>
              <a:solidFill>
                <a:srgbClr val="7030A0"/>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uk-UA" sz="3200"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rPr>
              <a:t>- Що дає Сонце усьому живому на землі?</a:t>
            </a:r>
            <a:endParaRPr kumimoji="0" lang="ru-RU" sz="3200" b="1" i="0" u="none" strike="noStrike" cap="none" normalizeH="0" baseline="0" dirty="0" smtClean="0">
              <a:ln>
                <a:noFill/>
              </a:ln>
              <a:solidFill>
                <a:srgbClr val="7030A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3200" b="1"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1931966712"/>
      </p:ext>
    </p:extLst>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097">
                                            <p:txEl>
                                              <p:pRg st="0" end="0"/>
                                            </p:txEl>
                                          </p:spTgt>
                                        </p:tgtEl>
                                        <p:attrNameLst>
                                          <p:attrName>style.visibility</p:attrName>
                                        </p:attrNameLst>
                                      </p:cBhvr>
                                      <p:to>
                                        <p:strVal val="visible"/>
                                      </p:to>
                                    </p:set>
                                    <p:animEffect transition="in" filter="wipe(down)">
                                      <p:cBhvr>
                                        <p:cTn id="7" dur="1000"/>
                                        <p:tgtEl>
                                          <p:spTgt spid="40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097">
                                            <p:txEl>
                                              <p:pRg st="1" end="1"/>
                                            </p:txEl>
                                          </p:spTgt>
                                        </p:tgtEl>
                                        <p:attrNameLst>
                                          <p:attrName>style.visibility</p:attrName>
                                        </p:attrNameLst>
                                      </p:cBhvr>
                                      <p:to>
                                        <p:strVal val="visible"/>
                                      </p:to>
                                    </p:set>
                                    <p:animEffect transition="in" filter="wipe(up)">
                                      <p:cBhvr>
                                        <p:cTn id="12" dur="1000"/>
                                        <p:tgtEl>
                                          <p:spTgt spid="409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097">
                                            <p:txEl>
                                              <p:pRg st="2" end="2"/>
                                            </p:txEl>
                                          </p:spTgt>
                                        </p:tgtEl>
                                        <p:attrNameLst>
                                          <p:attrName>style.visibility</p:attrName>
                                        </p:attrNameLst>
                                      </p:cBhvr>
                                      <p:to>
                                        <p:strVal val="visible"/>
                                      </p:to>
                                    </p:set>
                                    <p:animEffect transition="in" filter="wipe(up)">
                                      <p:cBhvr>
                                        <p:cTn id="17" dur="1000"/>
                                        <p:tgtEl>
                                          <p:spTgt spid="409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097">
                                            <p:txEl>
                                              <p:pRg st="3" end="3"/>
                                            </p:txEl>
                                          </p:spTgt>
                                        </p:tgtEl>
                                        <p:attrNameLst>
                                          <p:attrName>style.visibility</p:attrName>
                                        </p:attrNameLst>
                                      </p:cBhvr>
                                      <p:to>
                                        <p:strVal val="visible"/>
                                      </p:to>
                                    </p:set>
                                    <p:animEffect transition="in" filter="wipe(up)">
                                      <p:cBhvr>
                                        <p:cTn id="22" dur="1000"/>
                                        <p:tgtEl>
                                          <p:spTgt spid="409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097">
                                            <p:txEl>
                                              <p:pRg st="4" end="4"/>
                                            </p:txEl>
                                          </p:spTgt>
                                        </p:tgtEl>
                                        <p:attrNameLst>
                                          <p:attrName>style.visibility</p:attrName>
                                        </p:attrNameLst>
                                      </p:cBhvr>
                                      <p:to>
                                        <p:strVal val="visible"/>
                                      </p:to>
                                    </p:set>
                                    <p:animEffect transition="in" filter="wipe(up)">
                                      <p:cBhvr>
                                        <p:cTn id="27" dur="1000"/>
                                        <p:tgtEl>
                                          <p:spTgt spid="409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Управляющая кнопка: далее 4">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 name="Прямоугольник 1"/>
          <p:cNvSpPr/>
          <p:nvPr/>
        </p:nvSpPr>
        <p:spPr>
          <a:xfrm>
            <a:off x="344355" y="585302"/>
            <a:ext cx="8460903" cy="5632311"/>
          </a:xfrm>
          <a:prstGeom prst="rect">
            <a:avLst/>
          </a:prstGeom>
        </p:spPr>
        <p:txBody>
          <a:bodyPr wrap="square">
            <a:spAutoFit/>
          </a:bodyPr>
          <a:lstStyle/>
          <a:p>
            <a:pPr algn="ctr"/>
            <a:r>
              <a:rPr lang="uk-UA" sz="4000" b="1" dirty="0" smtClean="0">
                <a:ln w="11430">
                  <a:solidFill>
                    <a:srgbClr val="002060"/>
                  </a:solidFill>
                </a:ln>
                <a:solidFill>
                  <a:srgbClr val="0000FF"/>
                </a:solidFill>
                <a:effectLst>
                  <a:outerShdw blurRad="50800" dist="39000" dir="5460000" algn="tl">
                    <a:srgbClr val="000000">
                      <a:alpha val="38000"/>
                    </a:srgbClr>
                  </a:outerShdw>
                </a:effectLst>
              </a:rPr>
              <a:t>     Життя без Сонця неможливе. </a:t>
            </a:r>
          </a:p>
          <a:p>
            <a:pPr algn="ctr"/>
            <a:r>
              <a:rPr lang="uk-UA" sz="4000" b="1" dirty="0" smtClean="0">
                <a:ln w="11430">
                  <a:solidFill>
                    <a:srgbClr val="002060"/>
                  </a:solidFill>
                </a:ln>
                <a:solidFill>
                  <a:srgbClr val="0000FF"/>
                </a:solidFill>
                <a:effectLst>
                  <a:outerShdw blurRad="50800" dist="39000" dir="5460000" algn="tl">
                    <a:srgbClr val="000000">
                      <a:alpha val="38000"/>
                    </a:srgbClr>
                  </a:outerShdw>
                </a:effectLst>
              </a:rPr>
              <a:t>     Якщо воно перестане гріти, рослини загинуть, оскільки вони не можуть жити без світла й тепла.</a:t>
            </a:r>
          </a:p>
          <a:p>
            <a:pPr algn="ctr"/>
            <a:r>
              <a:rPr lang="uk-UA" sz="4000" b="1" dirty="0">
                <a:ln w="11430">
                  <a:solidFill>
                    <a:srgbClr val="002060"/>
                  </a:solidFill>
                </a:ln>
                <a:solidFill>
                  <a:srgbClr val="0000FF"/>
                </a:solidFill>
                <a:effectLst>
                  <a:outerShdw blurRad="50800" dist="39000" dir="5460000" algn="tl">
                    <a:srgbClr val="000000">
                      <a:alpha val="38000"/>
                    </a:srgbClr>
                  </a:outerShdw>
                </a:effectLst>
              </a:rPr>
              <a:t> </a:t>
            </a:r>
            <a:r>
              <a:rPr lang="uk-UA" sz="4000" b="1" dirty="0" smtClean="0">
                <a:ln w="11430">
                  <a:solidFill>
                    <a:srgbClr val="002060"/>
                  </a:solidFill>
                </a:ln>
                <a:solidFill>
                  <a:srgbClr val="0000FF"/>
                </a:solidFill>
                <a:effectLst>
                  <a:outerShdw blurRad="50800" dist="39000" dir="5460000" algn="tl">
                    <a:srgbClr val="000000">
                      <a:alpha val="38000"/>
                    </a:srgbClr>
                  </a:outerShdw>
                </a:effectLst>
              </a:rPr>
              <a:t>    Тваринам не буде чим живитися. Усе замерзне. </a:t>
            </a:r>
          </a:p>
          <a:p>
            <a:pPr algn="ctr"/>
            <a:r>
              <a:rPr lang="uk-UA" sz="4000" b="1" dirty="0">
                <a:ln w="11430">
                  <a:solidFill>
                    <a:srgbClr val="002060"/>
                  </a:solidFill>
                </a:ln>
                <a:solidFill>
                  <a:srgbClr val="0000FF"/>
                </a:solidFill>
                <a:effectLst>
                  <a:outerShdw blurRad="50800" dist="39000" dir="5460000" algn="tl">
                    <a:srgbClr val="000000">
                      <a:alpha val="38000"/>
                    </a:srgbClr>
                  </a:outerShdw>
                </a:effectLst>
              </a:rPr>
              <a:t> </a:t>
            </a:r>
            <a:r>
              <a:rPr lang="uk-UA" sz="4000" b="1" dirty="0" smtClean="0">
                <a:ln w="11430">
                  <a:solidFill>
                    <a:srgbClr val="002060"/>
                  </a:solidFill>
                </a:ln>
                <a:solidFill>
                  <a:srgbClr val="0000FF"/>
                </a:solidFill>
                <a:effectLst>
                  <a:outerShdw blurRad="50800" dist="39000" dir="5460000" algn="tl">
                    <a:srgbClr val="000000">
                      <a:alpha val="38000"/>
                    </a:srgbClr>
                  </a:outerShdw>
                </a:effectLst>
              </a:rPr>
              <a:t>   Люди почнуть хворіти і загинуть, тому  що не буде вітамінів, їжі, тепла.</a:t>
            </a:r>
            <a:endParaRPr lang="ru-RU" sz="4000" dirty="0">
              <a:ln w="11430">
                <a:solidFill>
                  <a:srgbClr val="002060"/>
                </a:solidFill>
              </a:ln>
              <a:solidFill>
                <a:srgbClr val="0000FF"/>
              </a:solidFill>
            </a:endParaRPr>
          </a:p>
        </p:txBody>
      </p:sp>
    </p:spTree>
    <p:extLst>
      <p:ext uri="{BB962C8B-B14F-4D97-AF65-F5344CB8AC3E}">
        <p14:creationId xmlns="" xmlns:p14="http://schemas.microsoft.com/office/powerpoint/2010/main" val="353728128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84584" y="-171400"/>
            <a:ext cx="6858000" cy="7272808"/>
          </a:xfrm>
          <a:prstGeom prst="rect">
            <a:avLst/>
          </a:prstGeom>
        </p:spPr>
      </p:pic>
      <p:pic>
        <p:nvPicPr>
          <p:cNvPr id="6" name="Рисунок 5"/>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652120" y="0"/>
            <a:ext cx="4191000" cy="6864840"/>
          </a:xfrm>
          <a:prstGeom prst="rect">
            <a:avLst/>
          </a:prstGeom>
        </p:spPr>
      </p:pic>
      <p:sp>
        <p:nvSpPr>
          <p:cNvPr id="4" name="Прямоугольник 3"/>
          <p:cNvSpPr/>
          <p:nvPr/>
        </p:nvSpPr>
        <p:spPr>
          <a:xfrm>
            <a:off x="4572000" y="1142984"/>
            <a:ext cx="4392488" cy="3970318"/>
          </a:xfrm>
          <a:prstGeom prst="rect">
            <a:avLst/>
          </a:prstGeom>
        </p:spPr>
        <p:txBody>
          <a:bodyPr wrap="square">
            <a:spAutoFit/>
          </a:bodyPr>
          <a:lstStyle/>
          <a:p>
            <a:pPr marL="571500" indent="-571500">
              <a:buFontTx/>
              <a:buChar char="-"/>
            </a:pPr>
            <a:r>
              <a:rPr lang="uk-UA" sz="3600" b="1" dirty="0" smtClean="0">
                <a:ln w="10541" cmpd="sng">
                  <a:solidFill>
                    <a:schemeClr val="tx1">
                      <a:lumMod val="95000"/>
                      <a:lumOff val="5000"/>
                    </a:schemeClr>
                  </a:solidFill>
                  <a:prstDash val="solid"/>
                </a:ln>
                <a:solidFill>
                  <a:srgbClr val="0000FF"/>
                </a:solidFill>
              </a:rPr>
              <a:t>Яка </a:t>
            </a:r>
            <a:r>
              <a:rPr lang="uk-UA" sz="3600" b="1" dirty="0">
                <a:ln w="10541" cmpd="sng">
                  <a:solidFill>
                    <a:schemeClr val="tx1">
                      <a:lumMod val="95000"/>
                      <a:lumOff val="5000"/>
                    </a:schemeClr>
                  </a:solidFill>
                  <a:prstDash val="solid"/>
                </a:ln>
                <a:solidFill>
                  <a:srgbClr val="0000FF"/>
                </a:solidFill>
              </a:rPr>
              <a:t>зараз </a:t>
            </a:r>
            <a:r>
              <a:rPr lang="uk-UA" sz="3600" b="1" dirty="0" smtClean="0">
                <a:ln w="10541" cmpd="sng">
                  <a:solidFill>
                    <a:schemeClr val="tx1">
                      <a:lumMod val="95000"/>
                      <a:lumOff val="5000"/>
                    </a:schemeClr>
                  </a:solidFill>
                  <a:prstDash val="solid"/>
                </a:ln>
                <a:solidFill>
                  <a:srgbClr val="0000FF"/>
                </a:solidFill>
              </a:rPr>
              <a:t>пора</a:t>
            </a:r>
          </a:p>
          <a:p>
            <a:r>
              <a:rPr lang="uk-UA" sz="3600" b="1" dirty="0">
                <a:ln w="10541" cmpd="sng">
                  <a:solidFill>
                    <a:schemeClr val="tx1">
                      <a:lumMod val="95000"/>
                      <a:lumOff val="5000"/>
                    </a:schemeClr>
                  </a:solidFill>
                  <a:prstDash val="solid"/>
                </a:ln>
                <a:solidFill>
                  <a:srgbClr val="0000FF"/>
                </a:solidFill>
              </a:rPr>
              <a:t> </a:t>
            </a:r>
            <a:r>
              <a:rPr lang="uk-UA" sz="3600" b="1" dirty="0" smtClean="0">
                <a:ln w="10541" cmpd="sng">
                  <a:solidFill>
                    <a:schemeClr val="tx1">
                      <a:lumMod val="95000"/>
                      <a:lumOff val="5000"/>
                    </a:schemeClr>
                  </a:solidFill>
                  <a:prstDash val="solid"/>
                </a:ln>
                <a:solidFill>
                  <a:srgbClr val="0000FF"/>
                </a:solidFill>
              </a:rPr>
              <a:t>                       року?       </a:t>
            </a:r>
            <a:endParaRPr lang="uk-UA" sz="3600" b="1" dirty="0">
              <a:ln w="10541" cmpd="sng">
                <a:solidFill>
                  <a:schemeClr val="tx1">
                    <a:lumMod val="95000"/>
                    <a:lumOff val="5000"/>
                  </a:schemeClr>
                </a:solidFill>
                <a:prstDash val="solid"/>
              </a:ln>
              <a:solidFill>
                <a:srgbClr val="0000FF"/>
              </a:solidFill>
            </a:endParaRPr>
          </a:p>
          <a:p>
            <a:r>
              <a:rPr lang="uk-UA" sz="3600" b="1" dirty="0">
                <a:ln w="10541" cmpd="sng">
                  <a:solidFill>
                    <a:schemeClr val="tx1">
                      <a:lumMod val="95000"/>
                      <a:lumOff val="5000"/>
                    </a:schemeClr>
                  </a:solidFill>
                  <a:prstDash val="solid"/>
                </a:ln>
                <a:solidFill>
                  <a:srgbClr val="0000FF"/>
                </a:solidFill>
              </a:rPr>
              <a:t> - Який місяць?</a:t>
            </a:r>
          </a:p>
          <a:p>
            <a:r>
              <a:rPr lang="uk-UA" sz="3600" b="1" dirty="0">
                <a:ln w="10541" cmpd="sng">
                  <a:solidFill>
                    <a:schemeClr val="tx1">
                      <a:lumMod val="95000"/>
                      <a:lumOff val="5000"/>
                    </a:schemeClr>
                  </a:solidFill>
                  <a:prstDash val="solid"/>
                </a:ln>
                <a:solidFill>
                  <a:srgbClr val="0000FF"/>
                </a:solidFill>
              </a:rPr>
              <a:t> - Яке число?</a:t>
            </a:r>
          </a:p>
          <a:p>
            <a:r>
              <a:rPr lang="uk-UA" sz="3600" b="1" dirty="0">
                <a:ln w="10541" cmpd="sng">
                  <a:solidFill>
                    <a:schemeClr val="tx1">
                      <a:lumMod val="95000"/>
                      <a:lumOff val="5000"/>
                    </a:schemeClr>
                  </a:solidFill>
                  <a:prstDash val="solid"/>
                </a:ln>
                <a:solidFill>
                  <a:srgbClr val="0000FF"/>
                </a:solidFill>
              </a:rPr>
              <a:t> - Холодно чи тепло </a:t>
            </a:r>
            <a:endParaRPr lang="uk-UA" sz="3600" b="1" dirty="0" smtClean="0">
              <a:ln w="10541" cmpd="sng">
                <a:solidFill>
                  <a:schemeClr val="tx1">
                    <a:lumMod val="95000"/>
                    <a:lumOff val="5000"/>
                  </a:schemeClr>
                </a:solidFill>
                <a:prstDash val="solid"/>
              </a:ln>
              <a:solidFill>
                <a:srgbClr val="0000FF"/>
              </a:solidFill>
            </a:endParaRPr>
          </a:p>
          <a:p>
            <a:r>
              <a:rPr lang="uk-UA" sz="3600" b="1" dirty="0">
                <a:ln w="10541" cmpd="sng">
                  <a:solidFill>
                    <a:schemeClr val="tx1">
                      <a:lumMod val="95000"/>
                      <a:lumOff val="5000"/>
                    </a:schemeClr>
                  </a:solidFill>
                  <a:prstDash val="solid"/>
                </a:ln>
                <a:solidFill>
                  <a:srgbClr val="0000FF"/>
                </a:solidFill>
              </a:rPr>
              <a:t> </a:t>
            </a:r>
            <a:r>
              <a:rPr lang="uk-UA" sz="3600" b="1" dirty="0" smtClean="0">
                <a:ln w="10541" cmpd="sng">
                  <a:solidFill>
                    <a:schemeClr val="tx1">
                      <a:lumMod val="95000"/>
                      <a:lumOff val="5000"/>
                    </a:schemeClr>
                  </a:solidFill>
                  <a:prstDash val="solid"/>
                </a:ln>
                <a:solidFill>
                  <a:srgbClr val="0000FF"/>
                </a:solidFill>
              </a:rPr>
              <a:t>                   надворі?</a:t>
            </a:r>
            <a:endParaRPr lang="uk-UA" sz="3600" b="1" dirty="0">
              <a:ln w="10541" cmpd="sng">
                <a:solidFill>
                  <a:schemeClr val="tx1">
                    <a:lumMod val="95000"/>
                    <a:lumOff val="5000"/>
                  </a:schemeClr>
                </a:solidFill>
                <a:prstDash val="solid"/>
              </a:ln>
              <a:solidFill>
                <a:srgbClr val="0000FF"/>
              </a:solidFill>
            </a:endParaRPr>
          </a:p>
          <a:p>
            <a:r>
              <a:rPr lang="uk-UA" sz="3600" b="1" dirty="0">
                <a:ln w="10541" cmpd="sng">
                  <a:solidFill>
                    <a:schemeClr val="tx1">
                      <a:lumMod val="95000"/>
                      <a:lumOff val="5000"/>
                    </a:schemeClr>
                  </a:solidFill>
                  <a:prstDash val="solid"/>
                </a:ln>
                <a:solidFill>
                  <a:srgbClr val="0000FF"/>
                </a:solidFill>
              </a:rPr>
              <a:t> </a:t>
            </a:r>
            <a:r>
              <a:rPr lang="uk-UA" sz="3600" b="1" dirty="0" smtClean="0">
                <a:ln w="10541" cmpd="sng">
                  <a:solidFill>
                    <a:schemeClr val="tx1">
                      <a:lumMod val="95000"/>
                      <a:lumOff val="5000"/>
                    </a:schemeClr>
                  </a:solidFill>
                  <a:prstDash val="solid"/>
                </a:ln>
                <a:solidFill>
                  <a:srgbClr val="0000FF"/>
                </a:solidFill>
              </a:rPr>
              <a:t>- </a:t>
            </a:r>
            <a:r>
              <a:rPr lang="uk-UA" sz="3600" b="1" dirty="0">
                <a:ln w="10541" cmpd="sng">
                  <a:solidFill>
                    <a:schemeClr val="tx1">
                      <a:lumMod val="95000"/>
                      <a:lumOff val="5000"/>
                    </a:schemeClr>
                  </a:solidFill>
                  <a:prstDash val="solid"/>
                </a:ln>
                <a:solidFill>
                  <a:srgbClr val="0000FF"/>
                </a:solidFill>
              </a:rPr>
              <a:t>Чи були опади?</a:t>
            </a:r>
          </a:p>
        </p:txBody>
      </p:sp>
      <p:sp>
        <p:nvSpPr>
          <p:cNvPr id="7" name="Заголовок 1"/>
          <p:cNvSpPr>
            <a:spLocks noGrp="1"/>
          </p:cNvSpPr>
          <p:nvPr>
            <p:ph type="title"/>
          </p:nvPr>
        </p:nvSpPr>
        <p:spPr>
          <a:xfrm>
            <a:off x="-324544" y="195635"/>
            <a:ext cx="4320480" cy="706090"/>
          </a:xfrm>
        </p:spPr>
        <p:txBody>
          <a:bodyPr>
            <a:noAutofit/>
          </a:bodyPr>
          <a:lstStyle/>
          <a:p>
            <a:r>
              <a:rPr lang="ru-RU" sz="5400" b="1" dirty="0" smtClean="0">
                <a:ln>
                  <a:solidFill>
                    <a:schemeClr val="tx1">
                      <a:lumMod val="95000"/>
                      <a:lumOff val="5000"/>
                    </a:schemeClr>
                  </a:solidFill>
                </a:ln>
                <a:solidFill>
                  <a:schemeClr val="bg1"/>
                </a:solidFill>
                <a:latin typeface="Arial Black" pitchFamily="34" charset="0"/>
              </a:rPr>
              <a:t>ПОГОДА</a:t>
            </a:r>
            <a:endParaRPr lang="ru-RU" sz="5400" b="1" dirty="0">
              <a:ln>
                <a:solidFill>
                  <a:schemeClr val="tx1">
                    <a:lumMod val="95000"/>
                    <a:lumOff val="5000"/>
                  </a:schemeClr>
                </a:solidFill>
              </a:ln>
              <a:solidFill>
                <a:schemeClr val="bg1"/>
              </a:solidFill>
              <a:latin typeface="Arial Black" pitchFamily="34" charset="0"/>
            </a:endParaRPr>
          </a:p>
        </p:txBody>
      </p:sp>
      <p:sp>
        <p:nvSpPr>
          <p:cNvPr id="8" name="Управляющая кнопка: далее 7">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9" name="Frederik-Shopen-Yann-Tiersen-Osenniy-val_s(muzofon.com).mp3">
            <a:hlinkClick r:id="" action="ppaction://media"/>
          </p:cNvPr>
          <p:cNvPicPr>
            <a:picLocks noRot="1" noChangeAspect="1"/>
          </p:cNvPicPr>
          <p:nvPr>
            <a:audioFile r:link="rId1"/>
          </p:nvPr>
        </p:nvPicPr>
        <p:blipFill>
          <a:blip r:embed="rId5"/>
          <a:stretch>
            <a:fillRect/>
          </a:stretch>
        </p:blipFill>
        <p:spPr>
          <a:xfrm>
            <a:off x="4419600" y="3276600"/>
            <a:ext cx="304800" cy="304800"/>
          </a:xfrm>
          <a:prstGeom prst="rect">
            <a:avLst/>
          </a:prstGeom>
        </p:spPr>
      </p:pic>
    </p:spTree>
    <p:extLst>
      <p:ext uri="{BB962C8B-B14F-4D97-AF65-F5344CB8AC3E}">
        <p14:creationId xmlns="" xmlns:p14="http://schemas.microsoft.com/office/powerpoint/2010/main" val="3574932620"/>
      </p:ext>
    </p:extLst>
  </p:cSld>
  <p:clrMapOvr>
    <a:masterClrMapping/>
  </p:clrMapOvr>
  <p:transition spd="med">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0" fill="hold"/>
                                        <p:tgtEl>
                                          <p:spTgt spid="7"/>
                                        </p:tgtEl>
                                        <p:attrNameLst>
                                          <p:attrName>ppt_w</p:attrName>
                                        </p:attrNameLst>
                                      </p:cBhvr>
                                      <p:tavLst>
                                        <p:tav tm="0" fmla="#ppt_w*sin(2.5*pi*$)">
                                          <p:val>
                                            <p:fltVal val="0"/>
                                          </p:val>
                                        </p:tav>
                                        <p:tav tm="100000">
                                          <p:val>
                                            <p:fltVal val="1"/>
                                          </p:val>
                                        </p:tav>
                                      </p:tavLst>
                                    </p:anim>
                                    <p:anim calcmode="lin" valueType="num">
                                      <p:cBhvr>
                                        <p:cTn id="8" dur="5000" fill="hold"/>
                                        <p:tgtEl>
                                          <p:spTgt spid="7"/>
                                        </p:tgtEl>
                                        <p:attrNameLst>
                                          <p:attrName>ppt_h</p:attrName>
                                        </p:attrNameLst>
                                      </p:cBhvr>
                                      <p:tavLst>
                                        <p:tav tm="0">
                                          <p:val>
                                            <p:strVal val="#ppt_h"/>
                                          </p:val>
                                        </p:tav>
                                        <p:tav tm="100000">
                                          <p:val>
                                            <p:strVal val="#ppt_h"/>
                                          </p:val>
                                        </p:tav>
                                      </p:tavLst>
                                    </p:anim>
                                  </p:childTnLst>
                                </p:cTn>
                              </p:par>
                              <p:par>
                                <p:cTn id="9" presetID="41" presetClass="entr" presetSubtype="0" fill="hold" grpId="0" nodeType="with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2" dur="1000" fill="hold"/>
                                        <p:tgtEl>
                                          <p:spTgt spid="4"/>
                                        </p:tgtEl>
                                        <p:attrNameLst>
                                          <p:attrName>ppt_y</p:attrName>
                                        </p:attrNameLst>
                                      </p:cBhvr>
                                      <p:tavLst>
                                        <p:tav tm="0">
                                          <p:val>
                                            <p:strVal val="#ppt_y"/>
                                          </p:val>
                                        </p:tav>
                                        <p:tav tm="100000">
                                          <p:val>
                                            <p:strVal val="#ppt_y"/>
                                          </p:val>
                                        </p:tav>
                                      </p:tavLst>
                                    </p:anim>
                                    <p:anim calcmode="lin" valueType="num">
                                      <p:cBhvr>
                                        <p:cTn id="13" dur="10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4" dur="10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000" tmFilter="0,0; .5, 1; 1, 1"/>
                                        <p:tgtEl>
                                          <p:spTgt spid="4"/>
                                        </p:tgtEl>
                                      </p:cBhvr>
                                    </p:animEffect>
                                  </p:childTnLst>
                                </p:cTn>
                              </p:par>
                            </p:childTnLst>
                          </p:cTn>
                        </p:par>
                        <p:par>
                          <p:cTn id="16" fill="hold">
                            <p:stCondLst>
                              <p:cond delay="8400"/>
                            </p:stCondLst>
                            <p:childTnLst>
                              <p:par>
                                <p:cTn id="17" presetID="1" presetClass="mediacall" presetSubtype="0" fill="hold" nodeType="afterEffect">
                                  <p:stCondLst>
                                    <p:cond delay="0"/>
                                  </p:stCondLst>
                                  <p:childTnLst>
                                    <p:cmd type="call" cmd="playFrom(0.0)">
                                      <p:cBhvr>
                                        <p:cTn id="18" dur="9108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4"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Управляющая кнопка: далее 4">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 name="Прямоугольник 2"/>
          <p:cNvSpPr/>
          <p:nvPr/>
        </p:nvSpPr>
        <p:spPr>
          <a:xfrm>
            <a:off x="2000232" y="450258"/>
            <a:ext cx="4286281" cy="830997"/>
          </a:xfrm>
          <a:prstGeom prst="rect">
            <a:avLst/>
          </a:prstGeom>
        </p:spPr>
        <p:txBody>
          <a:bodyPr wrap="square">
            <a:spAutoFit/>
          </a:bodyPr>
          <a:lstStyle/>
          <a:p>
            <a:pPr algn="ctr">
              <a:defRPr/>
            </a:pPr>
            <a:r>
              <a:rPr lang="ru-RU" sz="4800" b="1" spc="300" dirty="0">
                <a:ln w="11430" cmpd="sng">
                  <a:solidFill>
                    <a:schemeClr val="accent1">
                      <a:tint val="10000"/>
                    </a:schemeClr>
                  </a:solidFill>
                  <a:prstDash val="solid"/>
                  <a:miter lim="800000"/>
                </a:ln>
                <a:solidFill>
                  <a:srgbClr val="0000FF"/>
                </a:solidFill>
                <a:effectLst>
                  <a:glow rad="45500">
                    <a:schemeClr val="accent1">
                      <a:satMod val="220000"/>
                      <a:alpha val="35000"/>
                    </a:schemeClr>
                  </a:glow>
                </a:effectLst>
              </a:rPr>
              <a:t>ЗАГАДКА</a:t>
            </a:r>
          </a:p>
        </p:txBody>
      </p:sp>
      <p:pic>
        <p:nvPicPr>
          <p:cNvPr id="9" name="Рисунок 8"/>
          <p:cNvPicPr>
            <a:picLocks noChangeAspect="1"/>
          </p:cNvPicPr>
          <p:nvPr/>
        </p:nvPicPr>
        <p:blipFill>
          <a:blip r:embed="rId3">
            <a:extLst>
              <a:ext uri="{28A0092B-C50C-407E-A947-70E740481C1C}">
                <a14:useLocalDpi xmlns="" xmlns:a14="http://schemas.microsoft.com/office/drawing/2010/main" val="0"/>
              </a:ext>
            </a:extLst>
          </a:blip>
          <a:srcRect/>
          <a:stretch>
            <a:fillRect/>
          </a:stretch>
        </p:blipFill>
        <p:spPr bwMode="auto">
          <a:xfrm>
            <a:off x="6372200" y="628506"/>
            <a:ext cx="2196207" cy="21593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505" name="Rectangle 1"/>
          <p:cNvSpPr>
            <a:spLocks noChangeArrowheads="1"/>
          </p:cNvSpPr>
          <p:nvPr/>
        </p:nvSpPr>
        <p:spPr bwMode="auto">
          <a:xfrm>
            <a:off x="2000232" y="2092880"/>
            <a:ext cx="521497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Хоч</a:t>
            </a: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t>
            </a:r>
            <a:r>
              <a:rPr kumimoji="0" lang="ru-RU" sz="36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ніхто</a:t>
            </a: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мене не </a:t>
            </a:r>
            <a:r>
              <a:rPr kumimoji="0" lang="ru-RU" sz="36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сіє</a:t>
            </a: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a:t>
            </a:r>
            <a:endParaRPr kumimoji="0" lang="ru-RU" sz="36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Але </a:t>
            </a:r>
            <a:r>
              <a:rPr kumimoji="0" lang="ru-RU" sz="36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кожен</a:t>
            </a: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t>
            </a:r>
            <a:r>
              <a:rPr kumimoji="0" lang="ru-RU" sz="36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розуміє</a:t>
            </a: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a:t>
            </a:r>
            <a:endParaRPr kumimoji="0" lang="ru-RU" sz="36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Дочекаюся</a:t>
            </a: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t>
            </a:r>
            <a:r>
              <a:rPr kumimoji="0" lang="ru-RU" sz="36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світанку</a:t>
            </a: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 </a:t>
            </a:r>
            <a:endParaRPr kumimoji="0" lang="ru-RU" sz="36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Й </a:t>
            </a:r>
            <a:r>
              <a:rPr kumimoji="0" lang="ru-RU" sz="36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зійду</a:t>
            </a: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у </a:t>
            </a:r>
            <a:r>
              <a:rPr kumimoji="0" lang="ru-RU" sz="36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небі</a:t>
            </a: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t>
            </a:r>
            <a:r>
              <a:rPr kumimoji="0" lang="ru-RU" sz="36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зранку</a:t>
            </a: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t>
            </a:r>
            <a:r>
              <a:rPr lang="ru-RU" sz="3600" b="1" dirty="0" err="1" smtClean="0">
                <a:solidFill>
                  <a:srgbClr val="FF0000"/>
                </a:solidFill>
                <a:latin typeface="Calibri" pitchFamily="34" charset="0"/>
                <a:ea typeface="Times New Roman" pitchFamily="18" charset="0"/>
                <a:cs typeface="Times New Roman" pitchFamily="18" charset="0"/>
              </a:rPr>
              <a:t>С</a:t>
            </a:r>
            <a:r>
              <a:rPr kumimoji="0" lang="ru-RU" sz="3600" b="1" i="0" u="none" strike="noStrike" cap="none" normalizeH="0" baseline="0" dirty="0" err="1" smtClean="0">
                <a:ln>
                  <a:noFill/>
                </a:ln>
                <a:solidFill>
                  <a:srgbClr val="FF0000"/>
                </a:solidFill>
                <a:effectLst/>
                <a:latin typeface="Calibri" pitchFamily="34" charset="0"/>
                <a:ea typeface="Times New Roman" pitchFamily="18" charset="0"/>
                <a:cs typeface="Times New Roman" pitchFamily="18" charset="0"/>
              </a:rPr>
              <a:t>онце</a:t>
            </a:r>
            <a:r>
              <a:rPr kumimoji="0" lang="ru-RU" sz="3600" b="1"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 )</a:t>
            </a:r>
            <a:endParaRPr kumimoji="0" lang="ru-RU" sz="3600" b="1" i="0"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3600" b="1" i="0" u="none" strike="noStrike" cap="none" normalizeH="0" baseline="0" dirty="0" smtClean="0">
              <a:ln>
                <a:noFill/>
              </a:ln>
              <a:solidFill>
                <a:srgbClr val="FF0000"/>
              </a:solidFill>
              <a:effectLst/>
              <a:latin typeface="Arial" pitchFamily="34" charset="0"/>
              <a:cs typeface="Arial" pitchFamily="34" charset="0"/>
            </a:endParaRPr>
          </a:p>
        </p:txBody>
      </p:sp>
      <p:pic>
        <p:nvPicPr>
          <p:cNvPr id="6" name="Frederik-Shopen-Yann-Tiersen-Osenniy-val_s(muzofon.com).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extLst>
      <p:ext uri="{BB962C8B-B14F-4D97-AF65-F5344CB8AC3E}">
        <p14:creationId xmlns="" xmlns:p14="http://schemas.microsoft.com/office/powerpoint/2010/main" val="3397388180"/>
      </p:ext>
    </p:extLst>
  </p:cSld>
  <p:clrMapOvr>
    <a:masterClrMapping/>
  </p:clrMapOvr>
  <p:transition spd="med">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21505"/>
                                        </p:tgtEl>
                                        <p:attrNameLst>
                                          <p:attrName>style.visibility</p:attrName>
                                        </p:attrNameLst>
                                      </p:cBhvr>
                                      <p:to>
                                        <p:strVal val="visible"/>
                                      </p:to>
                                    </p:set>
                                    <p:animEffect transition="in" filter="fade">
                                      <p:cBhvr>
                                        <p:cTn id="7" dur="1000"/>
                                        <p:tgtEl>
                                          <p:spTgt spid="21505"/>
                                        </p:tgtEl>
                                      </p:cBhvr>
                                    </p:animEffect>
                                    <p:anim calcmode="lin" valueType="num">
                                      <p:cBhvr>
                                        <p:cTn id="8" dur="1000" fill="hold"/>
                                        <p:tgtEl>
                                          <p:spTgt spid="21505"/>
                                        </p:tgtEl>
                                        <p:attrNameLst>
                                          <p:attrName>ppt_x</p:attrName>
                                        </p:attrNameLst>
                                      </p:cBhvr>
                                      <p:tavLst>
                                        <p:tav tm="0">
                                          <p:val>
                                            <p:strVal val="#ppt_x-.1"/>
                                          </p:val>
                                        </p:tav>
                                        <p:tav tm="100000">
                                          <p:val>
                                            <p:strVal val="#ppt_x"/>
                                          </p:val>
                                        </p:tav>
                                      </p:tavLst>
                                    </p:anim>
                                    <p:anim calcmode="lin" valueType="num">
                                      <p:cBhvr>
                                        <p:cTn id="9" dur="1000" fill="hold"/>
                                        <p:tgtEl>
                                          <p:spTgt spid="21505"/>
                                        </p:tgtEl>
                                        <p:attrNameLst>
                                          <p:attrName>ppt_y</p:attrName>
                                        </p:attrNameLst>
                                      </p:cBhvr>
                                      <p:tavLst>
                                        <p:tav tm="0">
                                          <p:val>
                                            <p:strVal val="#ppt_y"/>
                                          </p:val>
                                        </p:tav>
                                        <p:tav tm="100000">
                                          <p:val>
                                            <p:strVal val="#ppt_y"/>
                                          </p:val>
                                        </p:tav>
                                      </p:tavLst>
                                    </p:anim>
                                  </p:childTnLst>
                                </p:cTn>
                              </p:par>
                            </p:childTnLst>
                          </p:cTn>
                        </p:par>
                        <p:par>
                          <p:cTn id="10" fill="hold">
                            <p:stCondLst>
                              <p:cond delay="8600"/>
                            </p:stCondLst>
                            <p:childTnLst>
                              <p:par>
                                <p:cTn id="11" presetID="47"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anim calcmode="lin" valueType="num">
                                      <p:cBhvr>
                                        <p:cTn id="14" dur="2000" fill="hold"/>
                                        <p:tgtEl>
                                          <p:spTgt spid="9"/>
                                        </p:tgtEl>
                                        <p:attrNameLst>
                                          <p:attrName>ppt_x</p:attrName>
                                        </p:attrNameLst>
                                      </p:cBhvr>
                                      <p:tavLst>
                                        <p:tav tm="0">
                                          <p:val>
                                            <p:strVal val="#ppt_x"/>
                                          </p:val>
                                        </p:tav>
                                        <p:tav tm="100000">
                                          <p:val>
                                            <p:strVal val="#ppt_x"/>
                                          </p:val>
                                        </p:tav>
                                      </p:tavLst>
                                    </p:anim>
                                    <p:anim calcmode="lin" valueType="num">
                                      <p:cBhvr>
                                        <p:cTn id="15" dur="2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600"/>
                            </p:stCondLst>
                            <p:childTnLst>
                              <p:par>
                                <p:cTn id="17" presetID="8" presetClass="emph" presetSubtype="0" fill="hold" nodeType="afterEffect">
                                  <p:stCondLst>
                                    <p:cond delay="0"/>
                                  </p:stCondLst>
                                  <p:childTnLst>
                                    <p:animRot by="21600000">
                                      <p:cBhvr>
                                        <p:cTn id="18"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bldLst>
      <p:bldP spid="2150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Управляющая кнопка: далее 4">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 name="Прямоугольник 2"/>
          <p:cNvSpPr/>
          <p:nvPr/>
        </p:nvSpPr>
        <p:spPr>
          <a:xfrm>
            <a:off x="2428860" y="450258"/>
            <a:ext cx="4643471" cy="830997"/>
          </a:xfrm>
          <a:prstGeom prst="rect">
            <a:avLst/>
          </a:prstGeom>
        </p:spPr>
        <p:txBody>
          <a:bodyPr wrap="square">
            <a:spAutoFit/>
          </a:bodyPr>
          <a:lstStyle/>
          <a:p>
            <a:pPr algn="ctr">
              <a:defRPr/>
            </a:pPr>
            <a:r>
              <a:rPr lang="ru-RU" sz="4800" b="1" spc="300" dirty="0">
                <a:ln w="11430" cmpd="sng">
                  <a:solidFill>
                    <a:schemeClr val="accent1">
                      <a:tint val="10000"/>
                    </a:schemeClr>
                  </a:solidFill>
                  <a:prstDash val="solid"/>
                  <a:miter lim="800000"/>
                </a:ln>
                <a:solidFill>
                  <a:srgbClr val="0000FF"/>
                </a:solidFill>
                <a:effectLst>
                  <a:glow rad="45500">
                    <a:schemeClr val="accent1">
                      <a:satMod val="220000"/>
                      <a:alpha val="35000"/>
                    </a:schemeClr>
                  </a:glow>
                </a:effectLst>
              </a:rPr>
              <a:t>ЗАГАДКА</a:t>
            </a:r>
          </a:p>
        </p:txBody>
      </p:sp>
      <p:sp>
        <p:nvSpPr>
          <p:cNvPr id="7" name="Прямоугольник 6"/>
          <p:cNvSpPr/>
          <p:nvPr/>
        </p:nvSpPr>
        <p:spPr>
          <a:xfrm>
            <a:off x="4167735" y="4971123"/>
            <a:ext cx="3312368" cy="923330"/>
          </a:xfrm>
          <a:prstGeom prst="rect">
            <a:avLst/>
          </a:prstGeom>
        </p:spPr>
        <p:txBody>
          <a:bodyPr wrap="square">
            <a:spAutoFit/>
          </a:bodyPr>
          <a:lstStyle/>
          <a:p>
            <a:pPr algn="ctr">
              <a:defRPr/>
            </a:pPr>
            <a:r>
              <a:rPr lang="ru-RU" sz="5400" b="1" i="1" spc="300" dirty="0" smtClean="0">
                <a:ln w="11430" cmpd="sng">
                  <a:solidFill>
                    <a:schemeClr val="accent1">
                      <a:tint val="10000"/>
                    </a:schemeClr>
                  </a:solidFill>
                  <a:prstDash val="solid"/>
                  <a:miter lim="800000"/>
                </a:ln>
                <a:solidFill>
                  <a:srgbClr val="0000FF"/>
                </a:solidFill>
                <a:effectLst>
                  <a:glow rad="45500">
                    <a:schemeClr val="accent1">
                      <a:satMod val="220000"/>
                      <a:alpha val="35000"/>
                    </a:schemeClr>
                  </a:glow>
                </a:effectLst>
              </a:rPr>
              <a:t>  </a:t>
            </a:r>
            <a:endParaRPr lang="ru-RU" sz="5400" b="1" i="1" spc="300" dirty="0">
              <a:ln w="11430" cmpd="sng">
                <a:solidFill>
                  <a:schemeClr val="accent1">
                    <a:tint val="10000"/>
                  </a:schemeClr>
                </a:solidFill>
                <a:prstDash val="solid"/>
                <a:miter lim="800000"/>
              </a:ln>
              <a:solidFill>
                <a:srgbClr val="0000FF"/>
              </a:solidFill>
              <a:effectLst>
                <a:glow rad="45500">
                  <a:schemeClr val="accent1">
                    <a:satMod val="220000"/>
                    <a:alpha val="35000"/>
                  </a:schemeClr>
                </a:glow>
              </a:effectLst>
            </a:endParaRPr>
          </a:p>
        </p:txBody>
      </p:sp>
      <p:sp>
        <p:nvSpPr>
          <p:cNvPr id="20482" name="Rectangle 2"/>
          <p:cNvSpPr>
            <a:spLocks noChangeArrowheads="1"/>
          </p:cNvSpPr>
          <p:nvPr/>
        </p:nvSpPr>
        <p:spPr bwMode="auto">
          <a:xfrm>
            <a:off x="1928794" y="1643050"/>
            <a:ext cx="5143536" cy="36625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4800" b="1" i="0" u="none" strike="noStrike" cap="none" normalizeH="0" baseline="0" dirty="0" err="1" smtClean="0">
                <a:ln>
                  <a:noFill/>
                </a:ln>
                <a:solidFill>
                  <a:schemeClr val="accent6">
                    <a:lumMod val="50000"/>
                  </a:schemeClr>
                </a:solidFill>
                <a:effectLst/>
                <a:latin typeface="Calibri" pitchFamily="34" charset="0"/>
                <a:ea typeface="Times New Roman" pitchFamily="18" charset="0"/>
                <a:cs typeface="Times New Roman" pitchFamily="18" charset="0"/>
              </a:rPr>
              <a:t>Зранку</a:t>
            </a:r>
            <a:r>
              <a:rPr kumimoji="0" lang="ru-RU" sz="4800" b="1" i="0" u="none" strike="noStrike" cap="none" normalizeH="0" baseline="0" dirty="0" smtClean="0">
                <a:ln>
                  <a:noFill/>
                </a:ln>
                <a:solidFill>
                  <a:schemeClr val="accent6">
                    <a:lumMod val="50000"/>
                  </a:schemeClr>
                </a:solidFill>
                <a:effectLst/>
                <a:latin typeface="Calibri" pitchFamily="34" charset="0"/>
                <a:ea typeface="Times New Roman" pitchFamily="18" charset="0"/>
                <a:cs typeface="Times New Roman" pitchFamily="18" charset="0"/>
              </a:rPr>
              <a:t> у </a:t>
            </a:r>
            <a:r>
              <a:rPr kumimoji="0" lang="ru-RU" sz="4800" b="1" i="0" u="none" strike="noStrike" cap="none" normalizeH="0" baseline="0" dirty="0" err="1" smtClean="0">
                <a:ln>
                  <a:noFill/>
                </a:ln>
                <a:solidFill>
                  <a:schemeClr val="accent6">
                    <a:lumMod val="50000"/>
                  </a:schemeClr>
                </a:solidFill>
                <a:effectLst/>
                <a:latin typeface="Calibri" pitchFamily="34" charset="0"/>
                <a:ea typeface="Times New Roman" pitchFamily="18" charset="0"/>
                <a:cs typeface="Times New Roman" pitchFamily="18" charset="0"/>
              </a:rPr>
              <a:t>моє</a:t>
            </a:r>
            <a:r>
              <a:rPr kumimoji="0" lang="ru-RU" sz="4800" b="1" i="0" u="none" strike="noStrike" cap="none" normalizeH="0" baseline="0" dirty="0" smtClean="0">
                <a:ln>
                  <a:noFill/>
                </a:ln>
                <a:solidFill>
                  <a:schemeClr val="accent6">
                    <a:lumMod val="50000"/>
                  </a:schemeClr>
                </a:solidFill>
                <a:effectLst/>
                <a:latin typeface="Calibri" pitchFamily="34" charset="0"/>
                <a:ea typeface="Times New Roman" pitchFamily="18" charset="0"/>
                <a:cs typeface="Times New Roman" pitchFamily="18" charset="0"/>
              </a:rPr>
              <a:t> </a:t>
            </a:r>
            <a:r>
              <a:rPr kumimoji="0" lang="ru-RU" sz="4800" b="1" i="0" u="none" strike="noStrike" cap="none" normalizeH="0" baseline="0" dirty="0" err="1" smtClean="0">
                <a:ln>
                  <a:noFill/>
                </a:ln>
                <a:solidFill>
                  <a:schemeClr val="accent6">
                    <a:lumMod val="50000"/>
                  </a:schemeClr>
                </a:solidFill>
                <a:effectLst/>
                <a:latin typeface="Calibri" pitchFamily="34" charset="0"/>
                <a:ea typeface="Times New Roman" pitchFamily="18" charset="0"/>
                <a:cs typeface="Times New Roman" pitchFamily="18" charset="0"/>
              </a:rPr>
              <a:t>віконце</a:t>
            </a:r>
            <a:endParaRPr kumimoji="0" lang="ru-RU" sz="4800" b="1" i="0" u="none" strike="noStrike" cap="none" normalizeH="0" baseline="0" dirty="0" smtClean="0">
              <a:ln>
                <a:noFill/>
              </a:ln>
              <a:solidFill>
                <a:schemeClr val="accent6">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4800" b="1" i="0" u="none" strike="noStrike" cap="none" normalizeH="0" baseline="0" dirty="0" smtClean="0">
                <a:ln>
                  <a:noFill/>
                </a:ln>
                <a:solidFill>
                  <a:schemeClr val="accent6">
                    <a:lumMod val="50000"/>
                  </a:schemeClr>
                </a:solidFill>
                <a:effectLst/>
                <a:latin typeface="Calibri" pitchFamily="34" charset="0"/>
                <a:ea typeface="Times New Roman" pitchFamily="18" charset="0"/>
                <a:cs typeface="Times New Roman" pitchFamily="18" charset="0"/>
              </a:rPr>
              <a:t> </a:t>
            </a:r>
            <a:r>
              <a:rPr kumimoji="0" lang="ru-RU" sz="4800" b="1" i="0" u="none" strike="noStrike" cap="none" normalizeH="0" baseline="0" dirty="0" err="1" smtClean="0">
                <a:ln>
                  <a:noFill/>
                </a:ln>
                <a:solidFill>
                  <a:schemeClr val="accent6">
                    <a:lumMod val="50000"/>
                  </a:schemeClr>
                </a:solidFill>
                <a:effectLst/>
                <a:latin typeface="Calibri" pitchFamily="34" charset="0"/>
                <a:ea typeface="Times New Roman" pitchFamily="18" charset="0"/>
                <a:cs typeface="Times New Roman" pitchFamily="18" charset="0"/>
              </a:rPr>
              <a:t>Зазирнув</a:t>
            </a:r>
            <a:r>
              <a:rPr kumimoji="0" lang="ru-RU" sz="4800" b="1" i="0" u="none" strike="noStrike" cap="none" normalizeH="0" baseline="0" dirty="0" smtClean="0">
                <a:ln>
                  <a:noFill/>
                </a:ln>
                <a:solidFill>
                  <a:schemeClr val="accent6">
                    <a:lumMod val="50000"/>
                  </a:schemeClr>
                </a:solidFill>
                <a:effectLst/>
                <a:latin typeface="Calibri" pitchFamily="34" charset="0"/>
                <a:ea typeface="Times New Roman" pitchFamily="18" charset="0"/>
                <a:cs typeface="Times New Roman" pitchFamily="18" charset="0"/>
              </a:rPr>
              <a:t> </a:t>
            </a:r>
            <a:r>
              <a:rPr kumimoji="0" lang="ru-RU" sz="4800" b="1" i="0" u="none" strike="noStrike" cap="none" normalizeH="0" baseline="0" dirty="0" err="1" smtClean="0">
                <a:ln>
                  <a:noFill/>
                </a:ln>
                <a:solidFill>
                  <a:schemeClr val="accent6">
                    <a:lumMod val="50000"/>
                  </a:schemeClr>
                </a:solidFill>
                <a:effectLst/>
                <a:latin typeface="Calibri" pitchFamily="34" charset="0"/>
                <a:ea typeface="Times New Roman" pitchFamily="18" charset="0"/>
                <a:cs typeface="Times New Roman" pitchFamily="18" charset="0"/>
              </a:rPr>
              <a:t>синочок</a:t>
            </a:r>
            <a:r>
              <a:rPr kumimoji="0" lang="ru-RU" sz="4800" b="1" i="0" u="none" strike="noStrike" cap="none" normalizeH="0" baseline="0" dirty="0" smtClean="0">
                <a:ln>
                  <a:noFill/>
                </a:ln>
                <a:solidFill>
                  <a:schemeClr val="accent6">
                    <a:lumMod val="50000"/>
                  </a:schemeClr>
                </a:solidFill>
                <a:effectLst/>
                <a:latin typeface="Calibri" pitchFamily="34" charset="0"/>
                <a:ea typeface="Times New Roman" pitchFamily="18" charset="0"/>
                <a:cs typeface="Times New Roman" pitchFamily="18" charset="0"/>
              </a:rPr>
              <a:t> </a:t>
            </a:r>
            <a:r>
              <a:rPr kumimoji="0" lang="ru-RU" sz="4800" b="1" i="0" u="none" strike="noStrike" cap="none" normalizeH="0" baseline="0" dirty="0" err="1" smtClean="0">
                <a:ln>
                  <a:noFill/>
                </a:ln>
                <a:solidFill>
                  <a:schemeClr val="accent6">
                    <a:lumMod val="50000"/>
                  </a:schemeClr>
                </a:solidFill>
                <a:effectLst/>
                <a:latin typeface="Calibri" pitchFamily="34" charset="0"/>
                <a:ea typeface="Times New Roman" pitchFamily="18" charset="0"/>
                <a:cs typeface="Times New Roman" pitchFamily="18" charset="0"/>
              </a:rPr>
              <a:t>сонця</a:t>
            </a:r>
            <a:r>
              <a:rPr kumimoji="0" lang="ru-RU" sz="4800" b="1" i="0" u="none" strike="noStrike" cap="none" normalizeH="0" baseline="0" dirty="0" smtClean="0">
                <a:ln>
                  <a:noFill/>
                </a:ln>
                <a:solidFill>
                  <a:schemeClr val="accent6">
                    <a:lumMod val="50000"/>
                  </a:schemeClr>
                </a:solidFill>
                <a:effectLst/>
                <a:latin typeface="Calibri" pitchFamily="34" charset="0"/>
                <a:ea typeface="Times New Roman" pitchFamily="18" charset="0"/>
                <a:cs typeface="Times New Roman" pitchFamily="18" charset="0"/>
              </a:rPr>
              <a:t>. ( </a:t>
            </a:r>
            <a:r>
              <a:rPr kumimoji="0" lang="ru-RU" sz="4800" b="1" i="0" u="none" strike="noStrike" cap="none" normalizeH="0" baseline="0" dirty="0" err="1" smtClean="0">
                <a:ln>
                  <a:noFill/>
                </a:ln>
                <a:solidFill>
                  <a:schemeClr val="accent6">
                    <a:lumMod val="50000"/>
                  </a:schemeClr>
                </a:solidFill>
                <a:effectLst/>
                <a:latin typeface="Calibri" pitchFamily="34" charset="0"/>
                <a:ea typeface="Times New Roman" pitchFamily="18" charset="0"/>
                <a:cs typeface="Times New Roman" pitchFamily="18" charset="0"/>
              </a:rPr>
              <a:t>промінь</a:t>
            </a:r>
            <a:r>
              <a:rPr kumimoji="0" lang="ru-RU" sz="4800" b="1" i="0" u="none" strike="noStrike" cap="none" normalizeH="0" baseline="0" dirty="0" smtClean="0">
                <a:ln>
                  <a:noFill/>
                </a:ln>
                <a:solidFill>
                  <a:schemeClr val="accent6">
                    <a:lumMod val="50000"/>
                  </a:schemeClr>
                </a:solidFill>
                <a:effectLst/>
                <a:latin typeface="Calibri" pitchFamily="34" charset="0"/>
                <a:ea typeface="Times New Roman" pitchFamily="18" charset="0"/>
                <a:cs typeface="Times New Roman" pitchFamily="18" charset="0"/>
              </a:rPr>
              <a:t> )</a:t>
            </a:r>
            <a:endParaRPr kumimoji="0" lang="ru-RU" sz="4800" b="1" i="0" u="none" strike="noStrike" cap="none" normalizeH="0" baseline="0" dirty="0" smtClean="0">
              <a:ln>
                <a:noFill/>
              </a:ln>
              <a:solidFill>
                <a:schemeClr val="accent6">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4000" b="1" i="0" u="none" strike="noStrike" cap="none" normalizeH="0" baseline="0" dirty="0" smtClean="0">
              <a:ln>
                <a:noFill/>
              </a:ln>
              <a:solidFill>
                <a:schemeClr val="accent6">
                  <a:lumMod val="50000"/>
                </a:schemeClr>
              </a:solidFill>
              <a:effectLst/>
              <a:latin typeface="Arial" pitchFamily="34" charset="0"/>
              <a:cs typeface="Arial" pitchFamily="34" charset="0"/>
            </a:endParaRPr>
          </a:p>
        </p:txBody>
      </p:sp>
    </p:spTree>
    <p:extLst>
      <p:ext uri="{BB962C8B-B14F-4D97-AF65-F5344CB8AC3E}">
        <p14:creationId xmlns="" xmlns:p14="http://schemas.microsoft.com/office/powerpoint/2010/main" val="794469690"/>
      </p:ext>
    </p:extLst>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0" presetClass="entr" presetSubtype="0" fill="hold" grpId="0" nodeType="afterEffect">
                                  <p:stCondLst>
                                    <p:cond delay="0"/>
                                  </p:stCondLst>
                                  <p:iterate type="lt">
                                    <p:tmPct val="10000"/>
                                  </p:iterate>
                                  <p:childTnLst>
                                    <p:set>
                                      <p:cBhvr>
                                        <p:cTn id="10" dur="1" fill="hold">
                                          <p:stCondLst>
                                            <p:cond delay="0"/>
                                          </p:stCondLst>
                                        </p:cTn>
                                        <p:tgtEl>
                                          <p:spTgt spid="20482"/>
                                        </p:tgtEl>
                                        <p:attrNameLst>
                                          <p:attrName>style.visibility</p:attrName>
                                        </p:attrNameLst>
                                      </p:cBhvr>
                                      <p:to>
                                        <p:strVal val="visible"/>
                                      </p:to>
                                    </p:set>
                                    <p:animEffect transition="in" filter="fade">
                                      <p:cBhvr>
                                        <p:cTn id="11" dur="1000"/>
                                        <p:tgtEl>
                                          <p:spTgt spid="20482"/>
                                        </p:tgtEl>
                                      </p:cBhvr>
                                    </p:animEffect>
                                    <p:anim calcmode="lin" valueType="num">
                                      <p:cBhvr>
                                        <p:cTn id="12" dur="1000" fill="hold"/>
                                        <p:tgtEl>
                                          <p:spTgt spid="20482"/>
                                        </p:tgtEl>
                                        <p:attrNameLst>
                                          <p:attrName>ppt_x</p:attrName>
                                        </p:attrNameLst>
                                      </p:cBhvr>
                                      <p:tavLst>
                                        <p:tav tm="0">
                                          <p:val>
                                            <p:strVal val="#ppt_x-.1"/>
                                          </p:val>
                                        </p:tav>
                                        <p:tav tm="100000">
                                          <p:val>
                                            <p:strVal val="#ppt_x"/>
                                          </p:val>
                                        </p:tav>
                                      </p:tavLst>
                                    </p:anim>
                                    <p:anim calcmode="lin" valueType="num">
                                      <p:cBhvr>
                                        <p:cTn id="13" dur="1000" fill="hold"/>
                                        <p:tgtEl>
                                          <p:spTgt spid="204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4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Управляющая кнопка: далее 4">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 name="Прямоугольник 2"/>
          <p:cNvSpPr/>
          <p:nvPr/>
        </p:nvSpPr>
        <p:spPr>
          <a:xfrm>
            <a:off x="1428728" y="450258"/>
            <a:ext cx="4429157" cy="830997"/>
          </a:xfrm>
          <a:prstGeom prst="rect">
            <a:avLst/>
          </a:prstGeom>
        </p:spPr>
        <p:txBody>
          <a:bodyPr wrap="square">
            <a:spAutoFit/>
          </a:bodyPr>
          <a:lstStyle/>
          <a:p>
            <a:pPr algn="ctr">
              <a:defRPr/>
            </a:pPr>
            <a:r>
              <a:rPr lang="ru-RU" sz="4800" b="1" spc="300" dirty="0">
                <a:ln w="11430" cmpd="sng">
                  <a:solidFill>
                    <a:schemeClr val="accent1">
                      <a:tint val="10000"/>
                    </a:schemeClr>
                  </a:solidFill>
                  <a:prstDash val="solid"/>
                  <a:miter lim="800000"/>
                </a:ln>
                <a:solidFill>
                  <a:srgbClr val="0000FF"/>
                </a:solidFill>
                <a:effectLst>
                  <a:glow rad="45500">
                    <a:schemeClr val="accent1">
                      <a:satMod val="220000"/>
                      <a:alpha val="35000"/>
                    </a:schemeClr>
                  </a:glow>
                </a:effectLst>
              </a:rPr>
              <a:t>ЗАГАДКА</a:t>
            </a:r>
          </a:p>
        </p:txBody>
      </p:sp>
      <p:sp>
        <p:nvSpPr>
          <p:cNvPr id="6" name="Прямоугольник 5"/>
          <p:cNvSpPr/>
          <p:nvPr/>
        </p:nvSpPr>
        <p:spPr>
          <a:xfrm>
            <a:off x="755576" y="1052736"/>
            <a:ext cx="9001000" cy="1015663"/>
          </a:xfrm>
          <a:prstGeom prst="rect">
            <a:avLst/>
          </a:prstGeom>
        </p:spPr>
        <p:txBody>
          <a:bodyPr wrap="square">
            <a:spAutoFit/>
          </a:bodyPr>
          <a:lstStyle/>
          <a:p>
            <a:endParaRPr lang="ru-RU" sz="6000" dirty="0"/>
          </a:p>
        </p:txBody>
      </p:sp>
      <p:sp>
        <p:nvSpPr>
          <p:cNvPr id="7" name="Прямоугольник 6"/>
          <p:cNvSpPr/>
          <p:nvPr/>
        </p:nvSpPr>
        <p:spPr>
          <a:xfrm>
            <a:off x="4297859" y="5615582"/>
            <a:ext cx="3312368" cy="923330"/>
          </a:xfrm>
          <a:prstGeom prst="rect">
            <a:avLst/>
          </a:prstGeom>
        </p:spPr>
        <p:txBody>
          <a:bodyPr wrap="square">
            <a:spAutoFit/>
          </a:bodyPr>
          <a:lstStyle/>
          <a:p>
            <a:pPr algn="ctr">
              <a:defRPr/>
            </a:pPr>
            <a:r>
              <a:rPr lang="ru-RU" sz="5400" b="1" i="1" spc="300" dirty="0" smtClean="0">
                <a:ln w="11430" cmpd="sng">
                  <a:solidFill>
                    <a:schemeClr val="accent1">
                      <a:tint val="10000"/>
                    </a:schemeClr>
                  </a:solidFill>
                  <a:prstDash val="solid"/>
                  <a:miter lim="800000"/>
                </a:ln>
                <a:solidFill>
                  <a:srgbClr val="0000FF"/>
                </a:solidFill>
                <a:effectLst>
                  <a:glow rad="45500">
                    <a:schemeClr val="accent1">
                      <a:satMod val="220000"/>
                      <a:alpha val="35000"/>
                    </a:schemeClr>
                  </a:glow>
                </a:effectLst>
              </a:rPr>
              <a:t> </a:t>
            </a:r>
            <a:endParaRPr lang="ru-RU" sz="5400" b="1" i="1" spc="300" dirty="0">
              <a:ln w="11430" cmpd="sng">
                <a:solidFill>
                  <a:schemeClr val="accent1">
                    <a:tint val="10000"/>
                  </a:schemeClr>
                </a:solidFill>
                <a:prstDash val="solid"/>
                <a:miter lim="800000"/>
              </a:ln>
              <a:solidFill>
                <a:srgbClr val="0000FF"/>
              </a:solidFill>
              <a:effectLst>
                <a:glow rad="45500">
                  <a:schemeClr val="accent1">
                    <a:satMod val="220000"/>
                    <a:alpha val="35000"/>
                  </a:schemeClr>
                </a:glow>
              </a:effectLst>
            </a:endParaRPr>
          </a:p>
        </p:txBody>
      </p:sp>
      <p:sp>
        <p:nvSpPr>
          <p:cNvPr id="19458" name="Rectangle 2"/>
          <p:cNvSpPr>
            <a:spLocks noChangeArrowheads="1"/>
          </p:cNvSpPr>
          <p:nvPr/>
        </p:nvSpPr>
        <p:spPr bwMode="auto">
          <a:xfrm>
            <a:off x="1000100" y="1643051"/>
            <a:ext cx="535785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Коли </a:t>
            </a: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був</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 я молодим,</a:t>
            </a:r>
            <a:endParaRPr kumimoji="0" lang="ru-RU" sz="3600" b="1" i="0" u="none" strike="noStrike" cap="none" normalizeH="0" baseline="0" dirty="0" smtClean="0">
              <a:ln>
                <a:noFill/>
              </a:ln>
              <a:solidFill>
                <a:schemeClr val="accent1">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Був</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 горбатим </a:t>
            </a: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і</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 худим.</a:t>
            </a:r>
            <a:endParaRPr kumimoji="0" lang="ru-RU" sz="3600" b="1" i="0" u="none" strike="noStrike" cap="none" normalizeH="0" baseline="0" dirty="0" smtClean="0">
              <a:ln>
                <a:noFill/>
              </a:ln>
              <a:solidFill>
                <a:schemeClr val="accent1">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Потім</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 я почав </a:t>
            </a: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повніти</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a:t>
            </a:r>
            <a:endParaRPr kumimoji="0" lang="ru-RU" sz="3600" b="1" i="0" u="none" strike="noStrike" cap="none" normalizeH="0" baseline="0" dirty="0" smtClean="0">
              <a:ln>
                <a:noFill/>
              </a:ln>
              <a:solidFill>
                <a:schemeClr val="accent1">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Виправлятись</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 </a:t>
            </a: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і</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 </a:t>
            </a: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кругліти</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a:t>
            </a:r>
            <a:endParaRPr kumimoji="0" lang="ru-RU" sz="3600" b="1" i="0" u="none" strike="noStrike" cap="none" normalizeH="0" baseline="0" dirty="0" smtClean="0">
              <a:ln>
                <a:noFill/>
              </a:ln>
              <a:solidFill>
                <a:schemeClr val="accent1">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Коли </a:t>
            </a: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зовсім</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 круглим став,</a:t>
            </a:r>
            <a:endParaRPr kumimoji="0" lang="ru-RU" sz="3600" b="1" i="0" u="none" strike="noStrike" cap="none" normalizeH="0" baseline="0" dirty="0" smtClean="0">
              <a:ln>
                <a:noFill/>
              </a:ln>
              <a:solidFill>
                <a:schemeClr val="accent1">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Знову</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 </a:t>
            </a: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худнути</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 почав. (</a:t>
            </a:r>
            <a:r>
              <a:rPr lang="ru-RU" sz="3600" b="1" dirty="0" err="1" smtClean="0">
                <a:solidFill>
                  <a:schemeClr val="accent1">
                    <a:lumMod val="50000"/>
                  </a:schemeClr>
                </a:solidFill>
                <a:latin typeface="Calibri" pitchFamily="34" charset="0"/>
                <a:ea typeface="Times New Roman" pitchFamily="18" charset="0"/>
                <a:cs typeface="Times New Roman" pitchFamily="18" charset="0"/>
              </a:rPr>
              <a:t>М</a:t>
            </a:r>
            <a:r>
              <a:rPr kumimoji="0" lang="ru-RU" sz="3600" b="1" i="0" u="none" strike="noStrike" cap="none" normalizeH="0" baseline="0" dirty="0" err="1" smtClean="0">
                <a:ln>
                  <a:noFill/>
                </a:ln>
                <a:solidFill>
                  <a:schemeClr val="accent1">
                    <a:lumMod val="50000"/>
                  </a:schemeClr>
                </a:solidFill>
                <a:effectLst/>
                <a:latin typeface="Calibri" pitchFamily="34" charset="0"/>
                <a:ea typeface="Times New Roman" pitchFamily="18" charset="0"/>
                <a:cs typeface="Times New Roman" pitchFamily="18" charset="0"/>
              </a:rPr>
              <a:t>ісяць</a:t>
            </a:r>
            <a:r>
              <a:rPr kumimoji="0" lang="ru-RU" sz="3600" b="1" i="0" u="none" strike="noStrike" cap="none" normalizeH="0" baseline="0" dirty="0" smtClean="0">
                <a:ln>
                  <a:noFill/>
                </a:ln>
                <a:solidFill>
                  <a:schemeClr val="accent1">
                    <a:lumMod val="50000"/>
                  </a:schemeClr>
                </a:solidFill>
                <a:effectLst/>
                <a:latin typeface="Calibri" pitchFamily="34" charset="0"/>
                <a:ea typeface="Times New Roman" pitchFamily="18" charset="0"/>
                <a:cs typeface="Times New Roman" pitchFamily="18" charset="0"/>
              </a:rPr>
              <a:t>)</a:t>
            </a:r>
            <a:endParaRPr kumimoji="0" lang="ru-RU" sz="3600" b="1" i="0" u="none" strike="noStrike" cap="none" normalizeH="0" baseline="0" dirty="0" smtClean="0">
              <a:ln>
                <a:noFill/>
              </a:ln>
              <a:solidFill>
                <a:schemeClr val="accent1">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3600" b="1" i="0" u="none" strike="noStrike" cap="none" normalizeH="0" baseline="0" dirty="0" smtClean="0">
              <a:ln>
                <a:noFill/>
              </a:ln>
              <a:solidFill>
                <a:schemeClr val="tx1"/>
              </a:solidFill>
              <a:effectLst/>
              <a:latin typeface="Arial" pitchFamily="34" charset="0"/>
              <a:cs typeface="Arial" pitchFamily="34" charset="0"/>
            </a:endParaRPr>
          </a:p>
        </p:txBody>
      </p:sp>
      <p:pic>
        <p:nvPicPr>
          <p:cNvPr id="19459" name="Picture 3" descr="C:\Users\Фдмин\Desktop\месяц.jpg"/>
          <p:cNvPicPr>
            <a:picLocks noChangeAspect="1" noChangeArrowheads="1"/>
          </p:cNvPicPr>
          <p:nvPr/>
        </p:nvPicPr>
        <p:blipFill>
          <a:blip r:embed="rId3"/>
          <a:srcRect/>
          <a:stretch>
            <a:fillRect/>
          </a:stretch>
        </p:blipFill>
        <p:spPr bwMode="auto">
          <a:xfrm>
            <a:off x="6215074" y="1071546"/>
            <a:ext cx="2928926" cy="350046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Frederik-Shopen-Yann-Tiersen-Osenniy-val_s(muzofon.com).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extLst>
      <p:ext uri="{BB962C8B-B14F-4D97-AF65-F5344CB8AC3E}">
        <p14:creationId xmlns="" xmlns:p14="http://schemas.microsoft.com/office/powerpoint/2010/main" val="1754448071"/>
      </p:ext>
    </p:extLst>
  </p:cSld>
  <p:clrMapOvr>
    <a:masterClrMapping/>
  </p:clrMapOvr>
  <p:transition spd="med">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458"/>
                                        </p:tgtEl>
                                        <p:attrNameLst>
                                          <p:attrName>style.visibility</p:attrName>
                                        </p:attrNameLst>
                                      </p:cBhvr>
                                      <p:to>
                                        <p:strVal val="visible"/>
                                      </p:to>
                                    </p:set>
                                    <p:anim calcmode="lin" valueType="num">
                                      <p:cBhvr>
                                        <p:cTn id="7" dur="10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19458"/>
                                        </p:tgtEl>
                                        <p:attrNameLst>
                                          <p:attrName>ppt_y</p:attrName>
                                        </p:attrNameLst>
                                      </p:cBhvr>
                                      <p:tavLst>
                                        <p:tav tm="0">
                                          <p:val>
                                            <p:strVal val="#ppt_y"/>
                                          </p:val>
                                        </p:tav>
                                        <p:tav tm="100000">
                                          <p:val>
                                            <p:strVal val="#ppt_y"/>
                                          </p:val>
                                        </p:tav>
                                      </p:tavLst>
                                    </p:anim>
                                    <p:anim calcmode="lin" valueType="num">
                                      <p:cBhvr>
                                        <p:cTn id="9" dur="10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19458"/>
                                        </p:tgtEl>
                                      </p:cBhvr>
                                    </p:animEffect>
                                  </p:childTnLst>
                                </p:cTn>
                              </p:par>
                            </p:childTnLst>
                          </p:cTn>
                        </p:par>
                        <p:par>
                          <p:cTn id="12" fill="hold">
                            <p:stCondLst>
                              <p:cond delay="13200"/>
                            </p:stCondLst>
                            <p:childTnLst>
                              <p:par>
                                <p:cTn id="13" presetID="37" presetClass="entr" presetSubtype="0" fill="hold" nodeType="afterEffect">
                                  <p:stCondLst>
                                    <p:cond delay="0"/>
                                  </p:stCondLst>
                                  <p:childTnLst>
                                    <p:set>
                                      <p:cBhvr>
                                        <p:cTn id="14" dur="1" fill="hold">
                                          <p:stCondLst>
                                            <p:cond delay="0"/>
                                          </p:stCondLst>
                                        </p:cTn>
                                        <p:tgtEl>
                                          <p:spTgt spid="19459"/>
                                        </p:tgtEl>
                                        <p:attrNameLst>
                                          <p:attrName>style.visibility</p:attrName>
                                        </p:attrNameLst>
                                      </p:cBhvr>
                                      <p:to>
                                        <p:strVal val="visible"/>
                                      </p:to>
                                    </p:set>
                                    <p:animEffect transition="in" filter="fade">
                                      <p:cBhvr>
                                        <p:cTn id="15" dur="3000"/>
                                        <p:tgtEl>
                                          <p:spTgt spid="19459"/>
                                        </p:tgtEl>
                                      </p:cBhvr>
                                    </p:animEffect>
                                    <p:anim calcmode="lin" valueType="num">
                                      <p:cBhvr>
                                        <p:cTn id="16" dur="3000" fill="hold"/>
                                        <p:tgtEl>
                                          <p:spTgt spid="19459"/>
                                        </p:tgtEl>
                                        <p:attrNameLst>
                                          <p:attrName>ppt_x</p:attrName>
                                        </p:attrNameLst>
                                      </p:cBhvr>
                                      <p:tavLst>
                                        <p:tav tm="0">
                                          <p:val>
                                            <p:strVal val="#ppt_x"/>
                                          </p:val>
                                        </p:tav>
                                        <p:tav tm="100000">
                                          <p:val>
                                            <p:strVal val="#ppt_x"/>
                                          </p:val>
                                        </p:tav>
                                      </p:tavLst>
                                    </p:anim>
                                    <p:anim calcmode="lin" valueType="num">
                                      <p:cBhvr>
                                        <p:cTn id="17" dur="2700" decel="100000" fill="hold"/>
                                        <p:tgtEl>
                                          <p:spTgt spid="19459"/>
                                        </p:tgtEl>
                                        <p:attrNameLst>
                                          <p:attrName>ppt_y</p:attrName>
                                        </p:attrNameLst>
                                      </p:cBhvr>
                                      <p:tavLst>
                                        <p:tav tm="0">
                                          <p:val>
                                            <p:strVal val="#ppt_y+1"/>
                                          </p:val>
                                        </p:tav>
                                        <p:tav tm="100000">
                                          <p:val>
                                            <p:strVal val="#ppt_y-.03"/>
                                          </p:val>
                                        </p:tav>
                                      </p:tavLst>
                                    </p:anim>
                                    <p:anim calcmode="lin" valueType="num">
                                      <p:cBhvr>
                                        <p:cTn id="18" dur="300" accel="100000" fill="hold">
                                          <p:stCondLst>
                                            <p:cond delay="2700"/>
                                          </p:stCondLst>
                                        </p:cTn>
                                        <p:tgtEl>
                                          <p:spTgt spid="19459"/>
                                        </p:tgtEl>
                                        <p:attrNameLst>
                                          <p:attrName>ppt_y</p:attrName>
                                        </p:attrNameLst>
                                      </p:cBhvr>
                                      <p:tavLst>
                                        <p:tav tm="0">
                                          <p:val>
                                            <p:strVal val="#ppt_y-.03"/>
                                          </p:val>
                                        </p:tav>
                                        <p:tav tm="100000">
                                          <p:val>
                                            <p:strVal val="#ppt_y"/>
                                          </p:val>
                                        </p:tav>
                                      </p:tavLst>
                                    </p:anim>
                                  </p:childTnLst>
                                </p:cTn>
                              </p:par>
                            </p:childTnLst>
                          </p:cTn>
                        </p:par>
                        <p:par>
                          <p:cTn id="19" fill="hold">
                            <p:stCondLst>
                              <p:cond delay="16200"/>
                            </p:stCondLst>
                            <p:childTnLst>
                              <p:par>
                                <p:cTn id="20" presetID="8" presetClass="emph" presetSubtype="0" fill="hold" nodeType="afterEffect">
                                  <p:stCondLst>
                                    <p:cond delay="0"/>
                                  </p:stCondLst>
                                  <p:childTnLst>
                                    <p:animRot by="21600000">
                                      <p:cBhvr>
                                        <p:cTn id="21" dur="2000" fill="hold"/>
                                        <p:tgtEl>
                                          <p:spTgt spid="1945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194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535363" y="2349500"/>
            <a:ext cx="2016125" cy="2016125"/>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endParaRPr lang="uk-UA"/>
          </a:p>
        </p:txBody>
      </p:sp>
      <p:sp>
        <p:nvSpPr>
          <p:cNvPr id="2" name="Прямоугольник 1"/>
          <p:cNvSpPr/>
          <p:nvPr/>
        </p:nvSpPr>
        <p:spPr>
          <a:xfrm>
            <a:off x="539552" y="188638"/>
            <a:ext cx="3196451" cy="64633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ru-RU" sz="3600" b="1" spc="50" dirty="0">
                <a:ln w="11430"/>
                <a:solidFill>
                  <a:schemeClr val="accent4">
                    <a:lumMod val="50000"/>
                  </a:schemeClr>
                </a:solidFill>
                <a:effectLst>
                  <a:outerShdw blurRad="76200" dist="50800" dir="5400000" algn="tl" rotWithShape="0">
                    <a:srgbClr val="000000">
                      <a:alpha val="65000"/>
                    </a:srgbClr>
                  </a:outerShdw>
                </a:effectLst>
                <a:latin typeface="+mn-lt"/>
              </a:rPr>
              <a:t>Жива природа</a:t>
            </a:r>
          </a:p>
        </p:txBody>
      </p:sp>
      <p:sp>
        <p:nvSpPr>
          <p:cNvPr id="3" name="Прямоугольник 2"/>
          <p:cNvSpPr/>
          <p:nvPr/>
        </p:nvSpPr>
        <p:spPr>
          <a:xfrm>
            <a:off x="4932040" y="188638"/>
            <a:ext cx="3909789" cy="64633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ru-RU" sz="3600" b="1" spc="50" dirty="0" err="1" smtClean="0">
                <a:ln w="11430"/>
                <a:solidFill>
                  <a:schemeClr val="accent4">
                    <a:lumMod val="50000"/>
                  </a:schemeClr>
                </a:solidFill>
                <a:effectLst>
                  <a:outerShdw blurRad="76200" dist="50800" dir="5400000" algn="tl" rotWithShape="0">
                    <a:srgbClr val="000000">
                      <a:alpha val="65000"/>
                    </a:srgbClr>
                  </a:outerShdw>
                </a:effectLst>
                <a:latin typeface="+mn-lt"/>
              </a:rPr>
              <a:t>Нежива</a:t>
            </a:r>
            <a:r>
              <a:rPr lang="ru-RU" sz="3600" b="1" spc="50" dirty="0" smtClean="0">
                <a:ln w="11430"/>
                <a:solidFill>
                  <a:schemeClr val="accent4">
                    <a:lumMod val="50000"/>
                  </a:schemeClr>
                </a:solidFill>
                <a:effectLst>
                  <a:outerShdw blurRad="76200" dist="50800" dir="5400000" algn="tl" rotWithShape="0">
                    <a:srgbClr val="000000">
                      <a:alpha val="65000"/>
                    </a:srgbClr>
                  </a:outerShdw>
                </a:effectLst>
                <a:latin typeface="+mn-lt"/>
              </a:rPr>
              <a:t>  </a:t>
            </a:r>
            <a:r>
              <a:rPr lang="ru-RU" sz="3600" b="1" spc="50" dirty="0">
                <a:ln w="11430"/>
                <a:solidFill>
                  <a:schemeClr val="accent4">
                    <a:lumMod val="50000"/>
                  </a:schemeClr>
                </a:solidFill>
                <a:effectLst>
                  <a:outerShdw blurRad="76200" dist="50800" dir="5400000" algn="tl" rotWithShape="0">
                    <a:srgbClr val="000000">
                      <a:alpha val="65000"/>
                    </a:srgbClr>
                  </a:outerShdw>
                </a:effectLst>
                <a:latin typeface="+mn-lt"/>
              </a:rPr>
              <a:t>природа</a:t>
            </a:r>
          </a:p>
        </p:txBody>
      </p:sp>
      <p:pic>
        <p:nvPicPr>
          <p:cNvPr id="8194" name="Picture 2" descr="E:\natali\КАРТИНКИ\РИСУНКИ ДЛЯ ИГР\грибок.png"/>
          <p:cNvPicPr>
            <a:picLocks noChangeAspect="1" noChangeArrowheads="1"/>
          </p:cNvPicPr>
          <p:nvPr/>
        </p:nvPicPr>
        <p:blipFill>
          <a:blip r:embed="rId3"/>
          <a:srcRect/>
          <a:stretch>
            <a:fillRect/>
          </a:stretch>
        </p:blipFill>
        <p:spPr bwMode="auto">
          <a:xfrm>
            <a:off x="3694113" y="2349500"/>
            <a:ext cx="1700212" cy="1978025"/>
          </a:xfrm>
          <a:prstGeom prst="rect">
            <a:avLst/>
          </a:prstGeom>
          <a:noFill/>
          <a:ln w="9525">
            <a:noFill/>
            <a:miter lim="800000"/>
            <a:headEnd/>
            <a:tailEnd/>
          </a:ln>
        </p:spPr>
      </p:pic>
      <p:pic>
        <p:nvPicPr>
          <p:cNvPr id="8195" name="Picture 3" descr="E:\natali\КАРТИНКИ\Анимации\3а.jpg"/>
          <p:cNvPicPr>
            <a:picLocks noChangeAspect="1" noChangeArrowheads="1"/>
          </p:cNvPicPr>
          <p:nvPr/>
        </p:nvPicPr>
        <p:blipFill>
          <a:blip r:embed="rId4"/>
          <a:srcRect/>
          <a:stretch>
            <a:fillRect/>
          </a:stretch>
        </p:blipFill>
        <p:spPr bwMode="auto">
          <a:xfrm>
            <a:off x="3614738" y="2492375"/>
            <a:ext cx="1858962" cy="1681163"/>
          </a:xfrm>
          <a:prstGeom prst="rect">
            <a:avLst/>
          </a:prstGeom>
          <a:noFill/>
          <a:ln w="9525">
            <a:noFill/>
            <a:miter lim="800000"/>
            <a:headEnd/>
            <a:tailEnd/>
          </a:ln>
        </p:spPr>
      </p:pic>
      <p:pic>
        <p:nvPicPr>
          <p:cNvPr id="8196" name="Picture 4" descr="E:\natali\КАРТИНКИ\РИСУНКИ ДЛЯ ИГР\2718972_2b10a9e3.png"/>
          <p:cNvPicPr>
            <a:picLocks noChangeAspect="1" noChangeArrowheads="1"/>
          </p:cNvPicPr>
          <p:nvPr/>
        </p:nvPicPr>
        <p:blipFill>
          <a:blip r:embed="rId5"/>
          <a:srcRect/>
          <a:stretch>
            <a:fillRect/>
          </a:stretch>
        </p:blipFill>
        <p:spPr bwMode="auto">
          <a:xfrm>
            <a:off x="3605213" y="2492375"/>
            <a:ext cx="1878012" cy="1681163"/>
          </a:xfrm>
          <a:prstGeom prst="rect">
            <a:avLst/>
          </a:prstGeom>
          <a:noFill/>
          <a:ln w="9525">
            <a:noFill/>
            <a:miter lim="800000"/>
            <a:headEnd/>
            <a:tailEnd/>
          </a:ln>
        </p:spPr>
      </p:pic>
      <p:pic>
        <p:nvPicPr>
          <p:cNvPr id="8" name="Picture 24" descr="зв2"/>
          <p:cNvPicPr>
            <a:picLocks noChangeAspect="1" noChangeArrowheads="1"/>
          </p:cNvPicPr>
          <p:nvPr/>
        </p:nvPicPr>
        <p:blipFill>
          <a:blip r:embed="rId6"/>
          <a:srcRect b="22110"/>
          <a:stretch>
            <a:fillRect/>
          </a:stretch>
        </p:blipFill>
        <p:spPr bwMode="auto">
          <a:xfrm>
            <a:off x="3649663" y="2465388"/>
            <a:ext cx="1789112" cy="1698625"/>
          </a:xfrm>
          <a:prstGeom prst="rect">
            <a:avLst/>
          </a:prstGeom>
          <a:noFill/>
          <a:ln w="9525">
            <a:noFill/>
            <a:miter lim="800000"/>
            <a:headEnd/>
            <a:tailEnd/>
          </a:ln>
        </p:spPr>
      </p:pic>
      <p:pic>
        <p:nvPicPr>
          <p:cNvPr id="11" name="Изображение 18" descr="девочка лето.jpg"/>
          <p:cNvPicPr>
            <a:picLocks noChangeAspect="1"/>
          </p:cNvPicPr>
          <p:nvPr/>
        </p:nvPicPr>
        <p:blipFill>
          <a:blip r:embed="rId7"/>
          <a:srcRect/>
          <a:stretch>
            <a:fillRect/>
          </a:stretch>
        </p:blipFill>
        <p:spPr bwMode="auto">
          <a:xfrm>
            <a:off x="3714744" y="2571744"/>
            <a:ext cx="1643074" cy="1500198"/>
          </a:xfrm>
          <a:prstGeom prst="rect">
            <a:avLst/>
          </a:prstGeom>
          <a:noFill/>
          <a:ln w="9525">
            <a:noFill/>
            <a:miter lim="800000"/>
            <a:headEnd/>
            <a:tailEnd/>
          </a:ln>
        </p:spPr>
      </p:pic>
      <p:pic>
        <p:nvPicPr>
          <p:cNvPr id="12" name="Изображение 17" descr="sunshine.jpg"/>
          <p:cNvPicPr>
            <a:picLocks noChangeAspect="1"/>
          </p:cNvPicPr>
          <p:nvPr/>
        </p:nvPicPr>
        <p:blipFill>
          <a:blip r:embed="rId8"/>
          <a:srcRect/>
          <a:stretch>
            <a:fillRect/>
          </a:stretch>
        </p:blipFill>
        <p:spPr bwMode="auto">
          <a:xfrm>
            <a:off x="3714744" y="2500306"/>
            <a:ext cx="1643074" cy="1643074"/>
          </a:xfrm>
          <a:prstGeom prst="rect">
            <a:avLst/>
          </a:prstGeom>
          <a:noFill/>
          <a:ln w="9525">
            <a:noFill/>
            <a:miter lim="800000"/>
            <a:headEnd/>
            <a:tailEnd/>
          </a:ln>
        </p:spPr>
      </p:pic>
    </p:spTree>
  </p:cSld>
  <p:clrMapOvr>
    <a:masterClrMapping/>
  </p:clrMapOvr>
  <p:transition spd="med">
    <p:pull/>
    <p:sndAc>
      <p:stSnd>
        <p:snd r:embed="rId2" name="click.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3.88889E-6 -4.81481E-6 L -0.25191 -0.25208 " pathEditMode="relative" rAng="0" ptsTypes="AA">
                                      <p:cBhvr>
                                        <p:cTn id="13" dur="2000" fill="hold"/>
                                        <p:tgtEl>
                                          <p:spTgt spid="8194"/>
                                        </p:tgtEl>
                                        <p:attrNameLst>
                                          <p:attrName>ppt_x</p:attrName>
                                          <p:attrName>ppt_y</p:attrName>
                                        </p:attrNameLst>
                                      </p:cBhvr>
                                      <p:rCtr x="-12604" y="-12616"/>
                                    </p:animMotion>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8195"/>
                                        </p:tgtEl>
                                        <p:attrNameLst>
                                          <p:attrName>style.visibility</p:attrName>
                                        </p:attrNameLst>
                                      </p:cBhvr>
                                      <p:to>
                                        <p:strVal val="visible"/>
                                      </p:to>
                                    </p:set>
                                    <p:animEffect transition="in" filter="fade">
                                      <p:cBhvr>
                                        <p:cTn id="17" dur="1000"/>
                                        <p:tgtEl>
                                          <p:spTgt spid="8195"/>
                                        </p:tgtEl>
                                      </p:cBhvr>
                                    </p:animEffect>
                                    <p:anim calcmode="lin" valueType="num">
                                      <p:cBhvr>
                                        <p:cTn id="18" dur="1000" fill="hold"/>
                                        <p:tgtEl>
                                          <p:spTgt spid="8195"/>
                                        </p:tgtEl>
                                        <p:attrNameLst>
                                          <p:attrName>ppt_x</p:attrName>
                                        </p:attrNameLst>
                                      </p:cBhvr>
                                      <p:tavLst>
                                        <p:tav tm="0">
                                          <p:val>
                                            <p:strVal val="#ppt_x"/>
                                          </p:val>
                                        </p:tav>
                                        <p:tav tm="100000">
                                          <p:val>
                                            <p:strVal val="#ppt_x"/>
                                          </p:val>
                                        </p:tav>
                                      </p:tavLst>
                                    </p:anim>
                                    <p:anim calcmode="lin" valueType="num">
                                      <p:cBhvr>
                                        <p:cTn id="19"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4" presetClass="path" presetSubtype="0" accel="50000" decel="50000" fill="hold" nodeType="clickEffect">
                                  <p:stCondLst>
                                    <p:cond delay="0"/>
                                  </p:stCondLst>
                                  <p:childTnLst>
                                    <p:animMotion origin="layout" path="M -0.00781 3.7037E-7 L -0.24879 -0.00694 " pathEditMode="relative" rAng="0" ptsTypes="AA">
                                      <p:cBhvr>
                                        <p:cTn id="23" dur="2000" fill="hold"/>
                                        <p:tgtEl>
                                          <p:spTgt spid="8195"/>
                                        </p:tgtEl>
                                        <p:attrNameLst>
                                          <p:attrName>ppt_x</p:attrName>
                                          <p:attrName>ppt_y</p:attrName>
                                        </p:attrNameLst>
                                      </p:cBhvr>
                                      <p:rCtr x="-120" y="-3"/>
                                    </p:animMotion>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8196"/>
                                        </p:tgtEl>
                                        <p:attrNameLst>
                                          <p:attrName>style.visibility</p:attrName>
                                        </p:attrNameLst>
                                      </p:cBhvr>
                                      <p:to>
                                        <p:strVal val="visible"/>
                                      </p:to>
                                    </p:set>
                                    <p:animEffect transition="in" filter="fade">
                                      <p:cBhvr>
                                        <p:cTn id="27" dur="1000"/>
                                        <p:tgtEl>
                                          <p:spTgt spid="8196"/>
                                        </p:tgtEl>
                                      </p:cBhvr>
                                    </p:animEffect>
                                    <p:anim calcmode="lin" valueType="num">
                                      <p:cBhvr>
                                        <p:cTn id="28" dur="1000" fill="hold"/>
                                        <p:tgtEl>
                                          <p:spTgt spid="8196"/>
                                        </p:tgtEl>
                                        <p:attrNameLst>
                                          <p:attrName>ppt_x</p:attrName>
                                        </p:attrNameLst>
                                      </p:cBhvr>
                                      <p:tavLst>
                                        <p:tav tm="0">
                                          <p:val>
                                            <p:strVal val="#ppt_x"/>
                                          </p:val>
                                        </p:tav>
                                        <p:tav tm="100000">
                                          <p:val>
                                            <p:strVal val="#ppt_x"/>
                                          </p:val>
                                        </p:tav>
                                      </p:tavLst>
                                    </p:anim>
                                    <p:anim calcmode="lin" valueType="num">
                                      <p:cBhvr>
                                        <p:cTn id="29"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4" presetClass="path" presetSubtype="0" accel="50000" decel="50000" fill="hold" nodeType="clickEffect">
                                  <p:stCondLst>
                                    <p:cond delay="0"/>
                                  </p:stCondLst>
                                  <p:childTnLst>
                                    <p:animMotion origin="layout" path="M 5E-6 3.7037E-7 L 0.28664 -0.24838 " pathEditMode="relative" rAng="0" ptsTypes="AA">
                                      <p:cBhvr>
                                        <p:cTn id="33" dur="2000" fill="hold"/>
                                        <p:tgtEl>
                                          <p:spTgt spid="8196"/>
                                        </p:tgtEl>
                                        <p:attrNameLst>
                                          <p:attrName>ppt_x</p:attrName>
                                          <p:attrName>ppt_y</p:attrName>
                                        </p:attrNameLst>
                                      </p:cBhvr>
                                      <p:rCtr x="14323" y="-12431"/>
                                    </p:animMotion>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10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63" presetClass="path" presetSubtype="0" accel="50000" decel="50000" fill="hold" nodeType="clickEffect">
                                  <p:stCondLst>
                                    <p:cond delay="0"/>
                                  </p:stCondLst>
                                  <p:childTnLst>
                                    <p:animMotion origin="layout" path="M 0.00312 0.00625 L 0.25313 0.00625 " pathEditMode="relative" rAng="0" ptsTypes="AA">
                                      <p:cBhvr>
                                        <p:cTn id="42" dur="2000" fill="hold"/>
                                        <p:tgtEl>
                                          <p:spTgt spid="8"/>
                                        </p:tgtEl>
                                        <p:attrNameLst>
                                          <p:attrName>ppt_x</p:attrName>
                                          <p:attrName>ppt_y</p:attrName>
                                        </p:attrNameLst>
                                      </p:cBhvr>
                                      <p:rCtr x="125" y="0"/>
                                    </p:animMotion>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0" presetClass="path" presetSubtype="0" accel="50000" decel="50000" fill="hold" nodeType="clickEffect">
                                  <p:stCondLst>
                                    <p:cond delay="0"/>
                                  </p:stCondLst>
                                  <p:childTnLst>
                                    <p:animMotion origin="layout" path="M -0.03525 0.08935 L -0.26372 0.30995 " pathEditMode="relative" rAng="0" ptsTypes="AA">
                                      <p:cBhvr>
                                        <p:cTn id="53" dur="2000" fill="hold"/>
                                        <p:tgtEl>
                                          <p:spTgt spid="11"/>
                                        </p:tgtEl>
                                        <p:attrNameLst>
                                          <p:attrName>ppt_x</p:attrName>
                                          <p:attrName>ppt_y</p:attrName>
                                        </p:attrNameLst>
                                      </p:cBhvr>
                                      <p:rCtr x="-114" y="110"/>
                                    </p:animMotion>
                                  </p:childTnLst>
                                </p:cTn>
                              </p:par>
                            </p:childTnLst>
                          </p:cTn>
                        </p:par>
                      </p:childTnLst>
                    </p:cTn>
                  </p:par>
                  <p:par>
                    <p:cTn id="54" fill="hold">
                      <p:stCondLst>
                        <p:cond delay="indefinite"/>
                      </p:stCondLst>
                      <p:childTnLst>
                        <p:par>
                          <p:cTn id="55" fill="hold">
                            <p:stCondLst>
                              <p:cond delay="0"/>
                            </p:stCondLst>
                            <p:childTnLst>
                              <p:par>
                                <p:cTn id="56" presetID="53" presetClass="entr" presetSubtype="0"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49" presetClass="path" presetSubtype="0" accel="50000" decel="50000" fill="hold" nodeType="clickEffect">
                                  <p:stCondLst>
                                    <p:cond delay="0"/>
                                  </p:stCondLst>
                                  <p:childTnLst>
                                    <p:animMotion origin="layout" path="M 0 0  L 0.25 0.33333  E" pathEditMode="relative" ptsTypes="">
                                      <p:cBhvr>
                                        <p:cTn id="64" dur="2000" fill="hold"/>
                                        <p:tgtEl>
                                          <p:spTgt spid="1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Управляющая кнопка: далее 3">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8" name="Рисунок 7"/>
          <p:cNvPicPr>
            <a:picLocks noChangeAspect="1"/>
          </p:cNvPicPr>
          <p:nvPr/>
        </p:nvPicPr>
        <p:blipFill>
          <a:blip r:embed="rId3">
            <a:extLst>
              <a:ext uri="{28A0092B-C50C-407E-A947-70E740481C1C}">
                <a14:useLocalDpi xmlns="" xmlns:a14="http://schemas.microsoft.com/office/drawing/2010/main" val="0"/>
              </a:ext>
            </a:extLst>
          </a:blip>
          <a:srcRect/>
          <a:stretch>
            <a:fillRect/>
          </a:stretch>
        </p:blipFill>
        <p:spPr bwMode="auto">
          <a:xfrm>
            <a:off x="3275856" y="0"/>
            <a:ext cx="5881971" cy="50445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Прямоугольник 6"/>
          <p:cNvSpPr/>
          <p:nvPr/>
        </p:nvSpPr>
        <p:spPr>
          <a:xfrm>
            <a:off x="4139952" y="476672"/>
            <a:ext cx="4176464" cy="1679575"/>
          </a:xfrm>
          <a:prstGeom prst="rect">
            <a:avLst/>
          </a:prstGeom>
          <a:noFill/>
        </p:spPr>
        <p:txBody>
          <a:bodyPr wrap="square">
            <a:prstTxWarp prst="textArchUpPour">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uk-UA" sz="2000" b="1" spc="50" dirty="0" smtClean="0">
                <a:ln w="11430"/>
                <a:solidFill>
                  <a:srgbClr val="FF0000"/>
                </a:solidFill>
                <a:effectLst>
                  <a:outerShdw blurRad="76200" dist="50800" dir="5400000" algn="tl" rotWithShape="0">
                    <a:srgbClr val="000000">
                      <a:alpha val="65000"/>
                    </a:srgbClr>
                  </a:outerShdw>
                </a:effectLst>
              </a:rPr>
              <a:t>ТЕМА  УРОКУ</a:t>
            </a:r>
            <a:endParaRPr lang="ru-RU" sz="2000" b="1" spc="50" dirty="0">
              <a:ln w="11430"/>
              <a:solidFill>
                <a:srgbClr val="FF0000"/>
              </a:solidFill>
              <a:effectLst>
                <a:outerShdw blurRad="76200" dist="50800" dir="5400000" algn="tl" rotWithShape="0">
                  <a:srgbClr val="000000">
                    <a:alpha val="65000"/>
                  </a:srgbClr>
                </a:outerShdw>
              </a:effectLst>
            </a:endParaRPr>
          </a:p>
        </p:txBody>
      </p:sp>
      <p:sp>
        <p:nvSpPr>
          <p:cNvPr id="6" name="Прямоугольник 5"/>
          <p:cNvSpPr/>
          <p:nvPr/>
        </p:nvSpPr>
        <p:spPr>
          <a:xfrm>
            <a:off x="610838" y="4178273"/>
            <a:ext cx="7488832" cy="2123658"/>
          </a:xfrm>
          <a:prstGeom prst="rect">
            <a:avLst/>
          </a:prstGeom>
        </p:spPr>
        <p:txBody>
          <a:bodyPr wrap="square">
            <a:spAutoFit/>
          </a:bodyPr>
          <a:lstStyle/>
          <a:p>
            <a:pPr algn="ctr"/>
            <a:r>
              <a:rPr lang="ru-RU" sz="6600" b="1" dirty="0" smtClean="0">
                <a:ln w="11430"/>
                <a:solidFill>
                  <a:srgbClr val="FF0000"/>
                </a:solidFill>
                <a:effectLst>
                  <a:outerShdw blurRad="50800" dist="39000" dir="5460000" algn="tl">
                    <a:srgbClr val="000000">
                      <a:alpha val="38000"/>
                    </a:srgbClr>
                  </a:outerShdw>
                </a:effectLst>
              </a:rPr>
              <a:t>СОНЦЕ</a:t>
            </a:r>
          </a:p>
          <a:p>
            <a:pPr algn="ctr"/>
            <a:r>
              <a:rPr lang="uk-UA" sz="6600" b="1" dirty="0" smtClean="0">
                <a:ln w="11430"/>
                <a:solidFill>
                  <a:srgbClr val="FF0000"/>
                </a:solidFill>
                <a:effectLst>
                  <a:outerShdw blurRad="50800" dist="39000" dir="5460000" algn="tl">
                    <a:srgbClr val="000000">
                      <a:alpha val="38000"/>
                    </a:srgbClr>
                  </a:outerShdw>
                </a:effectLst>
              </a:rPr>
              <a:t>В НАШОМУ  ЖИТТІ</a:t>
            </a:r>
            <a:endParaRPr lang="ru-RU" sz="6600" dirty="0"/>
          </a:p>
        </p:txBody>
      </p:sp>
      <p:pic>
        <p:nvPicPr>
          <p:cNvPr id="10" name="Frederik-Shopen-Yann-Tiersen-Osenniy-val_s(muzofon.com).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extLst>
      <p:ext uri="{BB962C8B-B14F-4D97-AF65-F5344CB8AC3E}">
        <p14:creationId xmlns="" xmlns:p14="http://schemas.microsoft.com/office/powerpoint/2010/main" val="4041804291"/>
      </p:ext>
    </p:extLst>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anim calcmode="lin" valueType="num">
                                      <p:cBhvr>
                                        <p:cTn id="8" dur="3000" fill="hold"/>
                                        <p:tgtEl>
                                          <p:spTgt spid="7"/>
                                        </p:tgtEl>
                                        <p:attrNameLst>
                                          <p:attrName>ppt_x</p:attrName>
                                        </p:attrNameLst>
                                      </p:cBhvr>
                                      <p:tavLst>
                                        <p:tav tm="0">
                                          <p:val>
                                            <p:strVal val="#ppt_x"/>
                                          </p:val>
                                        </p:tav>
                                        <p:tav tm="100000">
                                          <p:val>
                                            <p:strVal val="#ppt_x"/>
                                          </p:val>
                                        </p:tav>
                                      </p:tavLst>
                                    </p:anim>
                                    <p:anim calcmode="lin" valueType="num">
                                      <p:cBhvr>
                                        <p:cTn id="9" dur="3000" fill="hold"/>
                                        <p:tgtEl>
                                          <p:spTgt spid="7"/>
                                        </p:tgtEl>
                                        <p:attrNameLst>
                                          <p:attrName>ppt_y</p:attrName>
                                        </p:attrNameLst>
                                      </p:cBhvr>
                                      <p:tavLst>
                                        <p:tav tm="0">
                                          <p:val>
                                            <p:strVal val="#ppt_y+.1"/>
                                          </p:val>
                                        </p:tav>
                                        <p:tav tm="100000">
                                          <p:val>
                                            <p:strVal val="#ppt_y"/>
                                          </p:val>
                                        </p:tav>
                                      </p:tavLst>
                                    </p:anim>
                                  </p:childTnLst>
                                </p:cTn>
                              </p:par>
                              <p:par>
                                <p:cTn id="10" presetID="32" presetClass="emph" presetSubtype="0" fill="hold" nodeType="withEffect">
                                  <p:stCondLst>
                                    <p:cond delay="0"/>
                                  </p:stCondLst>
                                  <p:childTnLst>
                                    <p:animRot by="120000">
                                      <p:cBhvr>
                                        <p:cTn id="11" dur="100" fill="hold">
                                          <p:stCondLst>
                                            <p:cond delay="0"/>
                                          </p:stCondLst>
                                        </p:cTn>
                                        <p:tgtEl>
                                          <p:spTgt spid="8"/>
                                        </p:tgtEl>
                                        <p:attrNameLst>
                                          <p:attrName>r</p:attrName>
                                        </p:attrNameLst>
                                      </p:cBhvr>
                                    </p:animRot>
                                    <p:animRot by="-240000">
                                      <p:cBhvr>
                                        <p:cTn id="12" dur="200" fill="hold">
                                          <p:stCondLst>
                                            <p:cond delay="200"/>
                                          </p:stCondLst>
                                        </p:cTn>
                                        <p:tgtEl>
                                          <p:spTgt spid="8"/>
                                        </p:tgtEl>
                                        <p:attrNameLst>
                                          <p:attrName>r</p:attrName>
                                        </p:attrNameLst>
                                      </p:cBhvr>
                                    </p:animRot>
                                    <p:animRot by="240000">
                                      <p:cBhvr>
                                        <p:cTn id="13" dur="200" fill="hold">
                                          <p:stCondLst>
                                            <p:cond delay="400"/>
                                          </p:stCondLst>
                                        </p:cTn>
                                        <p:tgtEl>
                                          <p:spTgt spid="8"/>
                                        </p:tgtEl>
                                        <p:attrNameLst>
                                          <p:attrName>r</p:attrName>
                                        </p:attrNameLst>
                                      </p:cBhvr>
                                    </p:animRot>
                                    <p:animRot by="-240000">
                                      <p:cBhvr>
                                        <p:cTn id="14" dur="200" fill="hold">
                                          <p:stCondLst>
                                            <p:cond delay="600"/>
                                          </p:stCondLst>
                                        </p:cTn>
                                        <p:tgtEl>
                                          <p:spTgt spid="8"/>
                                        </p:tgtEl>
                                        <p:attrNameLst>
                                          <p:attrName>r</p:attrName>
                                        </p:attrNameLst>
                                      </p:cBhvr>
                                    </p:animRot>
                                    <p:animRot by="120000">
                                      <p:cBhvr>
                                        <p:cTn id="15" dur="200" fill="hold">
                                          <p:stCondLst>
                                            <p:cond delay="800"/>
                                          </p:stCondLst>
                                        </p:cTn>
                                        <p:tgtEl>
                                          <p:spTgt spid="8"/>
                                        </p:tgtEl>
                                        <p:attrNameLst>
                                          <p:attrName>r</p:attrName>
                                        </p:attrNameLst>
                                      </p:cBhvr>
                                    </p:animRot>
                                  </p:childTnLst>
                                </p:cTn>
                              </p:par>
                            </p:childTnLst>
                          </p:cTn>
                        </p:par>
                        <p:par>
                          <p:cTn id="16" fill="hold">
                            <p:stCondLst>
                              <p:cond delay="3000"/>
                            </p:stCondLst>
                            <p:childTnLst>
                              <p:par>
                                <p:cTn id="17" presetID="17"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2000" fill="hold"/>
                                        <p:tgtEl>
                                          <p:spTgt spid="6"/>
                                        </p:tgtEl>
                                        <p:attrNameLst>
                                          <p:attrName>ppt_w</p:attrName>
                                        </p:attrNameLst>
                                      </p:cBhvr>
                                      <p:tavLst>
                                        <p:tav tm="0">
                                          <p:val>
                                            <p:fltVal val="0"/>
                                          </p:val>
                                        </p:tav>
                                        <p:tav tm="100000">
                                          <p:val>
                                            <p:strVal val="#ppt_w"/>
                                          </p:val>
                                        </p:tav>
                                      </p:tavLst>
                                    </p:anim>
                                    <p:anim calcmode="lin" valueType="num">
                                      <p:cBhvr>
                                        <p:cTn id="20" dur="2000" fill="hold"/>
                                        <p:tgtEl>
                                          <p:spTgt spid="6"/>
                                        </p:tgtEl>
                                        <p:attrNameLst>
                                          <p:attrName>ppt_h</p:attrName>
                                        </p:attrNameLst>
                                      </p:cBhvr>
                                      <p:tavLst>
                                        <p:tav tm="0">
                                          <p:val>
                                            <p:strVal val="#ppt_h"/>
                                          </p:val>
                                        </p:tav>
                                        <p:tav tm="100000">
                                          <p:val>
                                            <p:strVal val="#ppt_h"/>
                                          </p:val>
                                        </p:tav>
                                      </p:tavLst>
                                    </p:anim>
                                  </p:childTnLst>
                                </p:cTn>
                              </p:par>
                              <p:par>
                                <p:cTn id="21" presetID="1" presetClass="mediacall" presetSubtype="0" fill="hold" nodeType="withEffect">
                                  <p:stCondLst>
                                    <p:cond delay="0"/>
                                  </p:stCondLst>
                                  <p:childTnLst>
                                    <p:cmd type="call" cmd="playFrom(0.0)">
                                      <p:cBhvr>
                                        <p:cTn id="22" dur="91088"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3"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7"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214282" y="142852"/>
            <a:ext cx="8643998" cy="1500198"/>
          </a:xfrm>
        </p:spPr>
        <p:txBody>
          <a:bodyPr>
            <a:noAutofit/>
          </a:bodyPr>
          <a:lstStyle/>
          <a:p>
            <a:r>
              <a:rPr lang="uk-UA" sz="2000" b="1" dirty="0"/>
              <a:t>Сонце – це величезна розпечена куля. Температура на її поверхні сягає шести тисяч градусів. Саме тому тепло від Сонця доходить до нашої планети.</a:t>
            </a:r>
            <a:r>
              <a:rPr lang="ru-RU" sz="2000" b="1" dirty="0"/>
              <a:t/>
            </a:r>
            <a:br>
              <a:rPr lang="ru-RU" sz="2000" b="1" dirty="0"/>
            </a:br>
            <a:r>
              <a:rPr lang="uk-UA" sz="2000" b="1" dirty="0"/>
              <a:t>  Відстань від Сонця до Землі дуже велика. Пролетіти її на літаку можна було б за 10 років, на ракеті – за півроку, а сонячний промінь долає відстань за 8 хвилин. </a:t>
            </a:r>
            <a:endParaRPr lang="ru-RU" sz="2000" b="1" dirty="0">
              <a:solidFill>
                <a:srgbClr val="000000"/>
              </a:solidFill>
              <a:effectLst/>
            </a:endParaRPr>
          </a:p>
        </p:txBody>
      </p:sp>
      <p:pic>
        <p:nvPicPr>
          <p:cNvPr id="28680" name="Picture 8"/>
          <p:cNvPicPr>
            <a:picLocks noChangeAspect="1" noChangeArrowheads="1"/>
          </p:cNvPicPr>
          <p:nvPr/>
        </p:nvPicPr>
        <p:blipFill>
          <a:blip r:embed="rId2"/>
          <a:srcRect r="827"/>
          <a:stretch>
            <a:fillRect/>
          </a:stretch>
        </p:blipFill>
        <p:spPr bwMode="auto">
          <a:xfrm>
            <a:off x="1714480" y="2071678"/>
            <a:ext cx="6411626" cy="43021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8680"/>
                                        </p:tgtEl>
                                        <p:attrNameLst>
                                          <p:attrName>style.visibility</p:attrName>
                                        </p:attrNameLst>
                                      </p:cBhvr>
                                      <p:to>
                                        <p:strVal val="visible"/>
                                      </p:to>
                                    </p:set>
                                    <p:animEffect transition="in" filter="circle(in)">
                                      <p:cBhvr>
                                        <p:cTn id="7" dur="2000"/>
                                        <p:tgtEl>
                                          <p:spTgt spid="28680"/>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28674"/>
                                        </p:tgtEl>
                                        <p:attrNameLst>
                                          <p:attrName>style.visibility</p:attrName>
                                        </p:attrNameLst>
                                      </p:cBhvr>
                                      <p:to>
                                        <p:strVal val="visible"/>
                                      </p:to>
                                    </p:set>
                                    <p:animEffect transition="in" filter="circle(in)">
                                      <p:cBhvr>
                                        <p:cTn id="11" dur="2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42844" y="248702"/>
            <a:ext cx="4714908" cy="5509200"/>
          </a:xfrm>
          <a:prstGeom prst="rect">
            <a:avLst/>
          </a:prstGeom>
        </p:spPr>
        <p:txBody>
          <a:bodyPr wrap="square">
            <a:spAutoFit/>
          </a:bodyPr>
          <a:lstStyle/>
          <a:p>
            <a:r>
              <a:rPr lang="ru-RU" sz="4800" b="1" dirty="0" smtClean="0">
                <a:ln w="11430">
                  <a:solidFill>
                    <a:srgbClr val="002060"/>
                  </a:solidFill>
                </a:ln>
                <a:solidFill>
                  <a:srgbClr val="0000FF"/>
                </a:solidFill>
                <a:effectLst>
                  <a:outerShdw blurRad="50800" dist="39000" dir="5460000" algn="tl">
                    <a:srgbClr val="000000">
                      <a:alpha val="38000"/>
                    </a:srgbClr>
                  </a:outerShdw>
                </a:effectLst>
              </a:rPr>
              <a:t>        </a:t>
            </a:r>
            <a:r>
              <a:rPr lang="uk-UA" sz="3200" b="1" dirty="0" smtClean="0">
                <a:ln w="11430">
                  <a:solidFill>
                    <a:srgbClr val="002060"/>
                  </a:solidFill>
                </a:ln>
                <a:solidFill>
                  <a:srgbClr val="0000FF"/>
                </a:solidFill>
                <a:effectLst>
                  <a:outerShdw blurRad="50800" dist="39000" dir="5460000" algn="tl">
                    <a:srgbClr val="000000">
                      <a:alpha val="38000"/>
                    </a:srgbClr>
                  </a:outerShdw>
                </a:effectLst>
              </a:rPr>
              <a:t>Сонце-зоря, </a:t>
            </a:r>
          </a:p>
          <a:p>
            <a:r>
              <a:rPr lang="uk-UA" sz="3200" b="1" dirty="0" smtClean="0">
                <a:ln w="11430">
                  <a:solidFill>
                    <a:srgbClr val="002060"/>
                  </a:solidFill>
                </a:ln>
                <a:solidFill>
                  <a:srgbClr val="0000FF"/>
                </a:solidFill>
                <a:effectLst>
                  <a:outerShdw blurRad="50800" dist="39000" dir="5460000" algn="tl">
                    <a:srgbClr val="000000">
                      <a:alpha val="38000"/>
                    </a:srgbClr>
                  </a:outerShdw>
                </a:effectLst>
              </a:rPr>
              <a:t>що світить вдень.  </a:t>
            </a:r>
          </a:p>
          <a:p>
            <a:r>
              <a:rPr lang="uk-UA" sz="3200" b="1" dirty="0" smtClean="0">
                <a:ln w="11430">
                  <a:solidFill>
                    <a:srgbClr val="002060"/>
                  </a:solidFill>
                </a:ln>
                <a:solidFill>
                  <a:srgbClr val="0000FF"/>
                </a:solidFill>
                <a:effectLst>
                  <a:outerShdw blurRad="50800" dist="39000" dir="5460000" algn="tl">
                    <a:srgbClr val="000000">
                      <a:alpha val="38000"/>
                    </a:srgbClr>
                  </a:outerShdw>
                </a:effectLst>
              </a:rPr>
              <a:t>Це велике космічне тіло, </a:t>
            </a:r>
          </a:p>
          <a:p>
            <a:r>
              <a:rPr lang="uk-UA" sz="3200" b="1" dirty="0" smtClean="0">
                <a:ln w="11430">
                  <a:solidFill>
                    <a:srgbClr val="002060"/>
                  </a:solidFill>
                </a:ln>
                <a:solidFill>
                  <a:srgbClr val="0000FF"/>
                </a:solidFill>
                <a:effectLst>
                  <a:outerShdw blurRad="50800" dist="39000" dir="5460000" algn="tl">
                    <a:srgbClr val="000000">
                      <a:alpha val="38000"/>
                    </a:srgbClr>
                  </a:outerShdw>
                </a:effectLst>
              </a:rPr>
              <a:t>навколо якого обертається </a:t>
            </a:r>
          </a:p>
          <a:p>
            <a:r>
              <a:rPr lang="uk-UA" sz="3200" b="1" dirty="0" smtClean="0">
                <a:ln w="11430">
                  <a:solidFill>
                    <a:srgbClr val="002060"/>
                  </a:solidFill>
                </a:ln>
                <a:solidFill>
                  <a:srgbClr val="0000FF"/>
                </a:solidFill>
                <a:effectLst>
                  <a:outerShdw blurRad="50800" dist="39000" dir="5460000" algn="tl">
                    <a:srgbClr val="000000">
                      <a:alpha val="38000"/>
                    </a:srgbClr>
                  </a:outerShdw>
                </a:effectLst>
              </a:rPr>
              <a:t>наша Земля.</a:t>
            </a:r>
          </a:p>
          <a:p>
            <a:r>
              <a:rPr lang="uk-UA" sz="3200" b="1" dirty="0" smtClean="0">
                <a:ln w="11430">
                  <a:solidFill>
                    <a:srgbClr val="002060"/>
                  </a:solidFill>
                </a:ln>
                <a:solidFill>
                  <a:srgbClr val="0000FF"/>
                </a:solidFill>
                <a:effectLst>
                  <a:outerShdw blurRad="50800" dist="39000" dir="5460000" algn="tl">
                    <a:srgbClr val="000000">
                      <a:alpha val="38000"/>
                    </a:srgbClr>
                  </a:outerShdw>
                </a:effectLst>
              </a:rPr>
              <a:t>Розташоване воно </a:t>
            </a:r>
          </a:p>
          <a:p>
            <a:r>
              <a:rPr lang="uk-UA" sz="3200" b="1" dirty="0" smtClean="0">
                <a:ln w="11430">
                  <a:solidFill>
                    <a:srgbClr val="002060"/>
                  </a:solidFill>
                </a:ln>
                <a:solidFill>
                  <a:srgbClr val="0000FF"/>
                </a:solidFill>
                <a:effectLst>
                  <a:outerShdw blurRad="50800" dist="39000" dir="5460000" algn="tl">
                    <a:srgbClr val="000000">
                      <a:alpha val="38000"/>
                    </a:srgbClr>
                  </a:outerShdw>
                </a:effectLst>
              </a:rPr>
              <a:t>дуже далеко, </a:t>
            </a:r>
          </a:p>
          <a:p>
            <a:r>
              <a:rPr lang="uk-UA" sz="3200" b="1" dirty="0" smtClean="0">
                <a:ln w="11430">
                  <a:solidFill>
                    <a:srgbClr val="002060"/>
                  </a:solidFill>
                </a:ln>
                <a:solidFill>
                  <a:srgbClr val="0000FF"/>
                </a:solidFill>
                <a:effectLst>
                  <a:outerShdw blurRad="50800" dist="39000" dir="5460000" algn="tl">
                    <a:srgbClr val="000000">
                      <a:alpha val="38000"/>
                    </a:srgbClr>
                  </a:outerShdw>
                </a:effectLst>
              </a:rPr>
              <a:t>а нам посилає свої промені</a:t>
            </a:r>
            <a:r>
              <a:rPr lang="uk-UA" sz="4800" b="1" dirty="0" smtClean="0">
                <a:ln w="11430">
                  <a:solidFill>
                    <a:srgbClr val="002060"/>
                  </a:solidFill>
                </a:ln>
                <a:solidFill>
                  <a:srgbClr val="0000FF"/>
                </a:solidFill>
                <a:effectLst>
                  <a:outerShdw blurRad="50800" dist="39000" dir="5460000" algn="tl">
                    <a:srgbClr val="000000">
                      <a:alpha val="38000"/>
                    </a:srgbClr>
                  </a:outerShdw>
                </a:effectLst>
              </a:rPr>
              <a:t>.</a:t>
            </a:r>
            <a:endParaRPr lang="ru-RU" sz="4800" dirty="0">
              <a:ln w="11430">
                <a:solidFill>
                  <a:srgbClr val="002060"/>
                </a:solidFill>
              </a:ln>
              <a:solidFill>
                <a:srgbClr val="0000FF"/>
              </a:solidFill>
            </a:endParaRPr>
          </a:p>
        </p:txBody>
      </p:sp>
      <p:pic>
        <p:nvPicPr>
          <p:cNvPr id="2" name="Рисунок 1"/>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3857620" y="2357430"/>
            <a:ext cx="5143536" cy="42001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Управляющая кнопка: далее 4">
            <a:hlinkClick r:id="" action="ppaction://hlinkshowjump?jump=nextslide" highlightClick="1"/>
          </p:cNvPr>
          <p:cNvSpPr/>
          <p:nvPr/>
        </p:nvSpPr>
        <p:spPr>
          <a:xfrm>
            <a:off x="8424863" y="6219825"/>
            <a:ext cx="719137" cy="638175"/>
          </a:xfrm>
          <a:prstGeom prst="actionButtonForwardNext">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extLst>
      <p:ext uri="{BB962C8B-B14F-4D97-AF65-F5344CB8AC3E}">
        <p14:creationId xmlns="" xmlns:p14="http://schemas.microsoft.com/office/powerpoint/2010/main" val="1521981869"/>
      </p:ext>
    </p:extLst>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p:val>
                                            <p:fltVal val="0"/>
                                          </p:val>
                                        </p:tav>
                                        <p:tav tm="100000">
                                          <p:val>
                                            <p:strVal val="#ppt_w"/>
                                          </p:val>
                                        </p:tav>
                                      </p:tavLst>
                                    </p:anim>
                                    <p:anim calcmode="lin" valueType="num">
                                      <p:cBhvr>
                                        <p:cTn id="14" dur="2000" fill="hold"/>
                                        <p:tgtEl>
                                          <p:spTgt spid="2"/>
                                        </p:tgtEl>
                                        <p:attrNameLst>
                                          <p:attrName>ppt_h</p:attrName>
                                        </p:attrNameLst>
                                      </p:cBhvr>
                                      <p:tavLst>
                                        <p:tav tm="0">
                                          <p:val>
                                            <p:fltVal val="0"/>
                                          </p:val>
                                        </p:tav>
                                        <p:tav tm="100000">
                                          <p:val>
                                            <p:strVal val="#ppt_h"/>
                                          </p:val>
                                        </p:tav>
                                      </p:tavLst>
                                    </p:anim>
                                    <p:animEffect transition="in" filter="fade">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Тема Office">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1638</TotalTime>
  <Words>449</Words>
  <Application>Microsoft Office PowerPoint</Application>
  <PresentationFormat>Экран (4:3)</PresentationFormat>
  <Paragraphs>110</Paragraphs>
  <Slides>19</Slides>
  <Notes>1</Notes>
  <HiddenSlides>0</HiddenSlides>
  <MMClips>6</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Слайд 1</vt:lpstr>
      <vt:lpstr>ПОГОДА</vt:lpstr>
      <vt:lpstr>Слайд 3</vt:lpstr>
      <vt:lpstr>Слайд 4</vt:lpstr>
      <vt:lpstr>Слайд 5</vt:lpstr>
      <vt:lpstr>Слайд 6</vt:lpstr>
      <vt:lpstr>Слайд 7</vt:lpstr>
      <vt:lpstr>Сонце – це величезна розпечена куля. Температура на її поверхні сягає шести тисяч градусів. Саме тому тепло від Сонця доходить до нашої планети.   Відстань від Сонця до Землі дуже велика. Пролетіти її на літаку можна було б за 10 років, на ракеті – за півроку, а сонячний промінь долає відстань за 8 хвилин. </vt:lpstr>
      <vt:lpstr>Слайд 9</vt:lpstr>
      <vt:lpstr>Слайд 10</vt:lpstr>
      <vt:lpstr>Слайд 11</vt:lpstr>
      <vt:lpstr>Слайд 12</vt:lpstr>
      <vt:lpstr>Слайд 13</vt:lpstr>
      <vt:lpstr>Слайд 14</vt:lpstr>
      <vt:lpstr>Слайд 15</vt:lpstr>
      <vt:lpstr>Слайд 16</vt:lpstr>
      <vt:lpstr>Вивчити прислів’я</vt:lpstr>
      <vt:lpstr>Слайд 18</vt:lpstr>
      <vt:lpstr>Слайд 19</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Дед мороз</dc:creator>
  <cp:lastModifiedBy>Фдмин</cp:lastModifiedBy>
  <cp:revision>170</cp:revision>
  <dcterms:created xsi:type="dcterms:W3CDTF">2012-04-26T17:12:37Z</dcterms:created>
  <dcterms:modified xsi:type="dcterms:W3CDTF">2014-12-14T08:58:35Z</dcterms:modified>
</cp:coreProperties>
</file>