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56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71" r:id="rId14"/>
    <p:sldId id="273" r:id="rId15"/>
    <p:sldId id="275" r:id="rId16"/>
    <p:sldId id="278" r:id="rId17"/>
    <p:sldId id="280" r:id="rId18"/>
    <p:sldId id="281" r:id="rId19"/>
    <p:sldId id="282" r:id="rId20"/>
    <p:sldId id="28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8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94C600"/>
                </a:solidFill>
              </a:rPr>
              <a:pPr/>
              <a:t>‹#›</a:t>
            </a:fld>
            <a:endParaRPr lang="ru-RU">
              <a:solidFill>
                <a:srgbClr val="94C600"/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9029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2742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0900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90376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9868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2769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0224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3332960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9730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0177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2925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>
              <a:solidFill>
                <a:srgbClr val="94C6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4414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Первоцвіти </a:t>
            </a:r>
            <a:r>
              <a:rPr lang="uk-UA" smtClean="0"/>
              <a:t>вісники весни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uk-UA" dirty="0" smtClean="0"/>
              <a:t>Благословенна земля ця не дісталася нам у спадок від батьків – ми взяли у борг її в нащадків.</a:t>
            </a:r>
          </a:p>
          <a:p>
            <a:pPr marL="0" indent="0">
              <a:buNone/>
            </a:pPr>
            <a:r>
              <a:rPr lang="uk-UA" dirty="0" smtClean="0"/>
              <a:t>                Т. Г. Нікітін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645025" y="2674928"/>
            <a:ext cx="3419475" cy="2770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2898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Прол</a:t>
            </a:r>
            <a:r>
              <a:rPr lang="uk-UA" dirty="0" err="1" smtClean="0"/>
              <a:t>іска</a:t>
            </a:r>
            <a:r>
              <a:rPr lang="uk-UA" dirty="0" smtClean="0"/>
              <a:t> сибірська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042988" y="2777728"/>
            <a:ext cx="3419475" cy="2564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55000" lnSpcReduction="20000"/>
          </a:bodyPr>
          <a:lstStyle/>
          <a:p>
            <a:r>
              <a:rPr lang="uk-UA" sz="2400" dirty="0" smtClean="0"/>
              <a:t>Я- перша квіточка весни,</a:t>
            </a:r>
          </a:p>
          <a:p>
            <a:r>
              <a:rPr lang="uk-UA" sz="2400" dirty="0" smtClean="0"/>
              <a:t>Я – пролісковий цвіт, </a:t>
            </a:r>
          </a:p>
          <a:p>
            <a:r>
              <a:rPr lang="uk-UA" sz="2400" dirty="0" smtClean="0"/>
              <a:t>Я пережив зимові сни</a:t>
            </a:r>
          </a:p>
          <a:p>
            <a:r>
              <a:rPr lang="uk-UA" sz="2400" dirty="0" smtClean="0"/>
              <a:t>І знов родивсь на світ.</a:t>
            </a:r>
          </a:p>
          <a:p>
            <a:r>
              <a:rPr lang="uk-UA" sz="2400" dirty="0" smtClean="0"/>
              <a:t>У мене очі голубі, </a:t>
            </a:r>
          </a:p>
          <a:p>
            <a:r>
              <a:rPr lang="uk-UA" sz="2400" dirty="0" smtClean="0"/>
              <a:t>Такі, як неба синь,</a:t>
            </a:r>
          </a:p>
          <a:p>
            <a:r>
              <a:rPr lang="uk-UA" sz="2400" dirty="0" smtClean="0"/>
              <a:t>Росту між кленів, між дубів,</a:t>
            </a:r>
          </a:p>
          <a:p>
            <a:r>
              <a:rPr lang="uk-UA" sz="2400" dirty="0" smtClean="0"/>
              <a:t>Люблю я сонце й тінь.</a:t>
            </a:r>
          </a:p>
          <a:p>
            <a:r>
              <a:rPr lang="uk-UA" sz="2400" dirty="0" smtClean="0"/>
              <a:t>Зелені рученьки мої</a:t>
            </a:r>
          </a:p>
          <a:p>
            <a:r>
              <a:rPr lang="uk-UA" sz="2400" dirty="0" smtClean="0"/>
              <a:t>Листочками зовуть.</a:t>
            </a:r>
          </a:p>
          <a:p>
            <a:r>
              <a:rPr lang="uk-UA" sz="2400" dirty="0" smtClean="0"/>
              <a:t>Я полюбив ліси й гаї,</a:t>
            </a:r>
          </a:p>
          <a:p>
            <a:r>
              <a:rPr lang="uk-UA" sz="2400" dirty="0" smtClean="0"/>
              <a:t>Живу я здавна тут.</a:t>
            </a:r>
          </a:p>
          <a:p>
            <a:r>
              <a:rPr lang="uk-UA" sz="2400" dirty="0" smtClean="0"/>
              <a:t>І вірю: люблять всі мене, </a:t>
            </a:r>
          </a:p>
          <a:p>
            <a:r>
              <a:rPr lang="uk-UA" sz="2400" dirty="0" smtClean="0"/>
              <a:t>Як весну золоту, </a:t>
            </a:r>
          </a:p>
          <a:p>
            <a:r>
              <a:rPr lang="uk-UA" sz="2400" dirty="0" smtClean="0"/>
              <a:t>Бо знають,що зима мине,</a:t>
            </a:r>
          </a:p>
          <a:p>
            <a:r>
              <a:rPr lang="uk-UA" sz="2400" dirty="0" smtClean="0"/>
              <a:t>Коли я розцвіту.</a:t>
            </a:r>
          </a:p>
          <a:p>
            <a:r>
              <a:rPr lang="uk-UA" sz="2400" i="1" dirty="0" smtClean="0"/>
              <a:t>Марія Познанська</a:t>
            </a:r>
            <a:endParaRPr lang="ru-RU" sz="2400" i="1" dirty="0"/>
          </a:p>
        </p:txBody>
      </p:sp>
    </p:spTree>
    <p:extLst>
      <p:ext uri="{BB962C8B-B14F-4D97-AF65-F5344CB8AC3E}">
        <p14:creationId xmlns:p14="http://schemas.microsoft.com/office/powerpoint/2010/main" xmlns="" val="1662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Шафран сітчастий – вид, </a:t>
            </a:r>
            <a:r>
              <a:rPr lang="uk-UA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занесений </a:t>
            </a:r>
            <a:r>
              <a:rPr lang="uk-UA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Червоної  книги України</a:t>
            </a:r>
            <a:endParaRPr lang="ru-RU" dirty="0"/>
          </a:p>
        </p:txBody>
      </p:sp>
      <p:pic>
        <p:nvPicPr>
          <p:cNvPr id="6146" name="Picture 2" descr="I:\первоцвіти\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366464" y="2324100"/>
            <a:ext cx="2130084" cy="350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60551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Сон </a:t>
            </a:r>
            <a:r>
              <a:rPr lang="uk-UA" dirty="0" err="1" smtClean="0"/>
              <a:t>чорніючий</a:t>
            </a:r>
            <a:r>
              <a:rPr lang="uk-UA" dirty="0" smtClean="0"/>
              <a:t> - </a:t>
            </a:r>
            <a:r>
              <a:rPr lang="uk-UA" sz="3200" dirty="0">
                <a:solidFill>
                  <a:prstClr val="black"/>
                </a:solidFill>
              </a:rPr>
              <a:t>вид, </a:t>
            </a:r>
            <a:r>
              <a:rPr lang="ru-RU" sz="3200" dirty="0">
                <a:solidFill>
                  <a:prstClr val="black"/>
                </a:solidFill>
              </a:rPr>
              <a:t>занесений до </a:t>
            </a:r>
            <a:r>
              <a:rPr lang="ru-RU" sz="3200" dirty="0" err="1">
                <a:solidFill>
                  <a:prstClr val="black"/>
                </a:solidFill>
              </a:rPr>
              <a:t>Червоної</a:t>
            </a:r>
            <a:r>
              <a:rPr lang="ru-RU" sz="3200" dirty="0">
                <a:solidFill>
                  <a:prstClr val="black"/>
                </a:solidFill>
              </a:rPr>
              <a:t>  книги </a:t>
            </a:r>
            <a:r>
              <a:rPr lang="ru-RU" sz="3200" dirty="0" err="1">
                <a:solidFill>
                  <a:prstClr val="black"/>
                </a:solidFill>
              </a:rPr>
              <a:t>України</a:t>
            </a:r>
            <a:endParaRPr lang="ru-RU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0800000">
            <a:off x="3146416" y="2324100"/>
            <a:ext cx="2570180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48138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err="1" smtClean="0"/>
              <a:t>Брандушка</a:t>
            </a:r>
            <a:r>
              <a:rPr lang="uk-UA" smtClean="0"/>
              <a:t> різнокольорова</a:t>
            </a:r>
            <a:endParaRPr lang="ru-RU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145747" y="2324100"/>
            <a:ext cx="4571519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02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Анемона лісова – вид охороняється в Полтавській області</a:t>
            </a:r>
            <a:endParaRPr lang="ru-RU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0800000">
            <a:off x="2213804" y="2324100"/>
            <a:ext cx="4435405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3810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Цибуля ведмежа, черемша – </a:t>
            </a:r>
            <a:r>
              <a:rPr lang="uk-UA" sz="3600" dirty="0" smtClean="0"/>
              <a:t>вид, </a:t>
            </a:r>
            <a:r>
              <a:rPr lang="ru-RU" sz="3600" dirty="0" smtClean="0"/>
              <a:t>занесений </a:t>
            </a:r>
            <a:r>
              <a:rPr lang="ru-RU" sz="3600" dirty="0"/>
              <a:t>до </a:t>
            </a:r>
            <a:r>
              <a:rPr lang="ru-RU" sz="3600" dirty="0" err="1"/>
              <a:t>Червоної</a:t>
            </a:r>
            <a:r>
              <a:rPr lang="ru-RU" sz="3600" dirty="0"/>
              <a:t>  книги </a:t>
            </a:r>
            <a:r>
              <a:rPr lang="ru-RU" sz="3600" dirty="0" err="1"/>
              <a:t>України</a:t>
            </a:r>
            <a:endParaRPr lang="ru-RU" sz="3600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0800000">
            <a:off x="2335935" y="2324100"/>
            <a:ext cx="4191142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30686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Горицвіт весняний - </a:t>
            </a:r>
            <a:r>
              <a:rPr lang="uk-UA" sz="3200" dirty="0" smtClean="0"/>
              <a:t>візитка степових схилів </a:t>
            </a:r>
            <a:r>
              <a:rPr lang="uk-UA" sz="3200" dirty="0" err="1" smtClean="0"/>
              <a:t>Диканщини</a:t>
            </a:r>
            <a:r>
              <a:rPr lang="uk-UA" sz="3200" dirty="0"/>
              <a:t>, охороняється в Полтавській області</a:t>
            </a:r>
            <a:endParaRPr lang="ru-RU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168820" y="2324100"/>
            <a:ext cx="4525372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16100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Барвінок малий -  </a:t>
            </a:r>
            <a:r>
              <a:rPr lang="uk-UA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реліктова рослина широколистих лісів </a:t>
            </a:r>
            <a:r>
              <a:rPr lang="uk-UA" sz="3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Диканщини</a:t>
            </a:r>
            <a:r>
              <a:rPr lang="uk-UA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охороняється в Полтавській області</a:t>
            </a: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077135" y="2324100"/>
            <a:ext cx="4708743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6151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Відкасник</a:t>
            </a:r>
            <a:r>
              <a:rPr lang="uk-UA" dirty="0" smtClean="0"/>
              <a:t> </a:t>
            </a:r>
            <a:r>
              <a:rPr lang="uk-UA" dirty="0" err="1" smtClean="0"/>
              <a:t>Біберштейна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328012" y="2324100"/>
            <a:ext cx="4206989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85925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Шафран сітчастий – вид, </a:t>
            </a:r>
            <a:r>
              <a:rPr lang="uk-UA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занесений </a:t>
            </a:r>
            <a:r>
              <a:rPr lang="uk-UA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Червоної  книги України</a:t>
            </a:r>
            <a:endParaRPr lang="ru-RU" dirty="0"/>
          </a:p>
        </p:txBody>
      </p:sp>
      <p:pic>
        <p:nvPicPr>
          <p:cNvPr id="6146" name="Picture 2" descr="I:\первоцвіти\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366464" y="2324100"/>
            <a:ext cx="2130084" cy="350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5414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Тюльпан дібровний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82982"/>
            <a:ext cx="3096344" cy="3226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Рідкісна рослина дібров, занесена до Червоної  книги України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1835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Мати-й-мачуха</a:t>
            </a:r>
            <a:endParaRPr lang="ru-RU" dirty="0"/>
          </a:p>
        </p:txBody>
      </p:sp>
      <p:pic>
        <p:nvPicPr>
          <p:cNvPr id="4098" name="Picture 2" descr="I:\первоцвіти\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366119" y="2324100"/>
            <a:ext cx="2130774" cy="350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206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Ряст</a:t>
            </a:r>
            <a:endParaRPr lang="ru-RU" dirty="0"/>
          </a:p>
        </p:txBody>
      </p:sp>
      <p:pic>
        <p:nvPicPr>
          <p:cNvPr id="5122" name="Picture 2" descr="I:\первоцвіти\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366119" y="2324100"/>
            <a:ext cx="2130774" cy="350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6975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Ряст</a:t>
            </a:r>
            <a:endParaRPr lang="ru-RU" dirty="0"/>
          </a:p>
        </p:txBody>
      </p:sp>
      <p:pic>
        <p:nvPicPr>
          <p:cNvPr id="5122" name="Picture 2" descr="I:\первоцвіти\3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366119" y="2324100"/>
            <a:ext cx="2130774" cy="350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6975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Первоцвіт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1345" y="2325535"/>
            <a:ext cx="2420322" cy="3505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2322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908720"/>
            <a:ext cx="7024744" cy="2808312"/>
          </a:xfrm>
        </p:spPr>
        <p:txBody>
          <a:bodyPr>
            <a:normAutofit/>
          </a:bodyPr>
          <a:lstStyle/>
          <a:p>
            <a:r>
              <a:rPr lang="uk-UA" dirty="0" smtClean="0"/>
              <a:t>Милуйся весняними рослинами, але не зривай їх для букетів!</a:t>
            </a: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9479" y="3860800"/>
            <a:ext cx="2444055" cy="197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4883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Дай відповідь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uk-UA" dirty="0" smtClean="0"/>
              <a:t>Як називається ця рослина?</a:t>
            </a:r>
            <a:endParaRPr lang="ru-RU" dirty="0"/>
          </a:p>
          <a:p>
            <a:r>
              <a:rPr lang="uk-UA" dirty="0" smtClean="0"/>
              <a:t>Чи росте вона в нашому лісі?</a:t>
            </a:r>
          </a:p>
          <a:p>
            <a:r>
              <a:rPr lang="uk-UA" dirty="0" smtClean="0"/>
              <a:t>Чи охороняється вона законом? Яким саме?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680748"/>
            <a:ext cx="3419475" cy="275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3282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Проблемне питання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dirty="0" smtClean="0"/>
              <a:t>Що ти робитимеш, якщо побачиш на базарі бабусю, яка торгує первоцвітами ?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31715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Творче завдання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Ти йдеш до лісу і хочеш своїми враженнями і побаченим поділитися з друзями.</a:t>
            </a:r>
          </a:p>
          <a:p>
            <a:r>
              <a:rPr lang="uk-UA" dirty="0" smtClean="0"/>
              <a:t>Як ти можеш передати друзям побачені  первоцвіти?</a:t>
            </a:r>
          </a:p>
          <a:p>
            <a:r>
              <a:rPr lang="uk-UA" dirty="0" smtClean="0"/>
              <a:t>Чому можуть зникнути первоцвіти?</a:t>
            </a:r>
          </a:p>
          <a:p>
            <a:r>
              <a:rPr lang="uk-UA" dirty="0" smtClean="0"/>
              <a:t>Чим ти можеш допомогти природі у збереженні ранньоквітучих рослин?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9328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298</Words>
  <Application>Microsoft Office PowerPoint</Application>
  <PresentationFormat>Экран (4:3)</PresentationFormat>
  <Paragraphs>48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Остин</vt:lpstr>
      <vt:lpstr>Первоцвіти вісники весни</vt:lpstr>
      <vt:lpstr>Проліска сибірська</vt:lpstr>
      <vt:lpstr>Шафран сітчастий – вид, , занесений до Червоної  книги України</vt:lpstr>
      <vt:lpstr>Сон чорніючий - вид, занесений до Червоної  книги України</vt:lpstr>
      <vt:lpstr>Брандушка різнокольорова</vt:lpstr>
      <vt:lpstr>Анемона лісова – вид охороняється в Полтавській області</vt:lpstr>
      <vt:lpstr>Цибуля ведмежа, черемша – вид, занесений до Червоної  книги України</vt:lpstr>
      <vt:lpstr>Горицвіт весняний - візитка степових схилів Диканщини, охороняється в Полтавській області</vt:lpstr>
      <vt:lpstr>Барвінок малий -  реліктова рослина широколистих лісів Диканщини, охороняється в Полтавській області</vt:lpstr>
      <vt:lpstr>Відкасник Біберштейна</vt:lpstr>
      <vt:lpstr>Шафран сітчастий – вид, , занесений до Червоної  книги України</vt:lpstr>
      <vt:lpstr>Тюльпан дібровний</vt:lpstr>
      <vt:lpstr>Мати-й-мачуха</vt:lpstr>
      <vt:lpstr>Ряст</vt:lpstr>
      <vt:lpstr>Ряст</vt:lpstr>
      <vt:lpstr>Первоцвіт</vt:lpstr>
      <vt:lpstr>Милуйся весняними рослинами, але не зривай їх для букетів!</vt:lpstr>
      <vt:lpstr>Дай відповідь</vt:lpstr>
      <vt:lpstr>Проблемне питання</vt:lpstr>
      <vt:lpstr>Творче завдання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Проліска сибірська</dc:title>
  <dc:creator>lenovo</dc:creator>
  <cp:lastModifiedBy>New</cp:lastModifiedBy>
  <cp:revision>8</cp:revision>
  <dcterms:created xsi:type="dcterms:W3CDTF">2016-03-03T06:39:51Z</dcterms:created>
  <dcterms:modified xsi:type="dcterms:W3CDTF">2017-12-16T23:28:43Z</dcterms:modified>
</cp:coreProperties>
</file>