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handoutMasterIdLst>
    <p:handoutMasterId r:id="rId13"/>
  </p:handoutMasterIdLst>
  <p:sldIdLst>
    <p:sldId id="256" r:id="rId2"/>
    <p:sldId id="257" r:id="rId3"/>
    <p:sldId id="261" r:id="rId4"/>
    <p:sldId id="258" r:id="rId5"/>
    <p:sldId id="259" r:id="rId6"/>
    <p:sldId id="260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FAFA"/>
    <a:srgbClr val="FF00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1290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4" d="100"/>
          <a:sy n="54" d="100"/>
        </p:scale>
        <p:origin x="2820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88D0DF-48D5-4684-8096-31748A7D21F7}" type="datetimeFigureOut">
              <a:rPr lang="ru-RU" smtClean="0"/>
              <a:pPr/>
              <a:t>03.12.2017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32C423-004B-4D5F-AD3F-0D2C021461D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11205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03.12.2017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03.12.2017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03.12.2017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03.12.2017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03.12.2017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03.12.2017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03.12.2017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03.12.2017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03.12.2017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03.12.2017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03.12.2017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BB889-9D34-4BBB-8EBF-7B432ADE08F0}" type="datetimeFigureOut">
              <a:rPr lang="ru-RU" smtClean="0"/>
              <a:pPr/>
              <a:t>03.12.2017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Прямоугольник 2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Заголовок 1"/>
          <p:cNvSpPr txBox="1">
            <a:spLocks/>
          </p:cNvSpPr>
          <p:nvPr/>
        </p:nvSpPr>
        <p:spPr>
          <a:xfrm>
            <a:off x="2126321" y="1021509"/>
            <a:ext cx="4667398" cy="187660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6000" b="1" spc="50" dirty="0">
              <a:ln w="11430"/>
              <a:solidFill>
                <a:schemeClr val="accent2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pic>
        <p:nvPicPr>
          <p:cNvPr id="3074" name="Picture 2" descr="Похожее изображен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одзаголовок 2"/>
          <p:cNvSpPr txBox="1">
            <a:spLocks/>
          </p:cNvSpPr>
          <p:nvPr/>
        </p:nvSpPr>
        <p:spPr>
          <a:xfrm>
            <a:off x="2330322" y="5875290"/>
            <a:ext cx="3939850" cy="4858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b="1" dirty="0" smtClean="0">
                <a:ln w="12700">
                  <a:noFill/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Работа ученицы 2 класса</a:t>
            </a:r>
          </a:p>
          <a:p>
            <a:r>
              <a:rPr lang="ru-RU" sz="2400" b="1" dirty="0" smtClean="0">
                <a:ln w="12700">
                  <a:noFill/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Быковой Станиславы</a:t>
            </a:r>
            <a:endParaRPr lang="ru-RU" sz="2400" b="1" dirty="0">
              <a:ln w="12700">
                <a:noFill/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05967" y="331317"/>
            <a:ext cx="787138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Как человек использует силу ветра?</a:t>
            </a:r>
            <a:endParaRPr lang="ru-RU" sz="4800" b="1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3832873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AutoShape 4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4" name="AutoShape 6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6" name="AutoShape 8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8" name="AutoShape 10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2" name="AutoShape 2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4" name="AutoShape 4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6" name="AutoShape 6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8" name="AutoShape 8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6018" name="Picture 2" descr="Похожее изображен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8463" cy="6858000"/>
          </a:xfrm>
          <a:prstGeom prst="rect">
            <a:avLst/>
          </a:prstGeom>
          <a:noFill/>
        </p:spPr>
      </p:pic>
      <p:sp>
        <p:nvSpPr>
          <p:cNvPr id="18" name="TextBox 17"/>
          <p:cNvSpPr txBox="1"/>
          <p:nvPr/>
        </p:nvSpPr>
        <p:spPr>
          <a:xfrm rot="10800000" flipV="1">
            <a:off x="535576" y="614256"/>
            <a:ext cx="4624251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Это явление природы изучается, как видим по сей день, чтобы можно было использовать силу ветра для полезных дел и предупредить людей о приближающейся опасности.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7042" name="Picture 2" descr="Похожее изображени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80717" y="796834"/>
            <a:ext cx="3593465" cy="26950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7044" name="Picture 4" descr="Картинки по запросу эфир прогноз погоды ветер украин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32218" y="3931920"/>
            <a:ext cx="4120644" cy="29260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AutoShape 4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4" name="AutoShape 6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6" name="AutoShape 8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8" name="AutoShape 10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2" name="AutoShape 2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4" name="AutoShape 4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6" name="AutoShape 6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8" name="AutoShape 8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8066" name="Picture 2" descr="Похожее изображен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8" name="TextBox 17"/>
          <p:cNvSpPr txBox="1"/>
          <p:nvPr/>
        </p:nvSpPr>
        <p:spPr>
          <a:xfrm rot="10800000" flipV="1">
            <a:off x="444133" y="920767"/>
            <a:ext cx="815122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Я думаю, что эти открытия далеко не все открытия человечества. Поэтому нам есть над чем задуматься, работать и открывать.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8068" name="Picture 4" descr="Похожее изображени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92936" y="3290978"/>
            <a:ext cx="2822756" cy="28227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8072" name="Picture 8" descr="Картинки по запросу анимация без фона лампочка идея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84777" y="3304903"/>
            <a:ext cx="1550416" cy="2560320"/>
          </a:xfrm>
          <a:prstGeom prst="rect">
            <a:avLst/>
          </a:prstGeom>
          <a:noFill/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Картинки по запросу голубой фон для презентаци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7155498"/>
          </a:xfrm>
          <a:prstGeom prst="rect">
            <a:avLst/>
          </a:prstGeom>
          <a:noFill/>
        </p:spPr>
      </p:pic>
      <p:sp>
        <p:nvSpPr>
          <p:cNvPr id="36" name="Заголовок 1"/>
          <p:cNvSpPr txBox="1">
            <a:spLocks/>
          </p:cNvSpPr>
          <p:nvPr/>
        </p:nvSpPr>
        <p:spPr>
          <a:xfrm>
            <a:off x="2442754" y="487791"/>
            <a:ext cx="3801291" cy="5311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just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200" b="1" i="0" u="none" strike="noStrike" kern="1200" cap="none" spc="50" normalizeH="0" baseline="0" noProof="0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Гипотеза</a:t>
            </a:r>
            <a:r>
              <a:rPr kumimoji="0" lang="ru-RU" sz="4800" b="1" i="0" u="none" strike="noStrike" kern="1200" cap="none" spc="50" normalizeH="0" baseline="0" noProof="0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n-lt"/>
                <a:ea typeface="+mj-ea"/>
                <a:cs typeface="+mj-cs"/>
              </a:rPr>
              <a:t/>
            </a:r>
            <a:br>
              <a:rPr kumimoji="0" lang="ru-RU" sz="4800" b="1" i="0" u="none" strike="noStrike" kern="1200" cap="none" spc="50" normalizeH="0" baseline="0" noProof="0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n-lt"/>
                <a:ea typeface="+mj-ea"/>
                <a:cs typeface="+mj-cs"/>
              </a:rPr>
            </a:br>
            <a:r>
              <a:rPr kumimoji="0" lang="ru-RU" sz="3100" b="1" i="0" u="none" strike="noStrike" kern="1200" cap="none" spc="50" normalizeH="0" baseline="0" noProof="0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j-ea"/>
                <a:cs typeface="+mj-cs"/>
              </a:rPr>
              <a:t/>
            </a:r>
            <a:br>
              <a:rPr kumimoji="0" lang="ru-RU" sz="3100" b="1" i="0" u="none" strike="noStrike" kern="1200" cap="none" spc="50" normalizeH="0" baseline="0" noProof="0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j-ea"/>
                <a:cs typeface="+mj-cs"/>
              </a:rPr>
            </a:br>
            <a:endParaRPr kumimoji="0" lang="ru-RU" sz="3100" b="1" i="0" u="none" strike="noStrike" kern="1200" cap="none" spc="50" normalizeH="0" baseline="0" noProof="0" dirty="0">
              <a:ln w="11430"/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709852" y="2612572"/>
            <a:ext cx="523820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spc="50" dirty="0" smtClean="0">
                <a:ln w="1143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Ветер играет большое значение в природе и в жизнедеятельности человека.</a:t>
            </a:r>
            <a:r>
              <a:rPr lang="ru-RU" sz="2800" b="1" spc="50" dirty="0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spc="50" dirty="0" smtClean="0">
                <a:ln w="1143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6" name="Picture 8" descr="Картинки по запросу анимация ветер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7014" y="1559786"/>
            <a:ext cx="3502026" cy="46693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24252341"/>
      </p:ext>
    </p:extLst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Похожее изображен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2" descr="Картинки по запросу фото а с пушкин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3139" y="1485821"/>
            <a:ext cx="3308267" cy="3856888"/>
          </a:xfrm>
          <a:prstGeom prst="ellipse">
            <a:avLst/>
          </a:prstGeom>
          <a:noFill/>
          <a:effectLst>
            <a:softEdge rad="63500"/>
          </a:effectLst>
        </p:spPr>
      </p:pic>
      <p:sp>
        <p:nvSpPr>
          <p:cNvPr id="6" name="TextBox 5"/>
          <p:cNvSpPr txBox="1"/>
          <p:nvPr/>
        </p:nvSpPr>
        <p:spPr>
          <a:xfrm>
            <a:off x="3814354" y="2063932"/>
            <a:ext cx="487244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spc="50" dirty="0" smtClean="0">
                <a:ln w="1143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Ветер, ветер! Ты могуч, </a:t>
            </a:r>
            <a:br>
              <a:rPr lang="ru-RU" sz="2800" b="1" spc="50" dirty="0" smtClean="0">
                <a:ln w="1143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spc="50" dirty="0" smtClean="0">
                <a:ln w="1143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Ты гоняешь стаи туч.</a:t>
            </a:r>
            <a:br>
              <a:rPr lang="ru-RU" sz="2800" b="1" spc="50" dirty="0" smtClean="0">
                <a:ln w="1143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spc="50" dirty="0" smtClean="0">
                <a:ln w="1143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Ты волнуешь сине море, </a:t>
            </a:r>
          </a:p>
          <a:p>
            <a:r>
              <a:rPr lang="ru-RU" sz="2800" b="1" spc="50" dirty="0" smtClean="0">
                <a:ln w="1143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Всюду воешь на просторе…</a:t>
            </a:r>
          </a:p>
          <a:p>
            <a:pPr algn="r"/>
            <a:r>
              <a:rPr lang="ru-RU" sz="2800" b="1" spc="50" dirty="0" smtClean="0">
                <a:ln w="1143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А. С. Пушкин</a:t>
            </a:r>
            <a:endParaRPr lang="ru-RU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7412" name="AutoShape 4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4" name="AutoShape 6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6" name="AutoShape 8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8" name="AutoShape 10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7420" name="Picture 12" descr="Похожее изображен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7410" name="Picture 2" descr="Картинки по запросу картинка ветер на поверхности земл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20642" y="2181497"/>
            <a:ext cx="3821372" cy="28607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998618" y="370225"/>
            <a:ext cx="5538651" cy="5311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just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9200" b="1" spc="50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Доказательства</a:t>
            </a:r>
            <a:endParaRPr kumimoji="0" lang="ru-RU" sz="3100" b="1" i="0" u="none" strike="noStrike" kern="1200" cap="none" spc="50" normalizeH="0" baseline="0" noProof="0" dirty="0">
              <a:ln w="11430"/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6570" y="2011680"/>
            <a:ext cx="4702629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 действительно благодаря ветру тепло и влага переносятся по всей поверхности земли. От этого в жарких странах делается прохладнее, а в холодных – теплее.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7412" name="AutoShape 4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4" name="AutoShape 6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6" name="AutoShape 8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8" name="AutoShape 10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7420" name="Picture 12" descr="Похожее изображен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998618" y="370225"/>
            <a:ext cx="5538651" cy="5311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just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9200" b="1" spc="50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Доказательства</a:t>
            </a:r>
            <a:endParaRPr kumimoji="0" lang="ru-RU" sz="3100" b="1" i="0" u="none" strike="noStrike" kern="1200" cap="none" spc="50" normalizeH="0" baseline="0" noProof="0" dirty="0">
              <a:ln w="11430"/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6570" y="1841864"/>
            <a:ext cx="457200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Если б не ветер, в больших городах накопилось бы много дурного воздуха. Но ветер постоянно уносит испорченный воздух и вместо него приносит чистый воздух лесов и полей.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 descr="Похожее изображени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29201" y="2059573"/>
            <a:ext cx="3866606" cy="28999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7412" name="AutoShape 4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4" name="AutoShape 6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6" name="AutoShape 8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8" name="AutoShape 10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7420" name="Picture 12" descr="Похожее изображен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998618" y="370225"/>
            <a:ext cx="5538651" cy="5311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just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9200" b="1" spc="50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Доказательства</a:t>
            </a:r>
            <a:endParaRPr kumimoji="0" lang="ru-RU" sz="3100" b="1" i="0" u="none" strike="noStrike" kern="1200" cap="none" spc="50" normalizeH="0" baseline="0" noProof="0" dirty="0">
              <a:ln w="11430"/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22514" y="1567543"/>
            <a:ext cx="76678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Ветер разносит семена и пыльцу растений.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2" name="AutoShape 2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4" name="AutoShape 4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6" name="AutoShape 6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8" name="AutoShape 8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490" name="Picture 10" descr="Похожее изображени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9006" y="2965269"/>
            <a:ext cx="4062547" cy="33860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92" name="Picture 12" descr="Похожее изображение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5690" y="3043647"/>
            <a:ext cx="4049487" cy="32003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7412" name="AutoShape 4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4" name="AutoShape 6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6" name="AutoShape 8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8" name="AutoShape 10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7420" name="Picture 12" descr="Похожее изображен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998618" y="370225"/>
            <a:ext cx="5538651" cy="5311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just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9200" b="1" spc="50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Доказательства</a:t>
            </a:r>
            <a:endParaRPr kumimoji="0" lang="ru-RU" sz="3100" b="1" i="0" u="none" strike="noStrike" kern="1200" cap="none" spc="50" normalizeH="0" baseline="0" noProof="0" dirty="0">
              <a:ln w="11430"/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9451" y="1214846"/>
            <a:ext cx="766789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Ветер – большая сила, которой пользуются люди. Они изобрели парус и ветряное колесо для работы по хозяйству. Ветряное колесо не потеряло  работу и в наше время.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2" name="AutoShape 2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4" name="AutoShape 4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6" name="AutoShape 6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8" name="AutoShape 8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2530" name="Picture 2" descr="Похожее изображени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8455" y="3357153"/>
            <a:ext cx="4187699" cy="27900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532" name="Picture 4" descr="Картинки по запросу ветряное колесо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10455" y="3361189"/>
            <a:ext cx="3828596" cy="27652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7412" name="AutoShape 4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4" name="AutoShape 6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6" name="AutoShape 8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8" name="AutoShape 10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7420" name="Picture 12" descr="Похожее изображен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998618" y="370225"/>
            <a:ext cx="5538651" cy="5311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just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9200" b="1" spc="50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Доказательства</a:t>
            </a:r>
            <a:endParaRPr kumimoji="0" lang="ru-RU" sz="3100" b="1" i="0" u="none" strike="noStrike" kern="1200" cap="none" spc="50" normalizeH="0" baseline="0" noProof="0" dirty="0">
              <a:ln w="11430"/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91840" y="1084218"/>
            <a:ext cx="548640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настоящее время строят ветряные мельницы , ветряные электростанции – это самый чистый способ получения электричества: окружающая природа при этом не загрязняется.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2" name="AutoShape 2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4" name="AutoShape 4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6" name="AutoShape 6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8" name="AutoShape 8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3554" name="Picture 2" descr="Картинки по запросу ветряная электростанция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74720" y="4245370"/>
            <a:ext cx="3541213" cy="26126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56" name="Picture 4" descr="Картинки по запросу ветряная мельниц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571910"/>
            <a:ext cx="3214092" cy="22860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58" name="Picture 6" descr="Похожее изображение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121834"/>
            <a:ext cx="2586446" cy="34485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AutoShape 4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4" name="AutoShape 6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6" name="AutoShape 8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8" name="AutoShape 10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2" name="AutoShape 2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4" name="AutoShape 4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6" name="AutoShape 6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8" name="AutoShape 8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6018" name="Picture 2" descr="Похожее изображен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8463" cy="6858000"/>
          </a:xfrm>
          <a:prstGeom prst="rect">
            <a:avLst/>
          </a:prstGeom>
          <a:noFill/>
        </p:spPr>
      </p:pic>
      <p:sp>
        <p:nvSpPr>
          <p:cNvPr id="18" name="TextBox 17"/>
          <p:cNvSpPr txBox="1"/>
          <p:nvPr/>
        </p:nvSpPr>
        <p:spPr>
          <a:xfrm>
            <a:off x="261257" y="339635"/>
            <a:ext cx="862148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Наш соотечественник Александр </a:t>
            </a:r>
            <a:r>
              <a:rPr lang="ru-RU" sz="28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Приймак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 ноября 2017г.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Киеве презентовал 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ветровые панели для дома, благодаря которым энергия ветра превращается в бесплатную электроэнергию.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6020" name="Picture 4" descr="По расчетам, ветровые панели начинают работать при скорости ветра 3 м/с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4582" y="2649447"/>
            <a:ext cx="4089854" cy="37719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6022" name="Picture 6" descr="Картинки по запросу ветровая панель для дом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61758" y="2573382"/>
            <a:ext cx="3442607" cy="38640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344</TotalTime>
  <Words>154</Words>
  <Application>Microsoft Office PowerPoint</Application>
  <PresentationFormat>Экран (4:3)</PresentationFormat>
  <Paragraphs>21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Павел</dc:creator>
  <cp:lastModifiedBy>RePack by Diakov</cp:lastModifiedBy>
  <cp:revision>144</cp:revision>
  <dcterms:created xsi:type="dcterms:W3CDTF">2014-11-21T11:00:06Z</dcterms:created>
  <dcterms:modified xsi:type="dcterms:W3CDTF">2017-12-03T17:18:31Z</dcterms:modified>
</cp:coreProperties>
</file>