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slide+xml" PartName="/ppt/slides/slide14.xml"/>
  <Override ContentType="application/vnd.openxmlformats-officedocument.presentationml.slide+xml" PartName="/ppt/slides/slide15.xml"/>
  <Override ContentType="application/vnd.openxmlformats-officedocument.presentationml.slide+xml" PartName="/ppt/slides/slide16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no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54"/>
    <p:sldId id="257" r:id="rId55"/>
    <p:sldId id="258" r:id="rId56"/>
    <p:sldId id="259" r:id="rId57"/>
    <p:sldId id="260" r:id="rId58"/>
    <p:sldId id="261" r:id="rId59"/>
    <p:sldId id="262" r:id="rId60"/>
    <p:sldId id="263" r:id="rId61"/>
    <p:sldId id="264" r:id="rId62"/>
    <p:sldId id="265" r:id="rId63"/>
    <p:sldId id="266" r:id="rId64"/>
    <p:sldId id="267" r:id="rId65"/>
    <p:sldId id="268" r:id="rId66"/>
    <p:sldId id="269" r:id="rId67"/>
    <p:sldId id="270" r:id="rId68"/>
    <p:sldId id="271" r:id="rId69"/>
  </p:sldIdLst>
  <p:sldSz cx="18288000" cy="10287000"/>
  <p:notesSz cx="6858000" cy="9144000"/>
  <p:embeddedFontLst>
    <p:embeddedFont>
      <p:font typeface="Arimo" charset="1" panose="020B0604020202020204"/>
      <p:regular r:id="rId6"/>
    </p:embeddedFont>
    <p:embeddedFont>
      <p:font typeface="Arimo Bold" charset="1" panose="020B0704020202020204"/>
      <p:regular r:id="rId7"/>
    </p:embeddedFont>
    <p:embeddedFont>
      <p:font typeface="Arimo Italics" charset="1" panose="020B0604020202090204"/>
      <p:regular r:id="rId8"/>
    </p:embeddedFont>
    <p:embeddedFont>
      <p:font typeface="Arimo Bold Italics" charset="1" panose="020B0704020202090204"/>
      <p:regular r:id="rId9"/>
    </p:embeddedFont>
    <p:embeddedFont>
      <p:font typeface="PT Serif" charset="1" panose="020A0603040505020204"/>
      <p:regular r:id="rId10"/>
    </p:embeddedFont>
    <p:embeddedFont>
      <p:font typeface="PT Serif Bold" charset="1" panose="020A0703040505020204"/>
      <p:regular r:id="rId11"/>
    </p:embeddedFont>
    <p:embeddedFont>
      <p:font typeface="PT Serif Italics" charset="1" panose="020A0603040505090204"/>
      <p:regular r:id="rId12"/>
    </p:embeddedFont>
    <p:embeddedFont>
      <p:font typeface="PT Serif Bold Italics" charset="1" panose="020A0703040505090204"/>
      <p:regular r:id="rId13"/>
    </p:embeddedFont>
    <p:embeddedFont>
      <p:font typeface="Nadira" charset="1" panose="00000500000000000000"/>
      <p:regular r:id="rId14"/>
    </p:embeddedFont>
    <p:embeddedFont>
      <p:font typeface="Nadira Bold" charset="1" panose="00000700000000000000"/>
      <p:regular r:id="rId15"/>
    </p:embeddedFont>
    <p:embeddedFont>
      <p:font typeface="Cave Age" charset="1" panose="00000500000000000000"/>
      <p:regular r:id="rId16"/>
    </p:embeddedFont>
    <p:embeddedFont>
      <p:font typeface="Cave Age Italics" charset="1" panose="00000500000000000000"/>
      <p:regular r:id="rId17"/>
    </p:embeddedFont>
    <p:embeddedFont>
      <p:font typeface="Bobby Jones" charset="1" panose="00000000000000000000"/>
      <p:regular r:id="rId18"/>
    </p:embeddedFont>
    <p:embeddedFont>
      <p:font typeface="Marykate" charset="1" panose="00000000000000000000"/>
      <p:regular r:id="rId19"/>
    </p:embeddedFont>
    <p:embeddedFont>
      <p:font typeface="Comic Sans" charset="1" panose="03000702030302020204"/>
      <p:regular r:id="rId20"/>
    </p:embeddedFont>
    <p:embeddedFont>
      <p:font typeface="Comic Sans Bold" charset="1" panose="03000902030302020204"/>
      <p:regular r:id="rId21"/>
    </p:embeddedFont>
    <p:embeddedFont>
      <p:font typeface="Comic Sans Italics" charset="1" panose="03000702030302060204"/>
      <p:regular r:id="rId22"/>
    </p:embeddedFont>
    <p:embeddedFont>
      <p:font typeface="Comic Sans Bold Italics" charset="1" panose="03000902030302060204"/>
      <p:regular r:id="rId23"/>
    </p:embeddedFont>
    <p:embeddedFont>
      <p:font typeface="Noto Serif Display" charset="1" panose="02020502080505020204"/>
      <p:regular r:id="rId24"/>
    </p:embeddedFont>
    <p:embeddedFont>
      <p:font typeface="Noto Serif Display Bold" charset="1" panose="02020802080505020204"/>
      <p:regular r:id="rId25"/>
    </p:embeddedFont>
    <p:embeddedFont>
      <p:font typeface="Noto Serif Display Italics" charset="1" panose="02020502080505090204"/>
      <p:regular r:id="rId26"/>
    </p:embeddedFont>
    <p:embeddedFont>
      <p:font typeface="Noto Serif Display Bold Italics" charset="1" panose="02020802080505090204"/>
      <p:regular r:id="rId27"/>
    </p:embeddedFont>
    <p:embeddedFont>
      <p:font typeface="Noto Serif Display Thin" charset="1" panose="02020202080505020204"/>
      <p:regular r:id="rId28"/>
    </p:embeddedFont>
    <p:embeddedFont>
      <p:font typeface="Noto Serif Display Thin Italics" charset="1" panose="02020202080505090204"/>
      <p:regular r:id="rId29"/>
    </p:embeddedFont>
    <p:embeddedFont>
      <p:font typeface="Noto Serif Display Extra-Light" charset="1" panose="02020302080505020204"/>
      <p:regular r:id="rId30"/>
    </p:embeddedFont>
    <p:embeddedFont>
      <p:font typeface="Noto Serif Display Extra-Light Italics" charset="1" panose="02020302080505090204"/>
      <p:regular r:id="rId31"/>
    </p:embeddedFont>
    <p:embeddedFont>
      <p:font typeface="Noto Serif Display Light" charset="1" panose="02020402080505020204"/>
      <p:regular r:id="rId32"/>
    </p:embeddedFont>
    <p:embeddedFont>
      <p:font typeface="Noto Serif Display Light Italics" charset="1" panose="02020402080505090204"/>
      <p:regular r:id="rId33"/>
    </p:embeddedFont>
    <p:embeddedFont>
      <p:font typeface="Noto Serif Display Medium" charset="1" panose="02020602080505020204"/>
      <p:regular r:id="rId34"/>
    </p:embeddedFont>
    <p:embeddedFont>
      <p:font typeface="Noto Serif Display Medium Italics" charset="1" panose="02020602080505090204"/>
      <p:regular r:id="rId35"/>
    </p:embeddedFont>
    <p:embeddedFont>
      <p:font typeface="Noto Serif Display Semi-Bold" charset="1" panose="02020702080505020204"/>
      <p:regular r:id="rId36"/>
    </p:embeddedFont>
    <p:embeddedFont>
      <p:font typeface="Noto Serif Display Semi-Bold Italics" charset="1" panose="02020702080505090204"/>
      <p:regular r:id="rId37"/>
    </p:embeddedFont>
    <p:embeddedFont>
      <p:font typeface="Noto Serif Display Ultra-Bold" charset="1" panose="02020902080505020204"/>
      <p:regular r:id="rId38"/>
    </p:embeddedFont>
    <p:embeddedFont>
      <p:font typeface="Noto Serif Display Ultra-Bold Italics" charset="1" panose="02020902080505090204"/>
      <p:regular r:id="rId39"/>
    </p:embeddedFont>
    <p:embeddedFont>
      <p:font typeface="Noto Serif Display Heavy" charset="1" panose="02020A02080505020204"/>
      <p:regular r:id="rId40"/>
    </p:embeddedFont>
    <p:embeddedFont>
      <p:font typeface="Noto Serif Display Heavy Italics" charset="1" panose="02020A02080505090204"/>
      <p:regular r:id="rId41"/>
    </p:embeddedFont>
    <p:embeddedFont>
      <p:font typeface="Another Shabby" charset="1" panose="00000000000000000000"/>
      <p:regular r:id="rId42"/>
    </p:embeddedFont>
    <p:embeddedFont>
      <p:font typeface="Another Shabby Bold" charset="1" panose="00000000000000000000"/>
      <p:regular r:id="rId43"/>
    </p:embeddedFont>
    <p:embeddedFont>
      <p:font typeface="Another Shabby Light" charset="1" panose="00000000000000000000"/>
      <p:regular r:id="rId44"/>
    </p:embeddedFont>
    <p:embeddedFont>
      <p:font typeface="Another Shabby Heavy" charset="1" panose="00000000000000000000"/>
      <p:regular r:id="rId45"/>
    </p:embeddedFont>
    <p:embeddedFont>
      <p:font typeface="29LT Adir" charset="1" panose="00000506000000000000"/>
      <p:regular r:id="rId46"/>
    </p:embeddedFont>
    <p:embeddedFont>
      <p:font typeface="29LT Adir Bold" charset="1" panose="00000806000000000000"/>
      <p:regular r:id="rId47"/>
    </p:embeddedFont>
    <p:embeddedFont>
      <p:font typeface="29LT Adir Thin" charset="1" panose="00000206000000000000"/>
      <p:regular r:id="rId48"/>
    </p:embeddedFont>
    <p:embeddedFont>
      <p:font typeface="29LT Adir Extra-Light" charset="1" panose="00000306000000000000"/>
      <p:regular r:id="rId49"/>
    </p:embeddedFont>
    <p:embeddedFont>
      <p:font typeface="29LT Adir Light" charset="1" panose="00000406000000000000"/>
      <p:regular r:id="rId50"/>
    </p:embeddedFont>
    <p:embeddedFont>
      <p:font typeface="29LT Adir Medium" charset="1" panose="00000606000000000000"/>
      <p:regular r:id="rId51"/>
    </p:embeddedFont>
    <p:embeddedFont>
      <p:font typeface="29LT Adir Semi-Bold" charset="1" panose="00000706000000000000"/>
      <p:regular r:id="rId52"/>
    </p:embeddedFont>
    <p:embeddedFont>
      <p:font typeface="29LT Adir Ultra-Bold" charset="1" panose="00000906000000000000"/>
      <p:regular r:id="rId5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no"?><Relationships xmlns="http://schemas.openxmlformats.org/package/2006/relationships"><Relationship Id="rId1" Target="slideMasters/slideMaster1.xml" Type="http://schemas.openxmlformats.org/officeDocument/2006/relationships/slideMaster"/><Relationship Id="rId10" Target="fonts/font10.fntdata" Type="http://schemas.openxmlformats.org/officeDocument/2006/relationships/font"/><Relationship Id="rId11" Target="fonts/font11.fntdata" Type="http://schemas.openxmlformats.org/officeDocument/2006/relationships/font"/><Relationship Id="rId12" Target="fonts/font12.fntdata" Type="http://schemas.openxmlformats.org/officeDocument/2006/relationships/font"/><Relationship Id="rId13" Target="fonts/font13.fntdata" Type="http://schemas.openxmlformats.org/officeDocument/2006/relationships/font"/><Relationship Id="rId14" Target="fonts/font14.fntdata" Type="http://schemas.openxmlformats.org/officeDocument/2006/relationships/font"/><Relationship Id="rId15" Target="fonts/font15.fntdata" Type="http://schemas.openxmlformats.org/officeDocument/2006/relationships/font"/><Relationship Id="rId16" Target="fonts/font16.fntdata" Type="http://schemas.openxmlformats.org/officeDocument/2006/relationships/font"/><Relationship Id="rId17" Target="fonts/font17.fntdata" Type="http://schemas.openxmlformats.org/officeDocument/2006/relationships/font"/><Relationship Id="rId18" Target="fonts/font18.fntdata" Type="http://schemas.openxmlformats.org/officeDocument/2006/relationships/font"/><Relationship Id="rId19" Target="fonts/font19.fntdata" Type="http://schemas.openxmlformats.org/officeDocument/2006/relationships/font"/><Relationship Id="rId2" Target="presProps.xml" Type="http://schemas.openxmlformats.org/officeDocument/2006/relationships/presProps"/><Relationship Id="rId20" Target="fonts/font20.fntdata" Type="http://schemas.openxmlformats.org/officeDocument/2006/relationships/font"/><Relationship Id="rId21" Target="fonts/font21.fntdata" Type="http://schemas.openxmlformats.org/officeDocument/2006/relationships/font"/><Relationship Id="rId22" Target="fonts/font22.fntdata" Type="http://schemas.openxmlformats.org/officeDocument/2006/relationships/font"/><Relationship Id="rId23" Target="fonts/font23.fntdata" Type="http://schemas.openxmlformats.org/officeDocument/2006/relationships/font"/><Relationship Id="rId24" Target="fonts/font24.fntdata" Type="http://schemas.openxmlformats.org/officeDocument/2006/relationships/font"/><Relationship Id="rId25" Target="fonts/font25.fntdata" Type="http://schemas.openxmlformats.org/officeDocument/2006/relationships/font"/><Relationship Id="rId26" Target="fonts/font26.fntdata" Type="http://schemas.openxmlformats.org/officeDocument/2006/relationships/font"/><Relationship Id="rId27" Target="fonts/font27.fntdata" Type="http://schemas.openxmlformats.org/officeDocument/2006/relationships/font"/><Relationship Id="rId28" Target="fonts/font28.fntdata" Type="http://schemas.openxmlformats.org/officeDocument/2006/relationships/font"/><Relationship Id="rId29" Target="fonts/font29.fntdata" Type="http://schemas.openxmlformats.org/officeDocument/2006/relationships/font"/><Relationship Id="rId3" Target="viewProps.xml" Type="http://schemas.openxmlformats.org/officeDocument/2006/relationships/viewProps"/><Relationship Id="rId30" Target="fonts/font30.fntdata" Type="http://schemas.openxmlformats.org/officeDocument/2006/relationships/font"/><Relationship Id="rId31" Target="fonts/font31.fntdata" Type="http://schemas.openxmlformats.org/officeDocument/2006/relationships/font"/><Relationship Id="rId32" Target="fonts/font32.fntdata" Type="http://schemas.openxmlformats.org/officeDocument/2006/relationships/font"/><Relationship Id="rId33" Target="fonts/font33.fntdata" Type="http://schemas.openxmlformats.org/officeDocument/2006/relationships/font"/><Relationship Id="rId34" Target="fonts/font34.fntdata" Type="http://schemas.openxmlformats.org/officeDocument/2006/relationships/font"/><Relationship Id="rId35" Target="fonts/font35.fntdata" Type="http://schemas.openxmlformats.org/officeDocument/2006/relationships/font"/><Relationship Id="rId36" Target="fonts/font36.fntdata" Type="http://schemas.openxmlformats.org/officeDocument/2006/relationships/font"/><Relationship Id="rId37" Target="fonts/font37.fntdata" Type="http://schemas.openxmlformats.org/officeDocument/2006/relationships/font"/><Relationship Id="rId38" Target="fonts/font38.fntdata" Type="http://schemas.openxmlformats.org/officeDocument/2006/relationships/font"/><Relationship Id="rId39" Target="fonts/font39.fntdata" Type="http://schemas.openxmlformats.org/officeDocument/2006/relationships/font"/><Relationship Id="rId4" Target="theme/theme1.xml" Type="http://schemas.openxmlformats.org/officeDocument/2006/relationships/theme"/><Relationship Id="rId40" Target="fonts/font40.fntdata" Type="http://schemas.openxmlformats.org/officeDocument/2006/relationships/font"/><Relationship Id="rId41" Target="fonts/font41.fntdata" Type="http://schemas.openxmlformats.org/officeDocument/2006/relationships/font"/><Relationship Id="rId42" Target="fonts/font42.fntdata" Type="http://schemas.openxmlformats.org/officeDocument/2006/relationships/font"/><Relationship Id="rId43" Target="fonts/font43.fntdata" Type="http://schemas.openxmlformats.org/officeDocument/2006/relationships/font"/><Relationship Id="rId44" Target="fonts/font44.fntdata" Type="http://schemas.openxmlformats.org/officeDocument/2006/relationships/font"/><Relationship Id="rId45" Target="fonts/font45.fntdata" Type="http://schemas.openxmlformats.org/officeDocument/2006/relationships/font"/><Relationship Id="rId46" Target="fonts/font46.fntdata" Type="http://schemas.openxmlformats.org/officeDocument/2006/relationships/font"/><Relationship Id="rId47" Target="fonts/font47.fntdata" Type="http://schemas.openxmlformats.org/officeDocument/2006/relationships/font"/><Relationship Id="rId48" Target="fonts/font48.fntdata" Type="http://schemas.openxmlformats.org/officeDocument/2006/relationships/font"/><Relationship Id="rId49" Target="fonts/font49.fntdata" Type="http://schemas.openxmlformats.org/officeDocument/2006/relationships/font"/><Relationship Id="rId5" Target="tableStyles.xml" Type="http://schemas.openxmlformats.org/officeDocument/2006/relationships/tableStyles"/><Relationship Id="rId50" Target="fonts/font50.fntdata" Type="http://schemas.openxmlformats.org/officeDocument/2006/relationships/font"/><Relationship Id="rId51" Target="fonts/font51.fntdata" Type="http://schemas.openxmlformats.org/officeDocument/2006/relationships/font"/><Relationship Id="rId52" Target="fonts/font52.fntdata" Type="http://schemas.openxmlformats.org/officeDocument/2006/relationships/font"/><Relationship Id="rId53" Target="fonts/font53.fntdata" Type="http://schemas.openxmlformats.org/officeDocument/2006/relationships/font"/><Relationship Id="rId54" Target="slides/slide1.xml" Type="http://schemas.openxmlformats.org/officeDocument/2006/relationships/slide"/><Relationship Id="rId55" Target="slides/slide2.xml" Type="http://schemas.openxmlformats.org/officeDocument/2006/relationships/slide"/><Relationship Id="rId56" Target="slides/slide3.xml" Type="http://schemas.openxmlformats.org/officeDocument/2006/relationships/slide"/><Relationship Id="rId57" Target="slides/slide4.xml" Type="http://schemas.openxmlformats.org/officeDocument/2006/relationships/slide"/><Relationship Id="rId58" Target="slides/slide5.xml" Type="http://schemas.openxmlformats.org/officeDocument/2006/relationships/slide"/><Relationship Id="rId59" Target="slides/slide6.xml" Type="http://schemas.openxmlformats.org/officeDocument/2006/relationships/slide"/><Relationship Id="rId6" Target="fonts/font6.fntdata" Type="http://schemas.openxmlformats.org/officeDocument/2006/relationships/font"/><Relationship Id="rId60" Target="slides/slide7.xml" Type="http://schemas.openxmlformats.org/officeDocument/2006/relationships/slide"/><Relationship Id="rId61" Target="slides/slide8.xml" Type="http://schemas.openxmlformats.org/officeDocument/2006/relationships/slide"/><Relationship Id="rId62" Target="slides/slide9.xml" Type="http://schemas.openxmlformats.org/officeDocument/2006/relationships/slide"/><Relationship Id="rId63" Target="slides/slide10.xml" Type="http://schemas.openxmlformats.org/officeDocument/2006/relationships/slide"/><Relationship Id="rId64" Target="slides/slide11.xml" Type="http://schemas.openxmlformats.org/officeDocument/2006/relationships/slide"/><Relationship Id="rId65" Target="slides/slide12.xml" Type="http://schemas.openxmlformats.org/officeDocument/2006/relationships/slide"/><Relationship Id="rId66" Target="slides/slide13.xml" Type="http://schemas.openxmlformats.org/officeDocument/2006/relationships/slide"/><Relationship Id="rId67" Target="slides/slide14.xml" Type="http://schemas.openxmlformats.org/officeDocument/2006/relationships/slide"/><Relationship Id="rId68" Target="slides/slide15.xml" Type="http://schemas.openxmlformats.org/officeDocument/2006/relationships/slide"/><Relationship Id="rId69" Target="slides/slide16.xml" Type="http://schemas.openxmlformats.org/officeDocument/2006/relationships/slide"/><Relationship Id="rId7" Target="fonts/font7.fntdata" Type="http://schemas.openxmlformats.org/officeDocument/2006/relationships/font"/><Relationship Id="rId8" Target="fonts/font8.fntdata" Type="http://schemas.openxmlformats.org/officeDocument/2006/relationships/font"/><Relationship Id="rId9" Target="fonts/font9.fntdata" Type="http://schemas.openxmlformats.org/officeDocument/2006/relationships/font"/></Relationships>
</file>

<file path=ppt/slideLayouts/_rels/slideLayout1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no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9.svg" Type="http://schemas.openxmlformats.org/officeDocument/2006/relationships/image"/><Relationship Id="rId11" Target="../media/image10.png" Type="http://schemas.openxmlformats.org/officeDocument/2006/relationships/image"/><Relationship Id="rId12" Target="../media/image11.svg" Type="http://schemas.openxmlformats.org/officeDocument/2006/relationships/image"/><Relationship Id="rId13" Target="../media/image12.png" Type="http://schemas.openxmlformats.org/officeDocument/2006/relationships/image"/><Relationship Id="rId14" Target="../media/image13.svg" Type="http://schemas.openxmlformats.org/officeDocument/2006/relationships/image"/><Relationship Id="rId15" Target="../media/image14.png" Type="http://schemas.openxmlformats.org/officeDocument/2006/relationships/image"/><Relationship Id="rId16" Target="../media/image15.svg" Type="http://schemas.openxmlformats.org/officeDocument/2006/relationships/image"/><Relationship Id="rId17" Target="../media/image16.png" Type="http://schemas.openxmlformats.org/officeDocument/2006/relationships/image"/><Relationship Id="rId18" Target="../media/image17.svg" Type="http://schemas.openxmlformats.org/officeDocument/2006/relationships/image"/><Relationship Id="rId19" Target="../media/image18.png" Type="http://schemas.openxmlformats.org/officeDocument/2006/relationships/image"/><Relationship Id="rId2" Target="../media/image1.jpeg" Type="http://schemas.openxmlformats.org/officeDocument/2006/relationships/image"/><Relationship Id="rId20" Target="../media/image19.svg" Type="http://schemas.openxmlformats.org/officeDocument/2006/relationships/image"/><Relationship Id="rId21" Target="../media/image20.png" Type="http://schemas.openxmlformats.org/officeDocument/2006/relationships/image"/><Relationship Id="rId22" Target="../media/image21.svg" Type="http://schemas.openxmlformats.org/officeDocument/2006/relationships/image"/><Relationship Id="rId23" Target="../media/image22.png" Type="http://schemas.openxmlformats.org/officeDocument/2006/relationships/image"/><Relationship Id="rId24" Target="../media/image23.svg" Type="http://schemas.openxmlformats.org/officeDocument/2006/relationships/image"/><Relationship Id="rId25" Target="../media/image24.png" Type="http://schemas.openxmlformats.org/officeDocument/2006/relationships/image"/><Relationship Id="rId26" Target="../media/image25.svg" Type="http://schemas.openxmlformats.org/officeDocument/2006/relationships/image"/><Relationship Id="rId27" Target="../media/image26.png" Type="http://schemas.openxmlformats.org/officeDocument/2006/relationships/image"/><Relationship Id="rId28" Target="../media/image27.svg" Type="http://schemas.openxmlformats.org/officeDocument/2006/relationships/image"/><Relationship Id="rId29" Target="../media/image28.png" Type="http://schemas.openxmlformats.org/officeDocument/2006/relationships/image"/><Relationship Id="rId3" Target="../media/image2.png" Type="http://schemas.openxmlformats.org/officeDocument/2006/relationships/image"/><Relationship Id="rId30" Target="../media/image29.svg" Type="http://schemas.openxmlformats.org/officeDocument/2006/relationships/image"/><Relationship Id="rId31" Target="../media/image30.png" Type="http://schemas.openxmlformats.org/officeDocument/2006/relationships/image"/><Relationship Id="rId32" Target="../media/image31.svg" Type="http://schemas.openxmlformats.org/officeDocument/2006/relationships/image"/><Relationship Id="rId4" Target="../media/image3.svg" Type="http://schemas.openxmlformats.org/officeDocument/2006/relationships/image"/><Relationship Id="rId5" Target="../media/image4.png" Type="http://schemas.openxmlformats.org/officeDocument/2006/relationships/image"/><Relationship Id="rId6" Target="../media/image5.svg" Type="http://schemas.openxmlformats.org/officeDocument/2006/relationships/image"/><Relationship Id="rId7" Target="../media/image6.png" Type="http://schemas.openxmlformats.org/officeDocument/2006/relationships/image"/><Relationship Id="rId8" Target="../media/image7.svg" Type="http://schemas.openxmlformats.org/officeDocument/2006/relationships/image"/><Relationship Id="rId9" Target="../media/image8.png" Type="http://schemas.openxmlformats.org/officeDocument/2006/relationships/image"/></Relationships>
</file>

<file path=ppt/slides/_rels/slide2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29.svg" Type="http://schemas.openxmlformats.org/officeDocument/2006/relationships/image"/><Relationship Id="rId11" Target="../media/image20.png" Type="http://schemas.openxmlformats.org/officeDocument/2006/relationships/image"/><Relationship Id="rId12" Target="../media/image21.svg" Type="http://schemas.openxmlformats.org/officeDocument/2006/relationships/image"/><Relationship Id="rId13" Target="../media/image38.png" Type="http://schemas.openxmlformats.org/officeDocument/2006/relationships/image"/><Relationship Id="rId14" Target="../media/image39.svg" Type="http://schemas.openxmlformats.org/officeDocument/2006/relationships/image"/><Relationship Id="rId15" Target="../media/image16.png" Type="http://schemas.openxmlformats.org/officeDocument/2006/relationships/image"/><Relationship Id="rId16" Target="../media/image17.svg" Type="http://schemas.openxmlformats.org/officeDocument/2006/relationships/image"/><Relationship Id="rId17" Target="../media/image40.png" Type="http://schemas.openxmlformats.org/officeDocument/2006/relationships/image"/><Relationship Id="rId18" Target="../media/image41.svg" Type="http://schemas.openxmlformats.org/officeDocument/2006/relationships/image"/><Relationship Id="rId19" Target="../media/image42.png" Type="http://schemas.openxmlformats.org/officeDocument/2006/relationships/image"/><Relationship Id="rId2" Target="../media/image1.jpeg" Type="http://schemas.openxmlformats.org/officeDocument/2006/relationships/image"/><Relationship Id="rId20" Target="../media/image43.svg" Type="http://schemas.openxmlformats.org/officeDocument/2006/relationships/image"/><Relationship Id="rId3" Target="../media/image32.png" Type="http://schemas.openxmlformats.org/officeDocument/2006/relationships/image"/><Relationship Id="rId4" Target="../media/image33.svg" Type="http://schemas.openxmlformats.org/officeDocument/2006/relationships/image"/><Relationship Id="rId5" Target="../media/image34.png" Type="http://schemas.openxmlformats.org/officeDocument/2006/relationships/image"/><Relationship Id="rId6" Target="../media/image35.svg" Type="http://schemas.openxmlformats.org/officeDocument/2006/relationships/image"/><Relationship Id="rId7" Target="../media/image36.png" Type="http://schemas.openxmlformats.org/officeDocument/2006/relationships/image"/><Relationship Id="rId8" Target="../media/image37.svg" Type="http://schemas.openxmlformats.org/officeDocument/2006/relationships/image"/><Relationship Id="rId9" Target="../media/image28.png" Type="http://schemas.openxmlformats.org/officeDocument/2006/relationships/image"/></Relationships>
</file>

<file path=ppt/slides/_rels/slide3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23.svg" Type="http://schemas.openxmlformats.org/officeDocument/2006/relationships/image"/><Relationship Id="rId11" Target="../media/image20.png" Type="http://schemas.openxmlformats.org/officeDocument/2006/relationships/image"/><Relationship Id="rId12" Target="../media/image21.svg" Type="http://schemas.openxmlformats.org/officeDocument/2006/relationships/image"/><Relationship Id="rId13" Target="../media/image48.png" Type="http://schemas.openxmlformats.org/officeDocument/2006/relationships/image"/><Relationship Id="rId14" Target="../media/image49.svg" Type="http://schemas.openxmlformats.org/officeDocument/2006/relationships/image"/><Relationship Id="rId15" Target="../media/image50.png" Type="http://schemas.openxmlformats.org/officeDocument/2006/relationships/image"/><Relationship Id="rId16" Target="../media/image51.svg" Type="http://schemas.openxmlformats.org/officeDocument/2006/relationships/image"/><Relationship Id="rId17" Target="../media/image8.png" Type="http://schemas.openxmlformats.org/officeDocument/2006/relationships/image"/><Relationship Id="rId18" Target="../media/image9.svg" Type="http://schemas.openxmlformats.org/officeDocument/2006/relationships/image"/><Relationship Id="rId2" Target="../media/image1.jpeg" Type="http://schemas.openxmlformats.org/officeDocument/2006/relationships/image"/><Relationship Id="rId3" Target="../media/image44.png" Type="http://schemas.openxmlformats.org/officeDocument/2006/relationships/image"/><Relationship Id="rId4" Target="../media/image45.svg" Type="http://schemas.openxmlformats.org/officeDocument/2006/relationships/image"/><Relationship Id="rId5" Target="../media/image46.png" Type="http://schemas.openxmlformats.org/officeDocument/2006/relationships/image"/><Relationship Id="rId6" Target="../media/image47.svg" Type="http://schemas.openxmlformats.org/officeDocument/2006/relationships/image"/><Relationship Id="rId7" Target="../media/image16.png" Type="http://schemas.openxmlformats.org/officeDocument/2006/relationships/image"/><Relationship Id="rId8" Target="../media/image17.svg" Type="http://schemas.openxmlformats.org/officeDocument/2006/relationships/image"/><Relationship Id="rId9" Target="../media/image22.png" Type="http://schemas.openxmlformats.org/officeDocument/2006/relationships/image"/></Relationships>
</file>

<file path=ppt/slides/_rels/slide4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23.svg" Type="http://schemas.openxmlformats.org/officeDocument/2006/relationships/image"/><Relationship Id="rId11" Target="../media/image54.png" Type="http://schemas.openxmlformats.org/officeDocument/2006/relationships/image"/><Relationship Id="rId12" Target="../media/image55.png" Type="http://schemas.openxmlformats.org/officeDocument/2006/relationships/image"/><Relationship Id="rId2" Target="../media/image1.jpeg" Type="http://schemas.openxmlformats.org/officeDocument/2006/relationships/image"/><Relationship Id="rId3" Target="../media/image52.png" Type="http://schemas.openxmlformats.org/officeDocument/2006/relationships/image"/><Relationship Id="rId4" Target="../media/image53.svg" Type="http://schemas.openxmlformats.org/officeDocument/2006/relationships/image"/><Relationship Id="rId5" Target="../media/image18.png" Type="http://schemas.openxmlformats.org/officeDocument/2006/relationships/image"/><Relationship Id="rId6" Target="../media/image19.svg" Type="http://schemas.openxmlformats.org/officeDocument/2006/relationships/image"/><Relationship Id="rId7" Target="../media/image16.png" Type="http://schemas.openxmlformats.org/officeDocument/2006/relationships/image"/><Relationship Id="rId8" Target="../media/image17.svg" Type="http://schemas.openxmlformats.org/officeDocument/2006/relationships/image"/><Relationship Id="rId9" Target="../media/image22.png" Type="http://schemas.openxmlformats.org/officeDocument/2006/relationships/image"/></Relationships>
</file>

<file path=ppt/slides/_rels/slide5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61.svg" Type="http://schemas.openxmlformats.org/officeDocument/2006/relationships/image"/><Relationship Id="rId11" Target="../media/image20.png" Type="http://schemas.openxmlformats.org/officeDocument/2006/relationships/image"/><Relationship Id="rId12" Target="../media/image21.svg" Type="http://schemas.openxmlformats.org/officeDocument/2006/relationships/image"/><Relationship Id="rId13" Target="../media/image18.png" Type="http://schemas.openxmlformats.org/officeDocument/2006/relationships/image"/><Relationship Id="rId14" Target="../media/image19.svg" Type="http://schemas.openxmlformats.org/officeDocument/2006/relationships/image"/><Relationship Id="rId15" Target="../media/image16.png" Type="http://schemas.openxmlformats.org/officeDocument/2006/relationships/image"/><Relationship Id="rId16" Target="../media/image17.svg" Type="http://schemas.openxmlformats.org/officeDocument/2006/relationships/image"/><Relationship Id="rId17" Target="../media/image22.png" Type="http://schemas.openxmlformats.org/officeDocument/2006/relationships/image"/><Relationship Id="rId18" Target="../media/image23.svg" Type="http://schemas.openxmlformats.org/officeDocument/2006/relationships/image"/><Relationship Id="rId19" Target="../media/image62.png" Type="http://schemas.openxmlformats.org/officeDocument/2006/relationships/image"/><Relationship Id="rId2" Target="../media/image1.jpeg" Type="http://schemas.openxmlformats.org/officeDocument/2006/relationships/image"/><Relationship Id="rId20" Target="https://www.youtube.com/watch?v=WlN6BZzQlp0" TargetMode="External" Type="http://schemas.openxmlformats.org/officeDocument/2006/relationships/hyperlink"/><Relationship Id="rId3" Target="../media/image56.png" Type="http://schemas.openxmlformats.org/officeDocument/2006/relationships/image"/><Relationship Id="rId4" Target="../media/image57.svg" Type="http://schemas.openxmlformats.org/officeDocument/2006/relationships/image"/><Relationship Id="rId5" Target="../media/image58.png" Type="http://schemas.openxmlformats.org/officeDocument/2006/relationships/image"/><Relationship Id="rId6" Target="../media/image59.svg" Type="http://schemas.openxmlformats.org/officeDocument/2006/relationships/image"/><Relationship Id="rId7" Target="../media/image12.png" Type="http://schemas.openxmlformats.org/officeDocument/2006/relationships/image"/><Relationship Id="rId8" Target="../media/image13.svg" Type="http://schemas.openxmlformats.org/officeDocument/2006/relationships/image"/><Relationship Id="rId9" Target="../media/image60.png" Type="http://schemas.openxmlformats.org/officeDocument/2006/relationships/image"/></Relationships>
</file>

<file path=ppt/slides/_rels/slide6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5.svg" Type="http://schemas.openxmlformats.org/officeDocument/2006/relationships/image"/><Relationship Id="rId11" Target="../media/image20.png" Type="http://schemas.openxmlformats.org/officeDocument/2006/relationships/image"/><Relationship Id="rId12" Target="../media/image21.svg" Type="http://schemas.openxmlformats.org/officeDocument/2006/relationships/image"/><Relationship Id="rId13" Target="../media/image18.png" Type="http://schemas.openxmlformats.org/officeDocument/2006/relationships/image"/><Relationship Id="rId14" Target="../media/image19.svg" Type="http://schemas.openxmlformats.org/officeDocument/2006/relationships/image"/><Relationship Id="rId15" Target="../media/image16.png" Type="http://schemas.openxmlformats.org/officeDocument/2006/relationships/image"/><Relationship Id="rId16" Target="../media/image17.svg" Type="http://schemas.openxmlformats.org/officeDocument/2006/relationships/image"/><Relationship Id="rId17" Target="../media/image63.png" Type="http://schemas.openxmlformats.org/officeDocument/2006/relationships/image"/><Relationship Id="rId2" Target="../media/image1.jpeg" Type="http://schemas.openxmlformats.org/officeDocument/2006/relationships/image"/><Relationship Id="rId3" Target="../media/image52.png" Type="http://schemas.openxmlformats.org/officeDocument/2006/relationships/image"/><Relationship Id="rId4" Target="../media/image53.svg" Type="http://schemas.openxmlformats.org/officeDocument/2006/relationships/image"/><Relationship Id="rId5" Target="../media/image2.png" Type="http://schemas.openxmlformats.org/officeDocument/2006/relationships/image"/><Relationship Id="rId6" Target="../media/image3.svg" Type="http://schemas.openxmlformats.org/officeDocument/2006/relationships/image"/><Relationship Id="rId7" Target="../media/image10.png" Type="http://schemas.openxmlformats.org/officeDocument/2006/relationships/image"/><Relationship Id="rId8" Target="../media/image11.svg" Type="http://schemas.openxmlformats.org/officeDocument/2006/relationships/image"/><Relationship Id="rId9" Target="../media/image14.png" Type="http://schemas.openxmlformats.org/officeDocument/2006/relationships/image"/></Relationships>
</file>

<file path=ppt/slides/_rels/slide7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5.svg" Type="http://schemas.openxmlformats.org/officeDocument/2006/relationships/image"/><Relationship Id="rId11" Target="../media/image20.png" Type="http://schemas.openxmlformats.org/officeDocument/2006/relationships/image"/><Relationship Id="rId12" Target="../media/image21.svg" Type="http://schemas.openxmlformats.org/officeDocument/2006/relationships/image"/><Relationship Id="rId13" Target="../media/image18.png" Type="http://schemas.openxmlformats.org/officeDocument/2006/relationships/image"/><Relationship Id="rId14" Target="../media/image19.svg" Type="http://schemas.openxmlformats.org/officeDocument/2006/relationships/image"/><Relationship Id="rId15" Target="../media/image16.png" Type="http://schemas.openxmlformats.org/officeDocument/2006/relationships/image"/><Relationship Id="rId16" Target="../media/image17.svg" Type="http://schemas.openxmlformats.org/officeDocument/2006/relationships/image"/><Relationship Id="rId17" Target="../media/image64.png" Type="http://schemas.openxmlformats.org/officeDocument/2006/relationships/image"/><Relationship Id="rId2" Target="../media/image1.jpeg" Type="http://schemas.openxmlformats.org/officeDocument/2006/relationships/image"/><Relationship Id="rId3" Target="../media/image52.png" Type="http://schemas.openxmlformats.org/officeDocument/2006/relationships/image"/><Relationship Id="rId4" Target="../media/image53.svg" Type="http://schemas.openxmlformats.org/officeDocument/2006/relationships/image"/><Relationship Id="rId5" Target="../media/image2.png" Type="http://schemas.openxmlformats.org/officeDocument/2006/relationships/image"/><Relationship Id="rId6" Target="../media/image3.svg" Type="http://schemas.openxmlformats.org/officeDocument/2006/relationships/image"/><Relationship Id="rId7" Target="../media/image10.png" Type="http://schemas.openxmlformats.org/officeDocument/2006/relationships/image"/><Relationship Id="rId8" Target="../media/image11.svg" Type="http://schemas.openxmlformats.org/officeDocument/2006/relationships/image"/><Relationship Id="rId9" Target="../media/image14.png" Type="http://schemas.openxmlformats.org/officeDocument/2006/relationships/image"/></Relationships>
</file>

<file path=ppt/slides/_rels/slide8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9.svg" Type="http://schemas.openxmlformats.org/officeDocument/2006/relationships/image"/><Relationship Id="rId11" Target="../media/image22.png" Type="http://schemas.openxmlformats.org/officeDocument/2006/relationships/image"/><Relationship Id="rId12" Target="../media/image23.svg" Type="http://schemas.openxmlformats.org/officeDocument/2006/relationships/image"/><Relationship Id="rId13" Target="../media/image65.png" Type="http://schemas.openxmlformats.org/officeDocument/2006/relationships/image"/><Relationship Id="rId2" Target="../media/image1.jpeg" Type="http://schemas.openxmlformats.org/officeDocument/2006/relationships/image"/><Relationship Id="rId3" Target="../media/image4.png" Type="http://schemas.openxmlformats.org/officeDocument/2006/relationships/image"/><Relationship Id="rId4" Target="../media/image5.svg" Type="http://schemas.openxmlformats.org/officeDocument/2006/relationships/image"/><Relationship Id="rId5" Target="../media/image10.png" Type="http://schemas.openxmlformats.org/officeDocument/2006/relationships/image"/><Relationship Id="rId6" Target="../media/image11.svg" Type="http://schemas.openxmlformats.org/officeDocument/2006/relationships/image"/><Relationship Id="rId7" Target="../media/image20.png" Type="http://schemas.openxmlformats.org/officeDocument/2006/relationships/image"/><Relationship Id="rId8" Target="../media/image21.svg" Type="http://schemas.openxmlformats.org/officeDocument/2006/relationships/image"/><Relationship Id="rId9" Target="../media/image18.png" Type="http://schemas.openxmlformats.org/officeDocument/2006/relationships/image"/></Relationships>
</file>

<file path=ppt/slides/_rels/slide9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29.svg" Type="http://schemas.openxmlformats.org/officeDocument/2006/relationships/image"/><Relationship Id="rId11" Target="../media/image18.png" Type="http://schemas.openxmlformats.org/officeDocument/2006/relationships/image"/><Relationship Id="rId12" Target="../media/image19.svg" Type="http://schemas.openxmlformats.org/officeDocument/2006/relationships/image"/><Relationship Id="rId13" Target="../media/image16.png" Type="http://schemas.openxmlformats.org/officeDocument/2006/relationships/image"/><Relationship Id="rId14" Target="../media/image17.svg" Type="http://schemas.openxmlformats.org/officeDocument/2006/relationships/image"/><Relationship Id="rId15" Target="../media/image22.png" Type="http://schemas.openxmlformats.org/officeDocument/2006/relationships/image"/><Relationship Id="rId16" Target="../media/image23.svg" Type="http://schemas.openxmlformats.org/officeDocument/2006/relationships/image"/><Relationship Id="rId17" Target="../media/image66.png" Type="http://schemas.openxmlformats.org/officeDocument/2006/relationships/image"/><Relationship Id="rId18" Target="https://uk.wikipedia.org/wiki/%D0%A0%D0%B0%D0%BA%D0%B5%D1%82%D0%B0" TargetMode="External" Type="http://schemas.openxmlformats.org/officeDocument/2006/relationships/hyperlink"/><Relationship Id="rId2" Target="../media/image1.jpeg" Type="http://schemas.openxmlformats.org/officeDocument/2006/relationships/image"/><Relationship Id="rId3" Target="../media/image32.png" Type="http://schemas.openxmlformats.org/officeDocument/2006/relationships/image"/><Relationship Id="rId4" Target="../media/image33.svg" Type="http://schemas.openxmlformats.org/officeDocument/2006/relationships/image"/><Relationship Id="rId5" Target="../media/image34.png" Type="http://schemas.openxmlformats.org/officeDocument/2006/relationships/image"/><Relationship Id="rId6" Target="../media/image35.svg" Type="http://schemas.openxmlformats.org/officeDocument/2006/relationships/image"/><Relationship Id="rId7" Target="../media/image36.png" Type="http://schemas.openxmlformats.org/officeDocument/2006/relationships/image"/><Relationship Id="rId8" Target="../media/image37.svg" Type="http://schemas.openxmlformats.org/officeDocument/2006/relationships/image"/><Relationship Id="rId9" Target="../media/image28.png" Type="http://schemas.openxmlformats.org/officeDocument/2006/relationships/image"/></Relationships>
</file>

<file path=ppt/slides/_rels/slide10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29.svg" Type="http://schemas.openxmlformats.org/officeDocument/2006/relationships/image"/><Relationship Id="rId11" Target="../media/image18.png" Type="http://schemas.openxmlformats.org/officeDocument/2006/relationships/image"/><Relationship Id="rId12" Target="../media/image19.svg" Type="http://schemas.openxmlformats.org/officeDocument/2006/relationships/image"/><Relationship Id="rId13" Target="../media/image16.png" Type="http://schemas.openxmlformats.org/officeDocument/2006/relationships/image"/><Relationship Id="rId14" Target="../media/image17.svg" Type="http://schemas.openxmlformats.org/officeDocument/2006/relationships/image"/><Relationship Id="rId15" Target="../media/image22.png" Type="http://schemas.openxmlformats.org/officeDocument/2006/relationships/image"/><Relationship Id="rId16" Target="../media/image23.svg" Type="http://schemas.openxmlformats.org/officeDocument/2006/relationships/image"/><Relationship Id="rId17" Target="../media/image67.png" Type="http://schemas.openxmlformats.org/officeDocument/2006/relationships/image"/><Relationship Id="rId2" Target="../media/image1.jpeg" Type="http://schemas.openxmlformats.org/officeDocument/2006/relationships/image"/><Relationship Id="rId3" Target="../media/image32.png" Type="http://schemas.openxmlformats.org/officeDocument/2006/relationships/image"/><Relationship Id="rId4" Target="../media/image33.svg" Type="http://schemas.openxmlformats.org/officeDocument/2006/relationships/image"/><Relationship Id="rId5" Target="../media/image34.png" Type="http://schemas.openxmlformats.org/officeDocument/2006/relationships/image"/><Relationship Id="rId6" Target="../media/image35.svg" Type="http://schemas.openxmlformats.org/officeDocument/2006/relationships/image"/><Relationship Id="rId7" Target="../media/image36.png" Type="http://schemas.openxmlformats.org/officeDocument/2006/relationships/image"/><Relationship Id="rId8" Target="../media/image37.svg" Type="http://schemas.openxmlformats.org/officeDocument/2006/relationships/image"/><Relationship Id="rId9" Target="../media/image28.png" Type="http://schemas.openxmlformats.org/officeDocument/2006/relationships/image"/></Relationships>
</file>

<file path=ppt/slides/_rels/slide11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29.svg" Type="http://schemas.openxmlformats.org/officeDocument/2006/relationships/image"/><Relationship Id="rId11" Target="../media/image20.png" Type="http://schemas.openxmlformats.org/officeDocument/2006/relationships/image"/><Relationship Id="rId12" Target="../media/image21.svg" Type="http://schemas.openxmlformats.org/officeDocument/2006/relationships/image"/><Relationship Id="rId13" Target="../media/image18.png" Type="http://schemas.openxmlformats.org/officeDocument/2006/relationships/image"/><Relationship Id="rId14" Target="../media/image19.svg" Type="http://schemas.openxmlformats.org/officeDocument/2006/relationships/image"/><Relationship Id="rId15" Target="../media/image16.png" Type="http://schemas.openxmlformats.org/officeDocument/2006/relationships/image"/><Relationship Id="rId16" Target="../media/image17.svg" Type="http://schemas.openxmlformats.org/officeDocument/2006/relationships/image"/><Relationship Id="rId17" Target="../media/image22.png" Type="http://schemas.openxmlformats.org/officeDocument/2006/relationships/image"/><Relationship Id="rId18" Target="../media/image23.svg" Type="http://schemas.openxmlformats.org/officeDocument/2006/relationships/image"/><Relationship Id="rId19" Target="../media/image68.png" Type="http://schemas.openxmlformats.org/officeDocument/2006/relationships/image"/><Relationship Id="rId2" Target="../media/image1.jpeg" Type="http://schemas.openxmlformats.org/officeDocument/2006/relationships/image"/><Relationship Id="rId20" Target="../media/image69.svg" Type="http://schemas.openxmlformats.org/officeDocument/2006/relationships/image"/><Relationship Id="rId3" Target="../media/image32.png" Type="http://schemas.openxmlformats.org/officeDocument/2006/relationships/image"/><Relationship Id="rId4" Target="../media/image33.svg" Type="http://schemas.openxmlformats.org/officeDocument/2006/relationships/image"/><Relationship Id="rId5" Target="../media/image34.png" Type="http://schemas.openxmlformats.org/officeDocument/2006/relationships/image"/><Relationship Id="rId6" Target="../media/image35.svg" Type="http://schemas.openxmlformats.org/officeDocument/2006/relationships/image"/><Relationship Id="rId7" Target="../media/image36.png" Type="http://schemas.openxmlformats.org/officeDocument/2006/relationships/image"/><Relationship Id="rId8" Target="../media/image37.svg" Type="http://schemas.openxmlformats.org/officeDocument/2006/relationships/image"/><Relationship Id="rId9" Target="../media/image28.png" Type="http://schemas.openxmlformats.org/officeDocument/2006/relationships/image"/></Relationships>
</file>

<file path=ppt/slides/_rels/slide12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29.svg" Type="http://schemas.openxmlformats.org/officeDocument/2006/relationships/image"/><Relationship Id="rId11" Target="../media/image20.png" Type="http://schemas.openxmlformats.org/officeDocument/2006/relationships/image"/><Relationship Id="rId12" Target="../media/image21.svg" Type="http://schemas.openxmlformats.org/officeDocument/2006/relationships/image"/><Relationship Id="rId13" Target="../media/image18.png" Type="http://schemas.openxmlformats.org/officeDocument/2006/relationships/image"/><Relationship Id="rId14" Target="../media/image19.svg" Type="http://schemas.openxmlformats.org/officeDocument/2006/relationships/image"/><Relationship Id="rId15" Target="../media/image16.png" Type="http://schemas.openxmlformats.org/officeDocument/2006/relationships/image"/><Relationship Id="rId16" Target="../media/image17.svg" Type="http://schemas.openxmlformats.org/officeDocument/2006/relationships/image"/><Relationship Id="rId17" Target="../media/image22.png" Type="http://schemas.openxmlformats.org/officeDocument/2006/relationships/image"/><Relationship Id="rId18" Target="../media/image23.svg" Type="http://schemas.openxmlformats.org/officeDocument/2006/relationships/image"/><Relationship Id="rId19" Target="../media/image70.png" Type="http://schemas.openxmlformats.org/officeDocument/2006/relationships/image"/><Relationship Id="rId2" Target="../media/image1.jpeg" Type="http://schemas.openxmlformats.org/officeDocument/2006/relationships/image"/><Relationship Id="rId20" Target="../media/image71.svg" Type="http://schemas.openxmlformats.org/officeDocument/2006/relationships/image"/><Relationship Id="rId3" Target="../media/image32.png" Type="http://schemas.openxmlformats.org/officeDocument/2006/relationships/image"/><Relationship Id="rId4" Target="../media/image33.svg" Type="http://schemas.openxmlformats.org/officeDocument/2006/relationships/image"/><Relationship Id="rId5" Target="../media/image34.png" Type="http://schemas.openxmlformats.org/officeDocument/2006/relationships/image"/><Relationship Id="rId6" Target="../media/image35.svg" Type="http://schemas.openxmlformats.org/officeDocument/2006/relationships/image"/><Relationship Id="rId7" Target="../media/image36.png" Type="http://schemas.openxmlformats.org/officeDocument/2006/relationships/image"/><Relationship Id="rId8" Target="../media/image37.svg" Type="http://schemas.openxmlformats.org/officeDocument/2006/relationships/image"/><Relationship Id="rId9" Target="../media/image28.png" Type="http://schemas.openxmlformats.org/officeDocument/2006/relationships/image"/></Relationships>
</file>

<file path=ppt/slides/_rels/slide13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21.svg" Type="http://schemas.openxmlformats.org/officeDocument/2006/relationships/image"/><Relationship Id="rId11" Target="../media/image18.png" Type="http://schemas.openxmlformats.org/officeDocument/2006/relationships/image"/><Relationship Id="rId12" Target="../media/image19.svg" Type="http://schemas.openxmlformats.org/officeDocument/2006/relationships/image"/><Relationship Id="rId13" Target="../media/image16.png" Type="http://schemas.openxmlformats.org/officeDocument/2006/relationships/image"/><Relationship Id="rId14" Target="../media/image17.svg" Type="http://schemas.openxmlformats.org/officeDocument/2006/relationships/image"/><Relationship Id="rId15" Target="../media/image22.png" Type="http://schemas.openxmlformats.org/officeDocument/2006/relationships/image"/><Relationship Id="rId16" Target="../media/image23.svg" Type="http://schemas.openxmlformats.org/officeDocument/2006/relationships/image"/><Relationship Id="rId2" Target="../media/image1.jpeg" Type="http://schemas.openxmlformats.org/officeDocument/2006/relationships/image"/><Relationship Id="rId3" Target="../media/image4.png" Type="http://schemas.openxmlformats.org/officeDocument/2006/relationships/image"/><Relationship Id="rId4" Target="../media/image5.svg" Type="http://schemas.openxmlformats.org/officeDocument/2006/relationships/image"/><Relationship Id="rId5" Target="../media/image72.png" Type="http://schemas.openxmlformats.org/officeDocument/2006/relationships/image"/><Relationship Id="rId6" Target="../media/image73.svg" Type="http://schemas.openxmlformats.org/officeDocument/2006/relationships/image"/><Relationship Id="rId7" Target="../media/image10.png" Type="http://schemas.openxmlformats.org/officeDocument/2006/relationships/image"/><Relationship Id="rId8" Target="../media/image11.svg" Type="http://schemas.openxmlformats.org/officeDocument/2006/relationships/image"/><Relationship Id="rId9" Target="../media/image20.png" Type="http://schemas.openxmlformats.org/officeDocument/2006/relationships/image"/></Relationships>
</file>

<file path=ppt/slides/_rels/slide14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9.svg" Type="http://schemas.openxmlformats.org/officeDocument/2006/relationships/image"/><Relationship Id="rId11" Target="../media/image10.png" Type="http://schemas.openxmlformats.org/officeDocument/2006/relationships/image"/><Relationship Id="rId12" Target="../media/image11.svg" Type="http://schemas.openxmlformats.org/officeDocument/2006/relationships/image"/><Relationship Id="rId13" Target="../media/image12.png" Type="http://schemas.openxmlformats.org/officeDocument/2006/relationships/image"/><Relationship Id="rId14" Target="../media/image13.svg" Type="http://schemas.openxmlformats.org/officeDocument/2006/relationships/image"/><Relationship Id="rId15" Target="../media/image14.png" Type="http://schemas.openxmlformats.org/officeDocument/2006/relationships/image"/><Relationship Id="rId16" Target="../media/image15.svg" Type="http://schemas.openxmlformats.org/officeDocument/2006/relationships/image"/><Relationship Id="rId17" Target="../media/image16.png" Type="http://schemas.openxmlformats.org/officeDocument/2006/relationships/image"/><Relationship Id="rId18" Target="../media/image17.svg" Type="http://schemas.openxmlformats.org/officeDocument/2006/relationships/image"/><Relationship Id="rId19" Target="../media/image18.png" Type="http://schemas.openxmlformats.org/officeDocument/2006/relationships/image"/><Relationship Id="rId2" Target="../media/image1.jpeg" Type="http://schemas.openxmlformats.org/officeDocument/2006/relationships/image"/><Relationship Id="rId20" Target="../media/image19.svg" Type="http://schemas.openxmlformats.org/officeDocument/2006/relationships/image"/><Relationship Id="rId21" Target="../media/image20.png" Type="http://schemas.openxmlformats.org/officeDocument/2006/relationships/image"/><Relationship Id="rId22" Target="../media/image21.svg" Type="http://schemas.openxmlformats.org/officeDocument/2006/relationships/image"/><Relationship Id="rId23" Target="../media/image22.png" Type="http://schemas.openxmlformats.org/officeDocument/2006/relationships/image"/><Relationship Id="rId24" Target="../media/image23.svg" Type="http://schemas.openxmlformats.org/officeDocument/2006/relationships/image"/><Relationship Id="rId25" Target="../media/image24.png" Type="http://schemas.openxmlformats.org/officeDocument/2006/relationships/image"/><Relationship Id="rId26" Target="../media/image25.svg" Type="http://schemas.openxmlformats.org/officeDocument/2006/relationships/image"/><Relationship Id="rId27" Target="../media/image26.png" Type="http://schemas.openxmlformats.org/officeDocument/2006/relationships/image"/><Relationship Id="rId28" Target="../media/image27.svg" Type="http://schemas.openxmlformats.org/officeDocument/2006/relationships/image"/><Relationship Id="rId29" Target="../media/image74.png" Type="http://schemas.openxmlformats.org/officeDocument/2006/relationships/image"/><Relationship Id="rId3" Target="../media/image2.png" Type="http://schemas.openxmlformats.org/officeDocument/2006/relationships/image"/><Relationship Id="rId30" Target="../media/image75.svg" Type="http://schemas.openxmlformats.org/officeDocument/2006/relationships/image"/><Relationship Id="rId31" Target="../media/image30.png" Type="http://schemas.openxmlformats.org/officeDocument/2006/relationships/image"/><Relationship Id="rId32" Target="../media/image31.svg" Type="http://schemas.openxmlformats.org/officeDocument/2006/relationships/image"/><Relationship Id="rId33" Target="../media/image76.png" Type="http://schemas.openxmlformats.org/officeDocument/2006/relationships/image"/><Relationship Id="rId34" Target="../media/image77.svg" Type="http://schemas.openxmlformats.org/officeDocument/2006/relationships/image"/><Relationship Id="rId35" Target="../media/image78.png" Type="http://schemas.openxmlformats.org/officeDocument/2006/relationships/image"/><Relationship Id="rId36" Target="../media/image79.svg" Type="http://schemas.openxmlformats.org/officeDocument/2006/relationships/image"/><Relationship Id="rId37" Target="../media/image80.png" Type="http://schemas.openxmlformats.org/officeDocument/2006/relationships/image"/><Relationship Id="rId38" Target="../media/image81.svg" Type="http://schemas.openxmlformats.org/officeDocument/2006/relationships/image"/><Relationship Id="rId39" Target="../media/image82.png" Type="http://schemas.openxmlformats.org/officeDocument/2006/relationships/image"/><Relationship Id="rId4" Target="../media/image3.svg" Type="http://schemas.openxmlformats.org/officeDocument/2006/relationships/image"/><Relationship Id="rId40" Target="../media/image83.svg" Type="http://schemas.openxmlformats.org/officeDocument/2006/relationships/image"/><Relationship Id="rId5" Target="../media/image4.png" Type="http://schemas.openxmlformats.org/officeDocument/2006/relationships/image"/><Relationship Id="rId6" Target="../media/image5.svg" Type="http://schemas.openxmlformats.org/officeDocument/2006/relationships/image"/><Relationship Id="rId7" Target="../media/image6.png" Type="http://schemas.openxmlformats.org/officeDocument/2006/relationships/image"/><Relationship Id="rId8" Target="../media/image7.svg" Type="http://schemas.openxmlformats.org/officeDocument/2006/relationships/image"/><Relationship Id="rId9" Target="../media/image8.png" Type="http://schemas.openxmlformats.org/officeDocument/2006/relationships/image"/></Relationships>
</file>

<file path=ppt/slides/_rels/slide15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7.svg" Type="http://schemas.openxmlformats.org/officeDocument/2006/relationships/image"/><Relationship Id="rId11" Target="../media/image22.png" Type="http://schemas.openxmlformats.org/officeDocument/2006/relationships/image"/><Relationship Id="rId12" Target="../media/image23.svg" Type="http://schemas.openxmlformats.org/officeDocument/2006/relationships/image"/><Relationship Id="rId13" Target="../media/image86.png" Type="http://schemas.openxmlformats.org/officeDocument/2006/relationships/image"/><Relationship Id="rId14" Target="../media/image87.svg" Type="http://schemas.openxmlformats.org/officeDocument/2006/relationships/image"/><Relationship Id="rId2" Target="../media/image1.jpeg" Type="http://schemas.openxmlformats.org/officeDocument/2006/relationships/image"/><Relationship Id="rId3" Target="../media/image52.png" Type="http://schemas.openxmlformats.org/officeDocument/2006/relationships/image"/><Relationship Id="rId4" Target="../media/image53.svg" Type="http://schemas.openxmlformats.org/officeDocument/2006/relationships/image"/><Relationship Id="rId5" Target="../media/image84.png" Type="http://schemas.openxmlformats.org/officeDocument/2006/relationships/image"/><Relationship Id="rId6" Target="../media/image85.svg" Type="http://schemas.openxmlformats.org/officeDocument/2006/relationships/image"/><Relationship Id="rId7" Target="../media/image18.png" Type="http://schemas.openxmlformats.org/officeDocument/2006/relationships/image"/><Relationship Id="rId8" Target="../media/image19.svg" Type="http://schemas.openxmlformats.org/officeDocument/2006/relationships/image"/><Relationship Id="rId9" Target="../media/image16.png" Type="http://schemas.openxmlformats.org/officeDocument/2006/relationships/image"/></Relationships>
</file>

<file path=ppt/slides/_rels/slide16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29.svg" Type="http://schemas.openxmlformats.org/officeDocument/2006/relationships/image"/><Relationship Id="rId11" Target="../media/image20.png" Type="http://schemas.openxmlformats.org/officeDocument/2006/relationships/image"/><Relationship Id="rId12" Target="../media/image21.svg" Type="http://schemas.openxmlformats.org/officeDocument/2006/relationships/image"/><Relationship Id="rId13" Target="../media/image38.png" Type="http://schemas.openxmlformats.org/officeDocument/2006/relationships/image"/><Relationship Id="rId14" Target="../media/image39.svg" Type="http://schemas.openxmlformats.org/officeDocument/2006/relationships/image"/><Relationship Id="rId15" Target="../media/image16.png" Type="http://schemas.openxmlformats.org/officeDocument/2006/relationships/image"/><Relationship Id="rId16" Target="../media/image17.svg" Type="http://schemas.openxmlformats.org/officeDocument/2006/relationships/image"/><Relationship Id="rId17" Target="../media/image40.png" Type="http://schemas.openxmlformats.org/officeDocument/2006/relationships/image"/><Relationship Id="rId18" Target="../media/image41.svg" Type="http://schemas.openxmlformats.org/officeDocument/2006/relationships/image"/><Relationship Id="rId19" Target="../media/image42.png" Type="http://schemas.openxmlformats.org/officeDocument/2006/relationships/image"/><Relationship Id="rId2" Target="../media/image1.jpeg" Type="http://schemas.openxmlformats.org/officeDocument/2006/relationships/image"/><Relationship Id="rId20" Target="../media/image43.svg" Type="http://schemas.openxmlformats.org/officeDocument/2006/relationships/image"/><Relationship Id="rId3" Target="../media/image32.png" Type="http://schemas.openxmlformats.org/officeDocument/2006/relationships/image"/><Relationship Id="rId4" Target="../media/image33.svg" Type="http://schemas.openxmlformats.org/officeDocument/2006/relationships/image"/><Relationship Id="rId5" Target="../media/image34.png" Type="http://schemas.openxmlformats.org/officeDocument/2006/relationships/image"/><Relationship Id="rId6" Target="../media/image35.svg" Type="http://schemas.openxmlformats.org/officeDocument/2006/relationships/image"/><Relationship Id="rId7" Target="../media/image36.png" Type="http://schemas.openxmlformats.org/officeDocument/2006/relationships/image"/><Relationship Id="rId8" Target="../media/image37.svg" Type="http://schemas.openxmlformats.org/officeDocument/2006/relationships/image"/><Relationship Id="rId9" Target="../media/image28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>
            <a:alphaModFix amt="14000"/>
          </a:blip>
          <a:srcRect l="-25046" t="21875" r="-25046" b="21875"/>
          <a:stretch>
            <a:fillRect/>
          </a:stretch>
        </p:blipFill>
        <p:spPr>
          <a:xfrm flipH="false" flipV="false">
            <a:off x="0" y="0"/>
            <a:ext cx="18288000" cy="10287000"/>
          </a:xfrm>
          <a:prstGeom prst="rect">
            <a:avLst/>
          </a:prstGeom>
        </p:spPr>
      </p:pic>
      <p:grpSp>
        <p:nvGrpSpPr>
          <p:cNvPr name="Group 3" id="3"/>
          <p:cNvGrpSpPr/>
          <p:nvPr/>
        </p:nvGrpSpPr>
        <p:grpSpPr>
          <a:xfrm rot="0">
            <a:off x="-869488" y="-836544"/>
            <a:ext cx="20086371" cy="12006726"/>
            <a:chOff x="0" y="0"/>
            <a:chExt cx="26781829" cy="16008969"/>
          </a:xfrm>
        </p:grpSpPr>
        <p:grpSp>
          <p:nvGrpSpPr>
            <p:cNvPr name="Group 4" id="4"/>
            <p:cNvGrpSpPr/>
            <p:nvPr/>
          </p:nvGrpSpPr>
          <p:grpSpPr>
            <a:xfrm rot="0">
              <a:off x="0" y="394920"/>
              <a:ext cx="1900244" cy="15205129"/>
              <a:chOff x="0" y="0"/>
              <a:chExt cx="356429" cy="2852028"/>
            </a:xfrm>
          </p:grpSpPr>
          <p:sp>
            <p:nvSpPr>
              <p:cNvPr name="Freeform 5" id="5"/>
              <p:cNvSpPr/>
              <p:nvPr/>
            </p:nvSpPr>
            <p:spPr>
              <a:xfrm flipH="false" flipV="false" rot="0">
                <a:off x="0" y="0"/>
                <a:ext cx="356429" cy="2852028"/>
              </a:xfrm>
              <a:custGeom>
                <a:avLst/>
                <a:gdLst/>
                <a:ahLst/>
                <a:cxnLst/>
                <a:rect r="r" b="b" t="t" l="l"/>
                <a:pathLst>
                  <a:path h="2852028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2852028"/>
                    </a:lnTo>
                    <a:lnTo>
                      <a:pt x="0" y="2852028"/>
                    </a:lnTo>
                    <a:close/>
                  </a:path>
                </a:pathLst>
              </a:custGeom>
              <a:solidFill>
                <a:srgbClr val="00AD9C"/>
              </a:solidFill>
            </p:spPr>
          </p:sp>
          <p:sp>
            <p:nvSpPr>
              <p:cNvPr name="TextBox 6" id="6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  <p:grpSp>
          <p:nvGrpSpPr>
            <p:cNvPr name="Group 7" id="7"/>
            <p:cNvGrpSpPr/>
            <p:nvPr/>
          </p:nvGrpSpPr>
          <p:grpSpPr>
            <a:xfrm rot="0">
              <a:off x="24881585" y="394920"/>
              <a:ext cx="1900244" cy="15205129"/>
              <a:chOff x="0" y="0"/>
              <a:chExt cx="356429" cy="2852028"/>
            </a:xfrm>
          </p:grpSpPr>
          <p:sp>
            <p:nvSpPr>
              <p:cNvPr name="Freeform 8" id="8"/>
              <p:cNvSpPr/>
              <p:nvPr/>
            </p:nvSpPr>
            <p:spPr>
              <a:xfrm flipH="false" flipV="false" rot="0">
                <a:off x="0" y="0"/>
                <a:ext cx="356429" cy="2852028"/>
              </a:xfrm>
              <a:custGeom>
                <a:avLst/>
                <a:gdLst/>
                <a:ahLst/>
                <a:cxnLst/>
                <a:rect r="r" b="b" t="t" l="l"/>
                <a:pathLst>
                  <a:path h="2852028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2852028"/>
                    </a:lnTo>
                    <a:lnTo>
                      <a:pt x="0" y="2852028"/>
                    </a:lnTo>
                    <a:close/>
                  </a:path>
                </a:pathLst>
              </a:custGeom>
              <a:solidFill>
                <a:srgbClr val="00AD9C"/>
              </a:solidFill>
            </p:spPr>
          </p:sp>
          <p:sp>
            <p:nvSpPr>
              <p:cNvPr name="TextBox 9" id="9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  <p:grpSp>
          <p:nvGrpSpPr>
            <p:cNvPr name="Group 10" id="10"/>
            <p:cNvGrpSpPr/>
            <p:nvPr/>
          </p:nvGrpSpPr>
          <p:grpSpPr>
            <a:xfrm rot="5400000">
              <a:off x="12801106" y="-11850985"/>
              <a:ext cx="1900244" cy="25602213"/>
              <a:chOff x="0" y="0"/>
              <a:chExt cx="356429" cy="4802210"/>
            </a:xfrm>
          </p:grpSpPr>
          <p:sp>
            <p:nvSpPr>
              <p:cNvPr name="Freeform 11" id="11"/>
              <p:cNvSpPr/>
              <p:nvPr/>
            </p:nvSpPr>
            <p:spPr>
              <a:xfrm flipH="false" flipV="false" rot="0">
                <a:off x="0" y="0"/>
                <a:ext cx="356429" cy="4802210"/>
              </a:xfrm>
              <a:custGeom>
                <a:avLst/>
                <a:gdLst/>
                <a:ahLst/>
                <a:cxnLst/>
                <a:rect r="r" b="b" t="t" l="l"/>
                <a:pathLst>
                  <a:path h="4802210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4802210"/>
                    </a:lnTo>
                    <a:lnTo>
                      <a:pt x="0" y="4802210"/>
                    </a:lnTo>
                    <a:close/>
                  </a:path>
                </a:pathLst>
              </a:custGeom>
              <a:solidFill>
                <a:srgbClr val="00AD9C"/>
              </a:solidFill>
            </p:spPr>
          </p:sp>
          <p:sp>
            <p:nvSpPr>
              <p:cNvPr name="TextBox 12" id="12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  <p:grpSp>
          <p:nvGrpSpPr>
            <p:cNvPr name="Group 13" id="13"/>
            <p:cNvGrpSpPr/>
            <p:nvPr/>
          </p:nvGrpSpPr>
          <p:grpSpPr>
            <a:xfrm rot="5400000">
              <a:off x="12656286" y="2257740"/>
              <a:ext cx="1900244" cy="25602213"/>
              <a:chOff x="0" y="0"/>
              <a:chExt cx="356429" cy="4802210"/>
            </a:xfrm>
          </p:grpSpPr>
          <p:sp>
            <p:nvSpPr>
              <p:cNvPr name="Freeform 14" id="14"/>
              <p:cNvSpPr/>
              <p:nvPr/>
            </p:nvSpPr>
            <p:spPr>
              <a:xfrm flipH="false" flipV="false" rot="0">
                <a:off x="0" y="0"/>
                <a:ext cx="356429" cy="4802210"/>
              </a:xfrm>
              <a:custGeom>
                <a:avLst/>
                <a:gdLst/>
                <a:ahLst/>
                <a:cxnLst/>
                <a:rect r="r" b="b" t="t" l="l"/>
                <a:pathLst>
                  <a:path h="4802210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4802210"/>
                    </a:lnTo>
                    <a:lnTo>
                      <a:pt x="0" y="4802210"/>
                    </a:lnTo>
                    <a:close/>
                  </a:path>
                </a:pathLst>
              </a:custGeom>
              <a:solidFill>
                <a:srgbClr val="00AD9C"/>
              </a:solidFill>
            </p:spPr>
          </p:sp>
          <p:sp>
            <p:nvSpPr>
              <p:cNvPr name="TextBox 15" id="15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</p:grpSp>
      <p:sp>
        <p:nvSpPr>
          <p:cNvPr name="TextBox 16" id="16"/>
          <p:cNvSpPr txBox="true"/>
          <p:nvPr/>
        </p:nvSpPr>
        <p:spPr>
          <a:xfrm rot="0">
            <a:off x="3742694" y="2492790"/>
            <a:ext cx="10147291" cy="418210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0690"/>
              </a:lnSpc>
            </a:pPr>
            <a:r>
              <a:rPr lang="en-US" sz="12287" spc="503">
                <a:solidFill>
                  <a:srgbClr val="00AD9C"/>
                </a:solidFill>
                <a:latin typeface="Nadira Bold"/>
              </a:rPr>
              <a:t>ЯК НАУКА</a:t>
            </a:r>
          </a:p>
          <a:p>
            <a:pPr algn="ctr">
              <a:lnSpc>
                <a:spcPts val="10690"/>
              </a:lnSpc>
            </a:pPr>
            <a:r>
              <a:rPr lang="en-US" sz="12287" spc="503">
                <a:solidFill>
                  <a:srgbClr val="00AD9C"/>
                </a:solidFill>
                <a:latin typeface="Nadira Bold"/>
              </a:rPr>
              <a:t>ЗМІНЮЄ СВІТ</a:t>
            </a:r>
          </a:p>
        </p:txBody>
      </p:sp>
      <p:sp>
        <p:nvSpPr>
          <p:cNvPr name="Freeform 17" id="17"/>
          <p:cNvSpPr/>
          <p:nvPr/>
        </p:nvSpPr>
        <p:spPr>
          <a:xfrm flipH="false" flipV="false" rot="-4590959">
            <a:off x="15997142" y="3573304"/>
            <a:ext cx="2538932" cy="2538932"/>
          </a:xfrm>
          <a:custGeom>
            <a:avLst/>
            <a:gdLst/>
            <a:ahLst/>
            <a:cxnLst/>
            <a:rect r="r" b="b" t="t" l="l"/>
            <a:pathLst>
              <a:path h="2538932" w="2538932">
                <a:moveTo>
                  <a:pt x="0" y="0"/>
                </a:moveTo>
                <a:lnTo>
                  <a:pt x="2538932" y="0"/>
                </a:lnTo>
                <a:lnTo>
                  <a:pt x="2538932" y="2538932"/>
                </a:lnTo>
                <a:lnTo>
                  <a:pt x="0" y="2538932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8" id="18"/>
          <p:cNvSpPr/>
          <p:nvPr/>
        </p:nvSpPr>
        <p:spPr>
          <a:xfrm flipH="false" flipV="true" rot="-10325232">
            <a:off x="-735485" y="106452"/>
            <a:ext cx="2815623" cy="2815623"/>
          </a:xfrm>
          <a:custGeom>
            <a:avLst/>
            <a:gdLst/>
            <a:ahLst/>
            <a:cxnLst/>
            <a:rect r="r" b="b" t="t" l="l"/>
            <a:pathLst>
              <a:path h="2815623" w="2815623">
                <a:moveTo>
                  <a:pt x="0" y="2815623"/>
                </a:moveTo>
                <a:lnTo>
                  <a:pt x="2815623" y="2815623"/>
                </a:lnTo>
                <a:lnTo>
                  <a:pt x="2815623" y="0"/>
                </a:lnTo>
                <a:lnTo>
                  <a:pt x="0" y="0"/>
                </a:lnTo>
                <a:lnTo>
                  <a:pt x="0" y="2815623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9" id="19"/>
          <p:cNvSpPr/>
          <p:nvPr/>
        </p:nvSpPr>
        <p:spPr>
          <a:xfrm flipH="false" flipV="false" rot="-2049497">
            <a:off x="125050" y="6657359"/>
            <a:ext cx="2053555" cy="2933651"/>
          </a:xfrm>
          <a:custGeom>
            <a:avLst/>
            <a:gdLst/>
            <a:ahLst/>
            <a:cxnLst/>
            <a:rect r="r" b="b" t="t" l="l"/>
            <a:pathLst>
              <a:path h="2933651" w="2053555">
                <a:moveTo>
                  <a:pt x="0" y="0"/>
                </a:moveTo>
                <a:lnTo>
                  <a:pt x="2053556" y="0"/>
                </a:lnTo>
                <a:lnTo>
                  <a:pt x="2053556" y="2933650"/>
                </a:lnTo>
                <a:lnTo>
                  <a:pt x="0" y="293365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0" id="20"/>
          <p:cNvSpPr/>
          <p:nvPr/>
        </p:nvSpPr>
        <p:spPr>
          <a:xfrm flipH="false" flipV="false" rot="-2245013">
            <a:off x="1141207" y="2386216"/>
            <a:ext cx="880607" cy="1841573"/>
          </a:xfrm>
          <a:custGeom>
            <a:avLst/>
            <a:gdLst/>
            <a:ahLst/>
            <a:cxnLst/>
            <a:rect r="r" b="b" t="t" l="l"/>
            <a:pathLst>
              <a:path h="1841573" w="880607">
                <a:moveTo>
                  <a:pt x="0" y="0"/>
                </a:moveTo>
                <a:lnTo>
                  <a:pt x="880606" y="0"/>
                </a:lnTo>
                <a:lnTo>
                  <a:pt x="880606" y="1841573"/>
                </a:lnTo>
                <a:lnTo>
                  <a:pt x="0" y="1841573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1" id="21"/>
          <p:cNvSpPr/>
          <p:nvPr/>
        </p:nvSpPr>
        <p:spPr>
          <a:xfrm flipH="false" flipV="false" rot="1254325">
            <a:off x="-2461" y="4984554"/>
            <a:ext cx="2288606" cy="678260"/>
          </a:xfrm>
          <a:custGeom>
            <a:avLst/>
            <a:gdLst/>
            <a:ahLst/>
            <a:cxnLst/>
            <a:rect r="r" b="b" t="t" l="l"/>
            <a:pathLst>
              <a:path h="678260" w="2288606">
                <a:moveTo>
                  <a:pt x="0" y="0"/>
                </a:moveTo>
                <a:lnTo>
                  <a:pt x="2288606" y="0"/>
                </a:lnTo>
                <a:lnTo>
                  <a:pt x="2288606" y="678260"/>
                </a:lnTo>
                <a:lnTo>
                  <a:pt x="0" y="678260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2" id="22"/>
          <p:cNvSpPr/>
          <p:nvPr/>
        </p:nvSpPr>
        <p:spPr>
          <a:xfrm flipH="false" flipV="false" rot="0">
            <a:off x="16156784" y="6407053"/>
            <a:ext cx="2131216" cy="2080842"/>
          </a:xfrm>
          <a:custGeom>
            <a:avLst/>
            <a:gdLst/>
            <a:ahLst/>
            <a:cxnLst/>
            <a:rect r="r" b="b" t="t" l="l"/>
            <a:pathLst>
              <a:path h="2080842" w="2131216">
                <a:moveTo>
                  <a:pt x="0" y="0"/>
                </a:moveTo>
                <a:lnTo>
                  <a:pt x="2131216" y="0"/>
                </a:lnTo>
                <a:lnTo>
                  <a:pt x="2131216" y="2080842"/>
                </a:lnTo>
                <a:lnTo>
                  <a:pt x="0" y="2080842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3" id="23"/>
          <p:cNvSpPr/>
          <p:nvPr/>
        </p:nvSpPr>
        <p:spPr>
          <a:xfrm flipH="false" flipV="false" rot="1052783">
            <a:off x="15429461" y="420538"/>
            <a:ext cx="1171974" cy="2052821"/>
          </a:xfrm>
          <a:custGeom>
            <a:avLst/>
            <a:gdLst/>
            <a:ahLst/>
            <a:cxnLst/>
            <a:rect r="r" b="b" t="t" l="l"/>
            <a:pathLst>
              <a:path h="2052821" w="1171974">
                <a:moveTo>
                  <a:pt x="0" y="0"/>
                </a:moveTo>
                <a:lnTo>
                  <a:pt x="1171974" y="0"/>
                </a:lnTo>
                <a:lnTo>
                  <a:pt x="1171974" y="2052821"/>
                </a:lnTo>
                <a:lnTo>
                  <a:pt x="0" y="2052821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4" id="24"/>
          <p:cNvSpPr/>
          <p:nvPr/>
        </p:nvSpPr>
        <p:spPr>
          <a:xfrm flipH="false" flipV="false" rot="1612873">
            <a:off x="16578786" y="2115729"/>
            <a:ext cx="1078345" cy="1913193"/>
          </a:xfrm>
          <a:custGeom>
            <a:avLst/>
            <a:gdLst/>
            <a:ahLst/>
            <a:cxnLst/>
            <a:rect r="r" b="b" t="t" l="l"/>
            <a:pathLst>
              <a:path h="1913193" w="1078345">
                <a:moveTo>
                  <a:pt x="0" y="0"/>
                </a:moveTo>
                <a:lnTo>
                  <a:pt x="1078345" y="0"/>
                </a:lnTo>
                <a:lnTo>
                  <a:pt x="1078345" y="1913193"/>
                </a:lnTo>
                <a:lnTo>
                  <a:pt x="0" y="1913193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25" id="25"/>
          <p:cNvSpPr txBox="true"/>
          <p:nvPr/>
        </p:nvSpPr>
        <p:spPr>
          <a:xfrm rot="0">
            <a:off x="5896463" y="7600896"/>
            <a:ext cx="6495075" cy="78268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971"/>
              </a:lnSpc>
            </a:pPr>
            <a:r>
              <a:rPr lang="en-US" sz="2971" spc="374">
                <a:solidFill>
                  <a:srgbClr val="00030A"/>
                </a:solidFill>
                <a:latin typeface="Bobby Jones"/>
              </a:rPr>
              <a:t>5 КЛАС</a:t>
            </a:r>
          </a:p>
          <a:p>
            <a:pPr algn="ctr">
              <a:lnSpc>
                <a:spcPts val="2971"/>
              </a:lnSpc>
              <a:spcBef>
                <a:spcPct val="0"/>
              </a:spcBef>
            </a:pPr>
            <a:r>
              <a:rPr lang="en-US" sz="2971" spc="374">
                <a:solidFill>
                  <a:srgbClr val="00030A"/>
                </a:solidFill>
                <a:latin typeface="Bobby Jones"/>
              </a:rPr>
              <a:t>ЛИТВИН-МАТІЙЧУК</a:t>
            </a:r>
          </a:p>
        </p:txBody>
      </p:sp>
      <p:sp>
        <p:nvSpPr>
          <p:cNvPr name="Freeform 26" id="26"/>
          <p:cNvSpPr/>
          <p:nvPr/>
        </p:nvSpPr>
        <p:spPr>
          <a:xfrm flipH="false" flipV="false" rot="0">
            <a:off x="1984971" y="6344082"/>
            <a:ext cx="464062" cy="471782"/>
          </a:xfrm>
          <a:custGeom>
            <a:avLst/>
            <a:gdLst/>
            <a:ahLst/>
            <a:cxnLst/>
            <a:rect r="r" b="b" t="t" l="l"/>
            <a:pathLst>
              <a:path h="471782" w="464062">
                <a:moveTo>
                  <a:pt x="0" y="0"/>
                </a:moveTo>
                <a:lnTo>
                  <a:pt x="464061" y="0"/>
                </a:lnTo>
                <a:lnTo>
                  <a:pt x="464061" y="471782"/>
                </a:lnTo>
                <a:lnTo>
                  <a:pt x="0" y="471782"/>
                </a:lnTo>
                <a:lnTo>
                  <a:pt x="0" y="0"/>
                </a:lnTo>
                <a:close/>
              </a:path>
            </a:pathLst>
          </a:custGeom>
          <a:blipFill>
            <a:blip r:embed="rId17">
              <a:extLst>
                <a:ext uri="{96DAC541-7B7A-43D3-8B79-37D633B846F1}">
                  <asvg:svgBlip xmlns:asvg="http://schemas.microsoft.com/office/drawing/2016/SVG/main" r:embed="rId1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7" id="27"/>
          <p:cNvSpPr/>
          <p:nvPr/>
        </p:nvSpPr>
        <p:spPr>
          <a:xfrm flipH="false" flipV="false" rot="0">
            <a:off x="17402703" y="8895672"/>
            <a:ext cx="433498" cy="411429"/>
          </a:xfrm>
          <a:custGeom>
            <a:avLst/>
            <a:gdLst/>
            <a:ahLst/>
            <a:cxnLst/>
            <a:rect r="r" b="b" t="t" l="l"/>
            <a:pathLst>
              <a:path h="411429" w="433498">
                <a:moveTo>
                  <a:pt x="0" y="0"/>
                </a:moveTo>
                <a:lnTo>
                  <a:pt x="433498" y="0"/>
                </a:lnTo>
                <a:lnTo>
                  <a:pt x="433498" y="411429"/>
                </a:lnTo>
                <a:lnTo>
                  <a:pt x="0" y="411429"/>
                </a:lnTo>
                <a:lnTo>
                  <a:pt x="0" y="0"/>
                </a:lnTo>
                <a:close/>
              </a:path>
            </a:pathLst>
          </a:custGeom>
          <a:blipFill>
            <a:blip r:embed="rId19">
              <a:extLst>
                <a:ext uri="{96DAC541-7B7A-43D3-8B79-37D633B846F1}">
                  <asvg:svgBlip xmlns:asvg="http://schemas.microsoft.com/office/drawing/2016/SVG/main" r:embed="rId20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28" id="28"/>
          <p:cNvGrpSpPr>
            <a:grpSpLocks noChangeAspect="true"/>
          </p:cNvGrpSpPr>
          <p:nvPr/>
        </p:nvGrpSpPr>
        <p:grpSpPr>
          <a:xfrm rot="1977585">
            <a:off x="17291502" y="858834"/>
            <a:ext cx="512498" cy="269991"/>
            <a:chOff x="0" y="0"/>
            <a:chExt cx="1610360" cy="848360"/>
          </a:xfrm>
        </p:grpSpPr>
        <p:sp>
          <p:nvSpPr>
            <p:cNvPr name="Freeform 29" id="29"/>
            <p:cNvSpPr/>
            <p:nvPr/>
          </p:nvSpPr>
          <p:spPr>
            <a:xfrm flipH="false" flipV="false" rot="0">
              <a:off x="-31750" y="0"/>
              <a:ext cx="1675130" cy="880110"/>
            </a:xfrm>
            <a:custGeom>
              <a:avLst/>
              <a:gdLst/>
              <a:ahLst/>
              <a:cxnLst/>
              <a:rect r="r" b="b" t="t" l="l"/>
              <a:pathLst>
                <a:path h="880110" w="1675130">
                  <a:moveTo>
                    <a:pt x="266700" y="848360"/>
                  </a:moveTo>
                  <a:cubicBezTo>
                    <a:pt x="236220" y="848360"/>
                    <a:pt x="205740" y="842010"/>
                    <a:pt x="175260" y="829310"/>
                  </a:cubicBezTo>
                  <a:cubicBezTo>
                    <a:pt x="55880" y="778510"/>
                    <a:pt x="0" y="641350"/>
                    <a:pt x="50800" y="521970"/>
                  </a:cubicBezTo>
                  <a:cubicBezTo>
                    <a:pt x="184150" y="204470"/>
                    <a:pt x="492760" y="0"/>
                    <a:pt x="836930" y="0"/>
                  </a:cubicBezTo>
                  <a:cubicBezTo>
                    <a:pt x="1181100" y="0"/>
                    <a:pt x="1489710" y="204470"/>
                    <a:pt x="1624330" y="521970"/>
                  </a:cubicBezTo>
                  <a:cubicBezTo>
                    <a:pt x="1675130" y="641350"/>
                    <a:pt x="1619250" y="779780"/>
                    <a:pt x="1499870" y="829310"/>
                  </a:cubicBezTo>
                  <a:cubicBezTo>
                    <a:pt x="1380490" y="880110"/>
                    <a:pt x="1242060" y="824230"/>
                    <a:pt x="1192530" y="704850"/>
                  </a:cubicBezTo>
                  <a:cubicBezTo>
                    <a:pt x="1131570" y="562610"/>
                    <a:pt x="991870" y="469900"/>
                    <a:pt x="836930" y="469900"/>
                  </a:cubicBezTo>
                  <a:cubicBezTo>
                    <a:pt x="681990" y="469900"/>
                    <a:pt x="543560" y="562610"/>
                    <a:pt x="482600" y="704850"/>
                  </a:cubicBezTo>
                  <a:cubicBezTo>
                    <a:pt x="445770" y="793750"/>
                    <a:pt x="358140" y="848360"/>
                    <a:pt x="266700" y="848360"/>
                  </a:cubicBezTo>
                  <a:close/>
                </a:path>
              </a:pathLst>
            </a:custGeom>
            <a:solidFill>
              <a:srgbClr val="F2BC2A"/>
            </a:solidFill>
          </p:spPr>
        </p:sp>
      </p:grpSp>
      <p:grpSp>
        <p:nvGrpSpPr>
          <p:cNvPr name="Group 30" id="30"/>
          <p:cNvGrpSpPr/>
          <p:nvPr/>
        </p:nvGrpSpPr>
        <p:grpSpPr>
          <a:xfrm rot="0">
            <a:off x="2030890" y="4603934"/>
            <a:ext cx="229651" cy="229651"/>
            <a:chOff x="0" y="0"/>
            <a:chExt cx="6350000" cy="6350000"/>
          </a:xfrm>
        </p:grpSpPr>
        <p:sp>
          <p:nvSpPr>
            <p:cNvPr name="Freeform 31" id="31"/>
            <p:cNvSpPr/>
            <p:nvPr/>
          </p:nvSpPr>
          <p:spPr>
            <a:xfrm flipH="false" flipV="false" rot="0">
              <a:off x="14167" y="0"/>
              <a:ext cx="6321665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21665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1AB5DB"/>
            </a:solidFill>
          </p:spPr>
        </p:sp>
      </p:grpSp>
      <p:sp>
        <p:nvSpPr>
          <p:cNvPr name="Freeform 32" id="32"/>
          <p:cNvSpPr/>
          <p:nvPr/>
        </p:nvSpPr>
        <p:spPr>
          <a:xfrm flipH="false" flipV="false" rot="0">
            <a:off x="399457" y="3512761"/>
            <a:ext cx="238202" cy="236037"/>
          </a:xfrm>
          <a:custGeom>
            <a:avLst/>
            <a:gdLst/>
            <a:ahLst/>
            <a:cxnLst/>
            <a:rect r="r" b="b" t="t" l="l"/>
            <a:pathLst>
              <a:path h="236037" w="238202">
                <a:moveTo>
                  <a:pt x="0" y="0"/>
                </a:moveTo>
                <a:lnTo>
                  <a:pt x="238203" y="0"/>
                </a:lnTo>
                <a:lnTo>
                  <a:pt x="238203" y="236037"/>
                </a:lnTo>
                <a:lnTo>
                  <a:pt x="0" y="236037"/>
                </a:lnTo>
                <a:lnTo>
                  <a:pt x="0" y="0"/>
                </a:lnTo>
                <a:close/>
              </a:path>
            </a:pathLst>
          </a:custGeom>
          <a:blipFill>
            <a:blip r:embed="rId21">
              <a:extLst>
                <a:ext uri="{96DAC541-7B7A-43D3-8B79-37D633B846F1}">
                  <asvg:svgBlip xmlns:asvg="http://schemas.microsoft.com/office/drawing/2016/SVG/main" r:embed="rId2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3" id="33"/>
          <p:cNvSpPr/>
          <p:nvPr/>
        </p:nvSpPr>
        <p:spPr>
          <a:xfrm flipH="false" flipV="false" rot="0">
            <a:off x="16814686" y="1469307"/>
            <a:ext cx="451922" cy="405086"/>
          </a:xfrm>
          <a:custGeom>
            <a:avLst/>
            <a:gdLst/>
            <a:ahLst/>
            <a:cxnLst/>
            <a:rect r="r" b="b" t="t" l="l"/>
            <a:pathLst>
              <a:path h="405086" w="451922">
                <a:moveTo>
                  <a:pt x="0" y="0"/>
                </a:moveTo>
                <a:lnTo>
                  <a:pt x="451922" y="0"/>
                </a:lnTo>
                <a:lnTo>
                  <a:pt x="451922" y="405086"/>
                </a:lnTo>
                <a:lnTo>
                  <a:pt x="0" y="405086"/>
                </a:lnTo>
                <a:lnTo>
                  <a:pt x="0" y="0"/>
                </a:lnTo>
                <a:close/>
              </a:path>
            </a:pathLst>
          </a:custGeom>
          <a:blipFill>
            <a:blip r:embed="rId23">
              <a:extLst>
                <a:ext uri="{96DAC541-7B7A-43D3-8B79-37D633B846F1}">
                  <asvg:svgBlip xmlns:asvg="http://schemas.microsoft.com/office/drawing/2016/SVG/main" r:embed="rId2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4" id="34"/>
          <p:cNvSpPr/>
          <p:nvPr/>
        </p:nvSpPr>
        <p:spPr>
          <a:xfrm flipH="false" flipV="false" rot="0">
            <a:off x="15694641" y="3085316"/>
            <a:ext cx="420451" cy="427445"/>
          </a:xfrm>
          <a:custGeom>
            <a:avLst/>
            <a:gdLst/>
            <a:ahLst/>
            <a:cxnLst/>
            <a:rect r="r" b="b" t="t" l="l"/>
            <a:pathLst>
              <a:path h="427445" w="420451">
                <a:moveTo>
                  <a:pt x="0" y="0"/>
                </a:moveTo>
                <a:lnTo>
                  <a:pt x="420451" y="0"/>
                </a:lnTo>
                <a:lnTo>
                  <a:pt x="420451" y="427445"/>
                </a:lnTo>
                <a:lnTo>
                  <a:pt x="0" y="427445"/>
                </a:lnTo>
                <a:lnTo>
                  <a:pt x="0" y="0"/>
                </a:lnTo>
                <a:close/>
              </a:path>
            </a:pathLst>
          </a:custGeom>
          <a:blipFill>
            <a:blip r:embed="rId17">
              <a:extLst>
                <a:ext uri="{96DAC541-7B7A-43D3-8B79-37D633B846F1}">
                  <asvg:svgBlip xmlns:asvg="http://schemas.microsoft.com/office/drawing/2016/SVG/main" r:embed="rId18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35" id="35"/>
          <p:cNvGrpSpPr/>
          <p:nvPr/>
        </p:nvGrpSpPr>
        <p:grpSpPr>
          <a:xfrm rot="0">
            <a:off x="2490694" y="9376318"/>
            <a:ext cx="229651" cy="229651"/>
            <a:chOff x="0" y="0"/>
            <a:chExt cx="6350000" cy="6350000"/>
          </a:xfrm>
        </p:grpSpPr>
        <p:sp>
          <p:nvSpPr>
            <p:cNvPr name="Freeform 36" id="36"/>
            <p:cNvSpPr/>
            <p:nvPr/>
          </p:nvSpPr>
          <p:spPr>
            <a:xfrm flipH="false" flipV="false" rot="0">
              <a:off x="14167" y="0"/>
              <a:ext cx="6321665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21665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1AB5DB"/>
            </a:solidFill>
          </p:spPr>
        </p:sp>
      </p:grpSp>
      <p:sp>
        <p:nvSpPr>
          <p:cNvPr name="Freeform 37" id="37"/>
          <p:cNvSpPr/>
          <p:nvPr/>
        </p:nvSpPr>
        <p:spPr>
          <a:xfrm flipH="false" flipV="false" rot="-771795">
            <a:off x="2865448" y="1647521"/>
            <a:ext cx="433712" cy="411632"/>
          </a:xfrm>
          <a:custGeom>
            <a:avLst/>
            <a:gdLst/>
            <a:ahLst/>
            <a:cxnLst/>
            <a:rect r="r" b="b" t="t" l="l"/>
            <a:pathLst>
              <a:path h="411632" w="433712">
                <a:moveTo>
                  <a:pt x="0" y="0"/>
                </a:moveTo>
                <a:lnTo>
                  <a:pt x="433712" y="0"/>
                </a:lnTo>
                <a:lnTo>
                  <a:pt x="433712" y="411632"/>
                </a:lnTo>
                <a:lnTo>
                  <a:pt x="0" y="411632"/>
                </a:lnTo>
                <a:lnTo>
                  <a:pt x="0" y="0"/>
                </a:lnTo>
                <a:close/>
              </a:path>
            </a:pathLst>
          </a:custGeom>
          <a:blipFill>
            <a:blip r:embed="rId19">
              <a:extLst>
                <a:ext uri="{96DAC541-7B7A-43D3-8B79-37D633B846F1}">
                  <asvg:svgBlip xmlns:asvg="http://schemas.microsoft.com/office/drawing/2016/SVG/main" r:embed="rId2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8" id="38"/>
          <p:cNvSpPr/>
          <p:nvPr/>
        </p:nvSpPr>
        <p:spPr>
          <a:xfrm flipH="false" flipV="false" rot="4678159">
            <a:off x="15159154" y="375441"/>
            <a:ext cx="433498" cy="411429"/>
          </a:xfrm>
          <a:custGeom>
            <a:avLst/>
            <a:gdLst/>
            <a:ahLst/>
            <a:cxnLst/>
            <a:rect r="r" b="b" t="t" l="l"/>
            <a:pathLst>
              <a:path h="411429" w="433498">
                <a:moveTo>
                  <a:pt x="0" y="0"/>
                </a:moveTo>
                <a:lnTo>
                  <a:pt x="433498" y="0"/>
                </a:lnTo>
                <a:lnTo>
                  <a:pt x="433498" y="411429"/>
                </a:lnTo>
                <a:lnTo>
                  <a:pt x="0" y="411429"/>
                </a:lnTo>
                <a:lnTo>
                  <a:pt x="0" y="0"/>
                </a:lnTo>
                <a:close/>
              </a:path>
            </a:pathLst>
          </a:custGeom>
          <a:blipFill>
            <a:blip r:embed="rId19">
              <a:extLst>
                <a:ext uri="{96DAC541-7B7A-43D3-8B79-37D633B846F1}">
                  <asvg:svgBlip xmlns:asvg="http://schemas.microsoft.com/office/drawing/2016/SVG/main" r:embed="rId20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39" id="39"/>
          <p:cNvGrpSpPr>
            <a:grpSpLocks noChangeAspect="true"/>
          </p:cNvGrpSpPr>
          <p:nvPr/>
        </p:nvGrpSpPr>
        <p:grpSpPr>
          <a:xfrm rot="1977585">
            <a:off x="3370855" y="9474682"/>
            <a:ext cx="498419" cy="262574"/>
            <a:chOff x="0" y="0"/>
            <a:chExt cx="1610360" cy="848360"/>
          </a:xfrm>
        </p:grpSpPr>
        <p:sp>
          <p:nvSpPr>
            <p:cNvPr name="Freeform 40" id="40"/>
            <p:cNvSpPr/>
            <p:nvPr/>
          </p:nvSpPr>
          <p:spPr>
            <a:xfrm flipH="false" flipV="false" rot="0">
              <a:off x="-31750" y="0"/>
              <a:ext cx="1675130" cy="880110"/>
            </a:xfrm>
            <a:custGeom>
              <a:avLst/>
              <a:gdLst/>
              <a:ahLst/>
              <a:cxnLst/>
              <a:rect r="r" b="b" t="t" l="l"/>
              <a:pathLst>
                <a:path h="880110" w="1675130">
                  <a:moveTo>
                    <a:pt x="266700" y="848360"/>
                  </a:moveTo>
                  <a:cubicBezTo>
                    <a:pt x="236220" y="848360"/>
                    <a:pt x="205740" y="842010"/>
                    <a:pt x="175260" y="829310"/>
                  </a:cubicBezTo>
                  <a:cubicBezTo>
                    <a:pt x="55880" y="778510"/>
                    <a:pt x="0" y="641350"/>
                    <a:pt x="50800" y="521970"/>
                  </a:cubicBezTo>
                  <a:cubicBezTo>
                    <a:pt x="184150" y="204470"/>
                    <a:pt x="492760" y="0"/>
                    <a:pt x="836930" y="0"/>
                  </a:cubicBezTo>
                  <a:cubicBezTo>
                    <a:pt x="1181100" y="0"/>
                    <a:pt x="1489710" y="204470"/>
                    <a:pt x="1624330" y="521970"/>
                  </a:cubicBezTo>
                  <a:cubicBezTo>
                    <a:pt x="1675130" y="641350"/>
                    <a:pt x="1619250" y="779780"/>
                    <a:pt x="1499870" y="829310"/>
                  </a:cubicBezTo>
                  <a:cubicBezTo>
                    <a:pt x="1380490" y="880110"/>
                    <a:pt x="1242060" y="824230"/>
                    <a:pt x="1192530" y="704850"/>
                  </a:cubicBezTo>
                  <a:cubicBezTo>
                    <a:pt x="1131570" y="562610"/>
                    <a:pt x="991870" y="469900"/>
                    <a:pt x="836930" y="469900"/>
                  </a:cubicBezTo>
                  <a:cubicBezTo>
                    <a:pt x="681990" y="469900"/>
                    <a:pt x="543560" y="562610"/>
                    <a:pt x="482600" y="704850"/>
                  </a:cubicBezTo>
                  <a:cubicBezTo>
                    <a:pt x="445770" y="793750"/>
                    <a:pt x="358140" y="848360"/>
                    <a:pt x="266700" y="848360"/>
                  </a:cubicBezTo>
                  <a:close/>
                </a:path>
              </a:pathLst>
            </a:custGeom>
            <a:solidFill>
              <a:srgbClr val="F2BC2A"/>
            </a:solidFill>
          </p:spPr>
        </p:sp>
      </p:grpSp>
      <p:sp>
        <p:nvSpPr>
          <p:cNvPr name="Freeform 41" id="41"/>
          <p:cNvSpPr/>
          <p:nvPr/>
        </p:nvSpPr>
        <p:spPr>
          <a:xfrm flipH="false" flipV="false" rot="0">
            <a:off x="2748353" y="7888147"/>
            <a:ext cx="238202" cy="236037"/>
          </a:xfrm>
          <a:custGeom>
            <a:avLst/>
            <a:gdLst/>
            <a:ahLst/>
            <a:cxnLst/>
            <a:rect r="r" b="b" t="t" l="l"/>
            <a:pathLst>
              <a:path h="236037" w="238202">
                <a:moveTo>
                  <a:pt x="0" y="0"/>
                </a:moveTo>
                <a:lnTo>
                  <a:pt x="238203" y="0"/>
                </a:lnTo>
                <a:lnTo>
                  <a:pt x="238203" y="236037"/>
                </a:lnTo>
                <a:lnTo>
                  <a:pt x="0" y="236037"/>
                </a:lnTo>
                <a:lnTo>
                  <a:pt x="0" y="0"/>
                </a:lnTo>
                <a:close/>
              </a:path>
            </a:pathLst>
          </a:custGeom>
          <a:blipFill>
            <a:blip r:embed="rId21">
              <a:extLst>
                <a:ext uri="{96DAC541-7B7A-43D3-8B79-37D633B846F1}">
                  <asvg:svgBlip xmlns:asvg="http://schemas.microsoft.com/office/drawing/2016/SVG/main" r:embed="rId22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42" id="42"/>
          <p:cNvGrpSpPr/>
          <p:nvPr/>
        </p:nvGrpSpPr>
        <p:grpSpPr>
          <a:xfrm rot="0">
            <a:off x="14170004" y="614952"/>
            <a:ext cx="252393" cy="252393"/>
            <a:chOff x="0" y="0"/>
            <a:chExt cx="6350000" cy="6350000"/>
          </a:xfrm>
        </p:grpSpPr>
        <p:sp>
          <p:nvSpPr>
            <p:cNvPr name="Freeform 43" id="43"/>
            <p:cNvSpPr/>
            <p:nvPr/>
          </p:nvSpPr>
          <p:spPr>
            <a:xfrm flipH="false" flipV="false" rot="0">
              <a:off x="14167" y="0"/>
              <a:ext cx="6321665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21665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1AB5DB"/>
            </a:solidFill>
          </p:spPr>
        </p:sp>
      </p:grpSp>
      <p:grpSp>
        <p:nvGrpSpPr>
          <p:cNvPr name="Group 44" id="44"/>
          <p:cNvGrpSpPr/>
          <p:nvPr/>
        </p:nvGrpSpPr>
        <p:grpSpPr>
          <a:xfrm rot="0">
            <a:off x="2102176" y="1987440"/>
            <a:ext cx="229651" cy="229651"/>
            <a:chOff x="0" y="0"/>
            <a:chExt cx="6350000" cy="6350000"/>
          </a:xfrm>
        </p:grpSpPr>
        <p:sp>
          <p:nvSpPr>
            <p:cNvPr name="Freeform 45" id="45"/>
            <p:cNvSpPr/>
            <p:nvPr/>
          </p:nvSpPr>
          <p:spPr>
            <a:xfrm flipH="false" flipV="false" rot="0">
              <a:off x="14167" y="0"/>
              <a:ext cx="6321665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21665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1AB5DB"/>
            </a:solidFill>
          </p:spPr>
        </p:sp>
      </p:grpSp>
      <p:grpSp>
        <p:nvGrpSpPr>
          <p:cNvPr name="Group 46" id="46"/>
          <p:cNvGrpSpPr>
            <a:grpSpLocks noChangeAspect="true"/>
          </p:cNvGrpSpPr>
          <p:nvPr/>
        </p:nvGrpSpPr>
        <p:grpSpPr>
          <a:xfrm rot="-921396">
            <a:off x="16540798" y="9558525"/>
            <a:ext cx="547777" cy="288577"/>
            <a:chOff x="0" y="0"/>
            <a:chExt cx="1610360" cy="848360"/>
          </a:xfrm>
        </p:grpSpPr>
        <p:sp>
          <p:nvSpPr>
            <p:cNvPr name="Freeform 47" id="47"/>
            <p:cNvSpPr/>
            <p:nvPr/>
          </p:nvSpPr>
          <p:spPr>
            <a:xfrm flipH="false" flipV="false" rot="0">
              <a:off x="-31750" y="0"/>
              <a:ext cx="1675130" cy="880110"/>
            </a:xfrm>
            <a:custGeom>
              <a:avLst/>
              <a:gdLst/>
              <a:ahLst/>
              <a:cxnLst/>
              <a:rect r="r" b="b" t="t" l="l"/>
              <a:pathLst>
                <a:path h="880110" w="1675130">
                  <a:moveTo>
                    <a:pt x="266700" y="848360"/>
                  </a:moveTo>
                  <a:cubicBezTo>
                    <a:pt x="236220" y="848360"/>
                    <a:pt x="205740" y="842010"/>
                    <a:pt x="175260" y="829310"/>
                  </a:cubicBezTo>
                  <a:cubicBezTo>
                    <a:pt x="55880" y="778510"/>
                    <a:pt x="0" y="641350"/>
                    <a:pt x="50800" y="521970"/>
                  </a:cubicBezTo>
                  <a:cubicBezTo>
                    <a:pt x="184150" y="204470"/>
                    <a:pt x="492760" y="0"/>
                    <a:pt x="836930" y="0"/>
                  </a:cubicBezTo>
                  <a:cubicBezTo>
                    <a:pt x="1181100" y="0"/>
                    <a:pt x="1489710" y="204470"/>
                    <a:pt x="1624330" y="521970"/>
                  </a:cubicBezTo>
                  <a:cubicBezTo>
                    <a:pt x="1675130" y="641350"/>
                    <a:pt x="1619250" y="779780"/>
                    <a:pt x="1499870" y="829310"/>
                  </a:cubicBezTo>
                  <a:cubicBezTo>
                    <a:pt x="1380490" y="880110"/>
                    <a:pt x="1242060" y="824230"/>
                    <a:pt x="1192530" y="704850"/>
                  </a:cubicBezTo>
                  <a:cubicBezTo>
                    <a:pt x="1131570" y="562610"/>
                    <a:pt x="991870" y="469900"/>
                    <a:pt x="836930" y="469900"/>
                  </a:cubicBezTo>
                  <a:cubicBezTo>
                    <a:pt x="681990" y="469900"/>
                    <a:pt x="543560" y="562610"/>
                    <a:pt x="482600" y="704850"/>
                  </a:cubicBezTo>
                  <a:cubicBezTo>
                    <a:pt x="445770" y="793750"/>
                    <a:pt x="358140" y="848360"/>
                    <a:pt x="266700" y="848360"/>
                  </a:cubicBezTo>
                  <a:close/>
                </a:path>
              </a:pathLst>
            </a:custGeom>
            <a:solidFill>
              <a:srgbClr val="F2BC2A"/>
            </a:solidFill>
          </p:spPr>
        </p:sp>
      </p:grpSp>
      <p:sp>
        <p:nvSpPr>
          <p:cNvPr name="Freeform 48" id="48"/>
          <p:cNvSpPr/>
          <p:nvPr/>
        </p:nvSpPr>
        <p:spPr>
          <a:xfrm flipH="false" flipV="false" rot="432686">
            <a:off x="2912608" y="-670724"/>
            <a:ext cx="2225071" cy="2156296"/>
          </a:xfrm>
          <a:custGeom>
            <a:avLst/>
            <a:gdLst/>
            <a:ahLst/>
            <a:cxnLst/>
            <a:rect r="r" b="b" t="t" l="l"/>
            <a:pathLst>
              <a:path h="2156296" w="2225071">
                <a:moveTo>
                  <a:pt x="0" y="0"/>
                </a:moveTo>
                <a:lnTo>
                  <a:pt x="2225071" y="0"/>
                </a:lnTo>
                <a:lnTo>
                  <a:pt x="2225071" y="2156296"/>
                </a:lnTo>
                <a:lnTo>
                  <a:pt x="0" y="2156296"/>
                </a:lnTo>
                <a:lnTo>
                  <a:pt x="0" y="0"/>
                </a:lnTo>
                <a:close/>
              </a:path>
            </a:pathLst>
          </a:custGeom>
          <a:blipFill>
            <a:blip r:embed="rId25">
              <a:extLst>
                <a:ext uri="{96DAC541-7B7A-43D3-8B79-37D633B846F1}">
                  <asvg:svgBlip xmlns:asvg="http://schemas.microsoft.com/office/drawing/2016/SVG/main" r:embed="rId2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9" id="49"/>
          <p:cNvSpPr/>
          <p:nvPr/>
        </p:nvSpPr>
        <p:spPr>
          <a:xfrm flipH="false" flipV="false" rot="1153974">
            <a:off x="15418170" y="8432300"/>
            <a:ext cx="635916" cy="2347340"/>
          </a:xfrm>
          <a:custGeom>
            <a:avLst/>
            <a:gdLst/>
            <a:ahLst/>
            <a:cxnLst/>
            <a:rect r="r" b="b" t="t" l="l"/>
            <a:pathLst>
              <a:path h="2347340" w="635916">
                <a:moveTo>
                  <a:pt x="0" y="0"/>
                </a:moveTo>
                <a:lnTo>
                  <a:pt x="635916" y="0"/>
                </a:lnTo>
                <a:lnTo>
                  <a:pt x="635916" y="2347339"/>
                </a:lnTo>
                <a:lnTo>
                  <a:pt x="0" y="2347339"/>
                </a:lnTo>
                <a:lnTo>
                  <a:pt x="0" y="0"/>
                </a:lnTo>
                <a:close/>
              </a:path>
            </a:pathLst>
          </a:custGeom>
          <a:blipFill>
            <a:blip r:embed="rId27">
              <a:extLst>
                <a:ext uri="{96DAC541-7B7A-43D3-8B79-37D633B846F1}">
                  <asvg:svgBlip xmlns:asvg="http://schemas.microsoft.com/office/drawing/2016/SVG/main" r:embed="rId2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0" id="50"/>
          <p:cNvSpPr/>
          <p:nvPr/>
        </p:nvSpPr>
        <p:spPr>
          <a:xfrm flipH="false" flipV="false" rot="-842482">
            <a:off x="3931404" y="8366112"/>
            <a:ext cx="1054904" cy="2072133"/>
          </a:xfrm>
          <a:custGeom>
            <a:avLst/>
            <a:gdLst/>
            <a:ahLst/>
            <a:cxnLst/>
            <a:rect r="r" b="b" t="t" l="l"/>
            <a:pathLst>
              <a:path h="2072133" w="1054904">
                <a:moveTo>
                  <a:pt x="0" y="0"/>
                </a:moveTo>
                <a:lnTo>
                  <a:pt x="1054904" y="0"/>
                </a:lnTo>
                <a:lnTo>
                  <a:pt x="1054904" y="2072132"/>
                </a:lnTo>
                <a:lnTo>
                  <a:pt x="0" y="2072132"/>
                </a:lnTo>
                <a:lnTo>
                  <a:pt x="0" y="0"/>
                </a:lnTo>
                <a:close/>
              </a:path>
            </a:pathLst>
          </a:custGeom>
          <a:blipFill>
            <a:blip r:embed="rId29">
              <a:extLst>
                <a:ext uri="{96DAC541-7B7A-43D3-8B79-37D633B846F1}">
                  <asvg:svgBlip xmlns:asvg="http://schemas.microsoft.com/office/drawing/2016/SVG/main" r:embed="rId3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1" id="51"/>
          <p:cNvSpPr/>
          <p:nvPr/>
        </p:nvSpPr>
        <p:spPr>
          <a:xfrm flipH="false" flipV="false" rot="0">
            <a:off x="5649993" y="9347076"/>
            <a:ext cx="464062" cy="471782"/>
          </a:xfrm>
          <a:custGeom>
            <a:avLst/>
            <a:gdLst/>
            <a:ahLst/>
            <a:cxnLst/>
            <a:rect r="r" b="b" t="t" l="l"/>
            <a:pathLst>
              <a:path h="471782" w="464062">
                <a:moveTo>
                  <a:pt x="0" y="0"/>
                </a:moveTo>
                <a:lnTo>
                  <a:pt x="464062" y="0"/>
                </a:lnTo>
                <a:lnTo>
                  <a:pt x="464062" y="471782"/>
                </a:lnTo>
                <a:lnTo>
                  <a:pt x="0" y="471782"/>
                </a:lnTo>
                <a:lnTo>
                  <a:pt x="0" y="0"/>
                </a:lnTo>
                <a:close/>
              </a:path>
            </a:pathLst>
          </a:custGeom>
          <a:blipFill>
            <a:blip r:embed="rId17">
              <a:extLst>
                <a:ext uri="{96DAC541-7B7A-43D3-8B79-37D633B846F1}">
                  <asvg:svgBlip xmlns:asvg="http://schemas.microsoft.com/office/drawing/2016/SVG/main" r:embed="rId1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2" id="52"/>
          <p:cNvSpPr/>
          <p:nvPr/>
        </p:nvSpPr>
        <p:spPr>
          <a:xfrm flipH="false" flipV="false" rot="-684765">
            <a:off x="13333465" y="8957720"/>
            <a:ext cx="850155" cy="1508339"/>
          </a:xfrm>
          <a:custGeom>
            <a:avLst/>
            <a:gdLst/>
            <a:ahLst/>
            <a:cxnLst/>
            <a:rect r="r" b="b" t="t" l="l"/>
            <a:pathLst>
              <a:path h="1508339" w="850155">
                <a:moveTo>
                  <a:pt x="0" y="0"/>
                </a:moveTo>
                <a:lnTo>
                  <a:pt x="850155" y="0"/>
                </a:lnTo>
                <a:lnTo>
                  <a:pt x="850155" y="1508339"/>
                </a:lnTo>
                <a:lnTo>
                  <a:pt x="0" y="1508339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3" id="53"/>
          <p:cNvSpPr/>
          <p:nvPr/>
        </p:nvSpPr>
        <p:spPr>
          <a:xfrm flipH="false" flipV="false" rot="0">
            <a:off x="280356" y="9140282"/>
            <a:ext cx="238202" cy="236037"/>
          </a:xfrm>
          <a:custGeom>
            <a:avLst/>
            <a:gdLst/>
            <a:ahLst/>
            <a:cxnLst/>
            <a:rect r="r" b="b" t="t" l="l"/>
            <a:pathLst>
              <a:path h="236037" w="238202">
                <a:moveTo>
                  <a:pt x="0" y="0"/>
                </a:moveTo>
                <a:lnTo>
                  <a:pt x="238202" y="0"/>
                </a:lnTo>
                <a:lnTo>
                  <a:pt x="238202" y="236036"/>
                </a:lnTo>
                <a:lnTo>
                  <a:pt x="0" y="236036"/>
                </a:lnTo>
                <a:lnTo>
                  <a:pt x="0" y="0"/>
                </a:lnTo>
                <a:close/>
              </a:path>
            </a:pathLst>
          </a:custGeom>
          <a:blipFill>
            <a:blip r:embed="rId21">
              <a:extLst>
                <a:ext uri="{96DAC541-7B7A-43D3-8B79-37D633B846F1}">
                  <asvg:svgBlip xmlns:asvg="http://schemas.microsoft.com/office/drawing/2016/SVG/main" r:embed="rId2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4" id="54"/>
          <p:cNvSpPr/>
          <p:nvPr/>
        </p:nvSpPr>
        <p:spPr>
          <a:xfrm flipH="false" flipV="false" rot="0">
            <a:off x="14550558" y="1200069"/>
            <a:ext cx="464062" cy="471782"/>
          </a:xfrm>
          <a:custGeom>
            <a:avLst/>
            <a:gdLst/>
            <a:ahLst/>
            <a:cxnLst/>
            <a:rect r="r" b="b" t="t" l="l"/>
            <a:pathLst>
              <a:path h="471782" w="464062">
                <a:moveTo>
                  <a:pt x="0" y="0"/>
                </a:moveTo>
                <a:lnTo>
                  <a:pt x="464061" y="0"/>
                </a:lnTo>
                <a:lnTo>
                  <a:pt x="464061" y="471781"/>
                </a:lnTo>
                <a:lnTo>
                  <a:pt x="0" y="471781"/>
                </a:lnTo>
                <a:lnTo>
                  <a:pt x="0" y="0"/>
                </a:lnTo>
                <a:close/>
              </a:path>
            </a:pathLst>
          </a:custGeom>
          <a:blipFill>
            <a:blip r:embed="rId17">
              <a:extLst>
                <a:ext uri="{96DAC541-7B7A-43D3-8B79-37D633B846F1}">
                  <asvg:svgBlip xmlns:asvg="http://schemas.microsoft.com/office/drawing/2016/SVG/main" r:embed="rId18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55" id="55"/>
          <p:cNvGrpSpPr/>
          <p:nvPr/>
        </p:nvGrpSpPr>
        <p:grpSpPr>
          <a:xfrm rot="0">
            <a:off x="17374128" y="5789409"/>
            <a:ext cx="208069" cy="208069"/>
            <a:chOff x="0" y="0"/>
            <a:chExt cx="6350000" cy="6350000"/>
          </a:xfrm>
        </p:grpSpPr>
        <p:sp>
          <p:nvSpPr>
            <p:cNvPr name="Freeform 56" id="56"/>
            <p:cNvSpPr/>
            <p:nvPr/>
          </p:nvSpPr>
          <p:spPr>
            <a:xfrm flipH="false" flipV="false" rot="0">
              <a:off x="14167" y="0"/>
              <a:ext cx="6321665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21665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1AB5DB"/>
            </a:solidFill>
          </p:spPr>
        </p:sp>
      </p:grpSp>
      <p:sp>
        <p:nvSpPr>
          <p:cNvPr name="Freeform 57" id="57"/>
          <p:cNvSpPr/>
          <p:nvPr/>
        </p:nvSpPr>
        <p:spPr>
          <a:xfrm flipH="false" flipV="false" rot="0">
            <a:off x="14599093" y="8855697"/>
            <a:ext cx="548192" cy="491379"/>
          </a:xfrm>
          <a:custGeom>
            <a:avLst/>
            <a:gdLst/>
            <a:ahLst/>
            <a:cxnLst/>
            <a:rect r="r" b="b" t="t" l="l"/>
            <a:pathLst>
              <a:path h="491379" w="548192">
                <a:moveTo>
                  <a:pt x="0" y="0"/>
                </a:moveTo>
                <a:lnTo>
                  <a:pt x="548192" y="0"/>
                </a:lnTo>
                <a:lnTo>
                  <a:pt x="548192" y="491379"/>
                </a:lnTo>
                <a:lnTo>
                  <a:pt x="0" y="491379"/>
                </a:lnTo>
                <a:lnTo>
                  <a:pt x="0" y="0"/>
                </a:lnTo>
                <a:close/>
              </a:path>
            </a:pathLst>
          </a:custGeom>
          <a:blipFill>
            <a:blip r:embed="rId23">
              <a:extLst>
                <a:ext uri="{96DAC541-7B7A-43D3-8B79-37D633B846F1}">
                  <asvg:svgBlip xmlns:asvg="http://schemas.microsoft.com/office/drawing/2016/SVG/main" r:embed="rId2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8" id="58"/>
          <p:cNvSpPr/>
          <p:nvPr/>
        </p:nvSpPr>
        <p:spPr>
          <a:xfrm flipH="false" flipV="false" rot="-9414156">
            <a:off x="12901159" y="-655176"/>
            <a:ext cx="938638" cy="1962931"/>
          </a:xfrm>
          <a:custGeom>
            <a:avLst/>
            <a:gdLst/>
            <a:ahLst/>
            <a:cxnLst/>
            <a:rect r="r" b="b" t="t" l="l"/>
            <a:pathLst>
              <a:path h="1962931" w="938638">
                <a:moveTo>
                  <a:pt x="0" y="0"/>
                </a:moveTo>
                <a:lnTo>
                  <a:pt x="938638" y="0"/>
                </a:lnTo>
                <a:lnTo>
                  <a:pt x="938638" y="1962931"/>
                </a:lnTo>
                <a:lnTo>
                  <a:pt x="0" y="1962931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9" id="59"/>
          <p:cNvSpPr/>
          <p:nvPr/>
        </p:nvSpPr>
        <p:spPr>
          <a:xfrm flipH="false" flipV="false" rot="0">
            <a:off x="5565863" y="375966"/>
            <a:ext cx="548192" cy="491379"/>
          </a:xfrm>
          <a:custGeom>
            <a:avLst/>
            <a:gdLst/>
            <a:ahLst/>
            <a:cxnLst/>
            <a:rect r="r" b="b" t="t" l="l"/>
            <a:pathLst>
              <a:path h="491379" w="548192">
                <a:moveTo>
                  <a:pt x="0" y="0"/>
                </a:moveTo>
                <a:lnTo>
                  <a:pt x="548192" y="0"/>
                </a:lnTo>
                <a:lnTo>
                  <a:pt x="548192" y="491379"/>
                </a:lnTo>
                <a:lnTo>
                  <a:pt x="0" y="491379"/>
                </a:lnTo>
                <a:lnTo>
                  <a:pt x="0" y="0"/>
                </a:lnTo>
                <a:close/>
              </a:path>
            </a:pathLst>
          </a:custGeom>
          <a:blipFill>
            <a:blip r:embed="rId31">
              <a:extLst>
                <a:ext uri="{96DAC541-7B7A-43D3-8B79-37D633B846F1}">
                  <asvg:svgBlip xmlns:asvg="http://schemas.microsoft.com/office/drawing/2016/SVG/main" r:embed="rId3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0" id="60"/>
          <p:cNvSpPr/>
          <p:nvPr/>
        </p:nvSpPr>
        <p:spPr>
          <a:xfrm flipH="false" flipV="false" rot="4678159">
            <a:off x="12300890" y="9540296"/>
            <a:ext cx="433498" cy="411429"/>
          </a:xfrm>
          <a:custGeom>
            <a:avLst/>
            <a:gdLst/>
            <a:ahLst/>
            <a:cxnLst/>
            <a:rect r="r" b="b" t="t" l="l"/>
            <a:pathLst>
              <a:path h="411429" w="433498">
                <a:moveTo>
                  <a:pt x="0" y="0"/>
                </a:moveTo>
                <a:lnTo>
                  <a:pt x="433498" y="0"/>
                </a:lnTo>
                <a:lnTo>
                  <a:pt x="433498" y="411429"/>
                </a:lnTo>
                <a:lnTo>
                  <a:pt x="0" y="411429"/>
                </a:lnTo>
                <a:lnTo>
                  <a:pt x="0" y="0"/>
                </a:lnTo>
                <a:close/>
              </a:path>
            </a:pathLst>
          </a:custGeom>
          <a:blipFill>
            <a:blip r:embed="rId19">
              <a:extLst>
                <a:ext uri="{96DAC541-7B7A-43D3-8B79-37D633B846F1}">
                  <asvg:svgBlip xmlns:asvg="http://schemas.microsoft.com/office/drawing/2016/SVG/main" r:embed="rId20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61" id="61"/>
          <p:cNvGrpSpPr/>
          <p:nvPr/>
        </p:nvGrpSpPr>
        <p:grpSpPr>
          <a:xfrm rot="0">
            <a:off x="12018872" y="362559"/>
            <a:ext cx="252393" cy="252393"/>
            <a:chOff x="0" y="0"/>
            <a:chExt cx="6350000" cy="6350000"/>
          </a:xfrm>
        </p:grpSpPr>
        <p:sp>
          <p:nvSpPr>
            <p:cNvPr name="Freeform 62" id="62"/>
            <p:cNvSpPr/>
            <p:nvPr/>
          </p:nvSpPr>
          <p:spPr>
            <a:xfrm flipH="false" flipV="false" rot="0">
              <a:off x="14167" y="0"/>
              <a:ext cx="6321665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21665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E65C7E"/>
            </a:solidFill>
          </p:spPr>
        </p:sp>
      </p:grp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>
            <a:alphaModFix amt="14000"/>
          </a:blip>
          <a:srcRect l="-25046" t="21875" r="-25046" b="21875"/>
          <a:stretch>
            <a:fillRect/>
          </a:stretch>
        </p:blipFill>
        <p:spPr>
          <a:xfrm flipH="false" flipV="false">
            <a:off x="0" y="0"/>
            <a:ext cx="18288000" cy="10287000"/>
          </a:xfrm>
          <a:prstGeom prst="rect">
            <a:avLst/>
          </a:prstGeom>
        </p:spPr>
      </p:pic>
      <p:grpSp>
        <p:nvGrpSpPr>
          <p:cNvPr name="Group 3" id="3"/>
          <p:cNvGrpSpPr/>
          <p:nvPr/>
        </p:nvGrpSpPr>
        <p:grpSpPr>
          <a:xfrm rot="0">
            <a:off x="-869488" y="-836544"/>
            <a:ext cx="20086371" cy="12006726"/>
            <a:chOff x="0" y="0"/>
            <a:chExt cx="26781829" cy="16008969"/>
          </a:xfrm>
        </p:grpSpPr>
        <p:grpSp>
          <p:nvGrpSpPr>
            <p:cNvPr name="Group 4" id="4"/>
            <p:cNvGrpSpPr/>
            <p:nvPr/>
          </p:nvGrpSpPr>
          <p:grpSpPr>
            <a:xfrm rot="0">
              <a:off x="0" y="394920"/>
              <a:ext cx="1900244" cy="15205129"/>
              <a:chOff x="0" y="0"/>
              <a:chExt cx="356429" cy="2852028"/>
            </a:xfrm>
          </p:grpSpPr>
          <p:sp>
            <p:nvSpPr>
              <p:cNvPr name="Freeform 5" id="5"/>
              <p:cNvSpPr/>
              <p:nvPr/>
            </p:nvSpPr>
            <p:spPr>
              <a:xfrm flipH="false" flipV="false" rot="0">
                <a:off x="0" y="0"/>
                <a:ext cx="356429" cy="2852028"/>
              </a:xfrm>
              <a:custGeom>
                <a:avLst/>
                <a:gdLst/>
                <a:ahLst/>
                <a:cxnLst/>
                <a:rect r="r" b="b" t="t" l="l"/>
                <a:pathLst>
                  <a:path h="2852028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2852028"/>
                    </a:lnTo>
                    <a:lnTo>
                      <a:pt x="0" y="2852028"/>
                    </a:lnTo>
                    <a:close/>
                  </a:path>
                </a:pathLst>
              </a:custGeom>
              <a:solidFill>
                <a:srgbClr val="E65C7E"/>
              </a:solidFill>
            </p:spPr>
          </p:sp>
          <p:sp>
            <p:nvSpPr>
              <p:cNvPr name="TextBox 6" id="6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  <p:grpSp>
          <p:nvGrpSpPr>
            <p:cNvPr name="Group 7" id="7"/>
            <p:cNvGrpSpPr/>
            <p:nvPr/>
          </p:nvGrpSpPr>
          <p:grpSpPr>
            <a:xfrm rot="0">
              <a:off x="24881585" y="394920"/>
              <a:ext cx="1900244" cy="15205129"/>
              <a:chOff x="0" y="0"/>
              <a:chExt cx="356429" cy="2852028"/>
            </a:xfrm>
          </p:grpSpPr>
          <p:sp>
            <p:nvSpPr>
              <p:cNvPr name="Freeform 8" id="8"/>
              <p:cNvSpPr/>
              <p:nvPr/>
            </p:nvSpPr>
            <p:spPr>
              <a:xfrm flipH="false" flipV="false" rot="0">
                <a:off x="0" y="0"/>
                <a:ext cx="356429" cy="2852028"/>
              </a:xfrm>
              <a:custGeom>
                <a:avLst/>
                <a:gdLst/>
                <a:ahLst/>
                <a:cxnLst/>
                <a:rect r="r" b="b" t="t" l="l"/>
                <a:pathLst>
                  <a:path h="2852028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2852028"/>
                    </a:lnTo>
                    <a:lnTo>
                      <a:pt x="0" y="2852028"/>
                    </a:lnTo>
                    <a:close/>
                  </a:path>
                </a:pathLst>
              </a:custGeom>
              <a:solidFill>
                <a:srgbClr val="E65C7E"/>
              </a:solidFill>
            </p:spPr>
          </p:sp>
          <p:sp>
            <p:nvSpPr>
              <p:cNvPr name="TextBox 9" id="9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  <p:grpSp>
          <p:nvGrpSpPr>
            <p:cNvPr name="Group 10" id="10"/>
            <p:cNvGrpSpPr/>
            <p:nvPr/>
          </p:nvGrpSpPr>
          <p:grpSpPr>
            <a:xfrm rot="5400000">
              <a:off x="12801106" y="-11850985"/>
              <a:ext cx="1900244" cy="25602213"/>
              <a:chOff x="0" y="0"/>
              <a:chExt cx="356429" cy="4802210"/>
            </a:xfrm>
          </p:grpSpPr>
          <p:sp>
            <p:nvSpPr>
              <p:cNvPr name="Freeform 11" id="11"/>
              <p:cNvSpPr/>
              <p:nvPr/>
            </p:nvSpPr>
            <p:spPr>
              <a:xfrm flipH="false" flipV="false" rot="0">
                <a:off x="0" y="0"/>
                <a:ext cx="356429" cy="4802210"/>
              </a:xfrm>
              <a:custGeom>
                <a:avLst/>
                <a:gdLst/>
                <a:ahLst/>
                <a:cxnLst/>
                <a:rect r="r" b="b" t="t" l="l"/>
                <a:pathLst>
                  <a:path h="4802210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4802210"/>
                    </a:lnTo>
                    <a:lnTo>
                      <a:pt x="0" y="4802210"/>
                    </a:lnTo>
                    <a:close/>
                  </a:path>
                </a:pathLst>
              </a:custGeom>
              <a:solidFill>
                <a:srgbClr val="E65C7E"/>
              </a:solidFill>
            </p:spPr>
          </p:sp>
          <p:sp>
            <p:nvSpPr>
              <p:cNvPr name="TextBox 12" id="12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  <p:grpSp>
          <p:nvGrpSpPr>
            <p:cNvPr name="Group 13" id="13"/>
            <p:cNvGrpSpPr/>
            <p:nvPr/>
          </p:nvGrpSpPr>
          <p:grpSpPr>
            <a:xfrm rot="5400000">
              <a:off x="12656286" y="2257740"/>
              <a:ext cx="1900244" cy="25602213"/>
              <a:chOff x="0" y="0"/>
              <a:chExt cx="356429" cy="4802210"/>
            </a:xfrm>
          </p:grpSpPr>
          <p:sp>
            <p:nvSpPr>
              <p:cNvPr name="Freeform 14" id="14"/>
              <p:cNvSpPr/>
              <p:nvPr/>
            </p:nvSpPr>
            <p:spPr>
              <a:xfrm flipH="false" flipV="false" rot="0">
                <a:off x="0" y="0"/>
                <a:ext cx="356429" cy="4802210"/>
              </a:xfrm>
              <a:custGeom>
                <a:avLst/>
                <a:gdLst/>
                <a:ahLst/>
                <a:cxnLst/>
                <a:rect r="r" b="b" t="t" l="l"/>
                <a:pathLst>
                  <a:path h="4802210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4802210"/>
                    </a:lnTo>
                    <a:lnTo>
                      <a:pt x="0" y="4802210"/>
                    </a:lnTo>
                    <a:close/>
                  </a:path>
                </a:pathLst>
              </a:custGeom>
              <a:solidFill>
                <a:srgbClr val="E65C7E"/>
              </a:solidFill>
            </p:spPr>
          </p:sp>
          <p:sp>
            <p:nvSpPr>
              <p:cNvPr name="TextBox 15" id="15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</p:grpSp>
      <p:sp>
        <p:nvSpPr>
          <p:cNvPr name="Freeform 16" id="16"/>
          <p:cNvSpPr/>
          <p:nvPr/>
        </p:nvSpPr>
        <p:spPr>
          <a:xfrm flipH="false" flipV="false" rot="771677">
            <a:off x="13389293" y="5297170"/>
            <a:ext cx="4445598" cy="6318033"/>
          </a:xfrm>
          <a:custGeom>
            <a:avLst/>
            <a:gdLst/>
            <a:ahLst/>
            <a:cxnLst/>
            <a:rect r="r" b="b" t="t" l="l"/>
            <a:pathLst>
              <a:path h="6318033" w="4445598">
                <a:moveTo>
                  <a:pt x="0" y="0"/>
                </a:moveTo>
                <a:lnTo>
                  <a:pt x="4445597" y="0"/>
                </a:lnTo>
                <a:lnTo>
                  <a:pt x="4445597" y="6318033"/>
                </a:lnTo>
                <a:lnTo>
                  <a:pt x="0" y="6318033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7" id="17"/>
          <p:cNvSpPr/>
          <p:nvPr/>
        </p:nvSpPr>
        <p:spPr>
          <a:xfrm flipH="false" flipV="false" rot="-873501">
            <a:off x="11928939" y="428795"/>
            <a:ext cx="1911167" cy="3166089"/>
          </a:xfrm>
          <a:custGeom>
            <a:avLst/>
            <a:gdLst/>
            <a:ahLst/>
            <a:cxnLst/>
            <a:rect r="r" b="b" t="t" l="l"/>
            <a:pathLst>
              <a:path h="3166089" w="1911167">
                <a:moveTo>
                  <a:pt x="0" y="0"/>
                </a:moveTo>
                <a:lnTo>
                  <a:pt x="1911166" y="0"/>
                </a:lnTo>
                <a:lnTo>
                  <a:pt x="1911166" y="3166089"/>
                </a:lnTo>
                <a:lnTo>
                  <a:pt x="0" y="3166089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8" id="18"/>
          <p:cNvSpPr/>
          <p:nvPr/>
        </p:nvSpPr>
        <p:spPr>
          <a:xfrm flipH="false" flipV="false" rot="-6816188">
            <a:off x="14692549" y="757774"/>
            <a:ext cx="3656175" cy="3543166"/>
          </a:xfrm>
          <a:custGeom>
            <a:avLst/>
            <a:gdLst/>
            <a:ahLst/>
            <a:cxnLst/>
            <a:rect r="r" b="b" t="t" l="l"/>
            <a:pathLst>
              <a:path h="3543166" w="3656175">
                <a:moveTo>
                  <a:pt x="0" y="0"/>
                </a:moveTo>
                <a:lnTo>
                  <a:pt x="3656175" y="0"/>
                </a:lnTo>
                <a:lnTo>
                  <a:pt x="3656175" y="3543166"/>
                </a:lnTo>
                <a:lnTo>
                  <a:pt x="0" y="3543166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9" id="19"/>
          <p:cNvSpPr/>
          <p:nvPr/>
        </p:nvSpPr>
        <p:spPr>
          <a:xfrm flipH="false" flipV="false" rot="776812">
            <a:off x="11654327" y="4757458"/>
            <a:ext cx="1403466" cy="2756808"/>
          </a:xfrm>
          <a:custGeom>
            <a:avLst/>
            <a:gdLst/>
            <a:ahLst/>
            <a:cxnLst/>
            <a:rect r="r" b="b" t="t" l="l"/>
            <a:pathLst>
              <a:path h="2756808" w="1403466">
                <a:moveTo>
                  <a:pt x="0" y="0"/>
                </a:moveTo>
                <a:lnTo>
                  <a:pt x="1403466" y="0"/>
                </a:lnTo>
                <a:lnTo>
                  <a:pt x="1403466" y="2756809"/>
                </a:lnTo>
                <a:lnTo>
                  <a:pt x="0" y="2756809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20" id="20"/>
          <p:cNvGrpSpPr/>
          <p:nvPr/>
        </p:nvGrpSpPr>
        <p:grpSpPr>
          <a:xfrm rot="0">
            <a:off x="17144474" y="913874"/>
            <a:ext cx="229651" cy="229651"/>
            <a:chOff x="0" y="0"/>
            <a:chExt cx="6350000" cy="6350000"/>
          </a:xfrm>
        </p:grpSpPr>
        <p:sp>
          <p:nvSpPr>
            <p:cNvPr name="Freeform 21" id="21"/>
            <p:cNvSpPr/>
            <p:nvPr/>
          </p:nvSpPr>
          <p:spPr>
            <a:xfrm flipH="false" flipV="false" rot="0">
              <a:off x="14167" y="0"/>
              <a:ext cx="6321665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21665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1AB5DB"/>
            </a:solidFill>
          </p:spPr>
        </p:sp>
      </p:grpSp>
      <p:sp>
        <p:nvSpPr>
          <p:cNvPr name="Freeform 22" id="22"/>
          <p:cNvSpPr/>
          <p:nvPr/>
        </p:nvSpPr>
        <p:spPr>
          <a:xfrm flipH="false" flipV="false" rot="0">
            <a:off x="11561697" y="1893821"/>
            <a:ext cx="238202" cy="236037"/>
          </a:xfrm>
          <a:custGeom>
            <a:avLst/>
            <a:gdLst/>
            <a:ahLst/>
            <a:cxnLst/>
            <a:rect r="r" b="b" t="t" l="l"/>
            <a:pathLst>
              <a:path h="236037" w="238202">
                <a:moveTo>
                  <a:pt x="0" y="0"/>
                </a:moveTo>
                <a:lnTo>
                  <a:pt x="238203" y="0"/>
                </a:lnTo>
                <a:lnTo>
                  <a:pt x="238203" y="236037"/>
                </a:lnTo>
                <a:lnTo>
                  <a:pt x="0" y="236037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3" id="23"/>
          <p:cNvSpPr/>
          <p:nvPr/>
        </p:nvSpPr>
        <p:spPr>
          <a:xfrm flipH="false" flipV="false" rot="-771795">
            <a:off x="17483208" y="9501083"/>
            <a:ext cx="433712" cy="411632"/>
          </a:xfrm>
          <a:custGeom>
            <a:avLst/>
            <a:gdLst/>
            <a:ahLst/>
            <a:cxnLst/>
            <a:rect r="r" b="b" t="t" l="l"/>
            <a:pathLst>
              <a:path h="411632" w="433712">
                <a:moveTo>
                  <a:pt x="0" y="0"/>
                </a:moveTo>
                <a:lnTo>
                  <a:pt x="433712" y="0"/>
                </a:lnTo>
                <a:lnTo>
                  <a:pt x="433712" y="411632"/>
                </a:lnTo>
                <a:lnTo>
                  <a:pt x="0" y="411632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4" id="24"/>
          <p:cNvSpPr/>
          <p:nvPr/>
        </p:nvSpPr>
        <p:spPr>
          <a:xfrm flipH="false" flipV="false" rot="0">
            <a:off x="14407372" y="4274705"/>
            <a:ext cx="464062" cy="471782"/>
          </a:xfrm>
          <a:custGeom>
            <a:avLst/>
            <a:gdLst/>
            <a:ahLst/>
            <a:cxnLst/>
            <a:rect r="r" b="b" t="t" l="l"/>
            <a:pathLst>
              <a:path h="471782" w="464062">
                <a:moveTo>
                  <a:pt x="0" y="0"/>
                </a:moveTo>
                <a:lnTo>
                  <a:pt x="464061" y="0"/>
                </a:lnTo>
                <a:lnTo>
                  <a:pt x="464061" y="471781"/>
                </a:lnTo>
                <a:lnTo>
                  <a:pt x="0" y="471781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25" id="25"/>
          <p:cNvGrpSpPr>
            <a:grpSpLocks noChangeAspect="true"/>
          </p:cNvGrpSpPr>
          <p:nvPr/>
        </p:nvGrpSpPr>
        <p:grpSpPr>
          <a:xfrm rot="-874149">
            <a:off x="13641867" y="5520507"/>
            <a:ext cx="498419" cy="262574"/>
            <a:chOff x="0" y="0"/>
            <a:chExt cx="1610360" cy="848360"/>
          </a:xfrm>
        </p:grpSpPr>
        <p:sp>
          <p:nvSpPr>
            <p:cNvPr name="Freeform 26" id="26"/>
            <p:cNvSpPr/>
            <p:nvPr/>
          </p:nvSpPr>
          <p:spPr>
            <a:xfrm flipH="false" flipV="false" rot="0">
              <a:off x="-31750" y="0"/>
              <a:ext cx="1675130" cy="880110"/>
            </a:xfrm>
            <a:custGeom>
              <a:avLst/>
              <a:gdLst/>
              <a:ahLst/>
              <a:cxnLst/>
              <a:rect r="r" b="b" t="t" l="l"/>
              <a:pathLst>
                <a:path h="880110" w="1675130">
                  <a:moveTo>
                    <a:pt x="266700" y="848360"/>
                  </a:moveTo>
                  <a:cubicBezTo>
                    <a:pt x="236220" y="848360"/>
                    <a:pt x="205740" y="842010"/>
                    <a:pt x="175260" y="829310"/>
                  </a:cubicBezTo>
                  <a:cubicBezTo>
                    <a:pt x="55880" y="778510"/>
                    <a:pt x="0" y="641350"/>
                    <a:pt x="50800" y="521970"/>
                  </a:cubicBezTo>
                  <a:cubicBezTo>
                    <a:pt x="184150" y="204470"/>
                    <a:pt x="492760" y="0"/>
                    <a:pt x="836930" y="0"/>
                  </a:cubicBezTo>
                  <a:cubicBezTo>
                    <a:pt x="1181100" y="0"/>
                    <a:pt x="1489710" y="204470"/>
                    <a:pt x="1624330" y="521970"/>
                  </a:cubicBezTo>
                  <a:cubicBezTo>
                    <a:pt x="1675130" y="641350"/>
                    <a:pt x="1619250" y="779780"/>
                    <a:pt x="1499870" y="829310"/>
                  </a:cubicBezTo>
                  <a:cubicBezTo>
                    <a:pt x="1380490" y="880110"/>
                    <a:pt x="1242060" y="824230"/>
                    <a:pt x="1192530" y="704850"/>
                  </a:cubicBezTo>
                  <a:cubicBezTo>
                    <a:pt x="1131570" y="562610"/>
                    <a:pt x="991870" y="469900"/>
                    <a:pt x="836930" y="469900"/>
                  </a:cubicBezTo>
                  <a:cubicBezTo>
                    <a:pt x="681990" y="469900"/>
                    <a:pt x="543560" y="562610"/>
                    <a:pt x="482600" y="704850"/>
                  </a:cubicBezTo>
                  <a:cubicBezTo>
                    <a:pt x="445770" y="793750"/>
                    <a:pt x="358140" y="848360"/>
                    <a:pt x="266700" y="848360"/>
                  </a:cubicBezTo>
                  <a:close/>
                </a:path>
              </a:pathLst>
            </a:custGeom>
            <a:solidFill>
              <a:srgbClr val="F2BC2A"/>
            </a:solidFill>
          </p:spPr>
        </p:sp>
      </p:grpSp>
      <p:grpSp>
        <p:nvGrpSpPr>
          <p:cNvPr name="Group 27" id="27"/>
          <p:cNvGrpSpPr/>
          <p:nvPr/>
        </p:nvGrpSpPr>
        <p:grpSpPr>
          <a:xfrm rot="0">
            <a:off x="17144474" y="4746486"/>
            <a:ext cx="229651" cy="229651"/>
            <a:chOff x="0" y="0"/>
            <a:chExt cx="6350000" cy="6350000"/>
          </a:xfrm>
        </p:grpSpPr>
        <p:sp>
          <p:nvSpPr>
            <p:cNvPr name="Freeform 28" id="28"/>
            <p:cNvSpPr/>
            <p:nvPr/>
          </p:nvSpPr>
          <p:spPr>
            <a:xfrm flipH="false" flipV="false" rot="0">
              <a:off x="14167" y="0"/>
              <a:ext cx="6321665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21665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1AB5DB"/>
            </a:solidFill>
          </p:spPr>
        </p:sp>
      </p:grpSp>
      <p:sp>
        <p:nvSpPr>
          <p:cNvPr name="Freeform 29" id="29"/>
          <p:cNvSpPr/>
          <p:nvPr/>
        </p:nvSpPr>
        <p:spPr>
          <a:xfrm flipH="false" flipV="false" rot="0">
            <a:off x="12657002" y="9299018"/>
            <a:ext cx="455040" cy="407881"/>
          </a:xfrm>
          <a:custGeom>
            <a:avLst/>
            <a:gdLst/>
            <a:ahLst/>
            <a:cxnLst/>
            <a:rect r="r" b="b" t="t" l="l"/>
            <a:pathLst>
              <a:path h="407881" w="455040">
                <a:moveTo>
                  <a:pt x="0" y="0"/>
                </a:moveTo>
                <a:lnTo>
                  <a:pt x="455040" y="0"/>
                </a:lnTo>
                <a:lnTo>
                  <a:pt x="455040" y="407881"/>
                </a:lnTo>
                <a:lnTo>
                  <a:pt x="0" y="407881"/>
                </a:lnTo>
                <a:lnTo>
                  <a:pt x="0" y="0"/>
                </a:lnTo>
                <a:close/>
              </a:path>
            </a:pathLst>
          </a:custGeom>
          <a:blipFill>
            <a:blip r:embed="rId17">
              <a:extLst>
                <a:ext uri="{96DAC541-7B7A-43D3-8B79-37D633B846F1}">
                  <asvg:svgBlip xmlns:asvg="http://schemas.microsoft.com/office/drawing/2016/SVG/main" r:embed="rId1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0" id="30"/>
          <p:cNvSpPr/>
          <p:nvPr/>
        </p:nvSpPr>
        <p:spPr>
          <a:xfrm flipH="false" flipV="false" rot="0">
            <a:off x="13891077" y="741038"/>
            <a:ext cx="568596" cy="509669"/>
          </a:xfrm>
          <a:custGeom>
            <a:avLst/>
            <a:gdLst/>
            <a:ahLst/>
            <a:cxnLst/>
            <a:rect r="r" b="b" t="t" l="l"/>
            <a:pathLst>
              <a:path h="509669" w="568596">
                <a:moveTo>
                  <a:pt x="0" y="0"/>
                </a:moveTo>
                <a:lnTo>
                  <a:pt x="568596" y="0"/>
                </a:lnTo>
                <a:lnTo>
                  <a:pt x="568596" y="509669"/>
                </a:lnTo>
                <a:lnTo>
                  <a:pt x="0" y="509669"/>
                </a:lnTo>
                <a:lnTo>
                  <a:pt x="0" y="0"/>
                </a:lnTo>
                <a:close/>
              </a:path>
            </a:pathLst>
          </a:custGeom>
          <a:blipFill>
            <a:blip r:embed="rId19">
              <a:extLst>
                <a:ext uri="{96DAC541-7B7A-43D3-8B79-37D633B846F1}">
                  <asvg:svgBlip xmlns:asvg="http://schemas.microsoft.com/office/drawing/2016/SVG/main" r:embed="rId20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31" id="31"/>
          <p:cNvGrpSpPr>
            <a:grpSpLocks noChangeAspect="true"/>
          </p:cNvGrpSpPr>
          <p:nvPr/>
        </p:nvGrpSpPr>
        <p:grpSpPr>
          <a:xfrm rot="-9583335">
            <a:off x="11985075" y="8218500"/>
            <a:ext cx="498419" cy="262574"/>
            <a:chOff x="0" y="0"/>
            <a:chExt cx="1610360" cy="848360"/>
          </a:xfrm>
        </p:grpSpPr>
        <p:sp>
          <p:nvSpPr>
            <p:cNvPr name="Freeform 32" id="32"/>
            <p:cNvSpPr/>
            <p:nvPr/>
          </p:nvSpPr>
          <p:spPr>
            <a:xfrm flipH="false" flipV="false" rot="0">
              <a:off x="-31750" y="0"/>
              <a:ext cx="1675130" cy="880110"/>
            </a:xfrm>
            <a:custGeom>
              <a:avLst/>
              <a:gdLst/>
              <a:ahLst/>
              <a:cxnLst/>
              <a:rect r="r" b="b" t="t" l="l"/>
              <a:pathLst>
                <a:path h="880110" w="1675130">
                  <a:moveTo>
                    <a:pt x="266700" y="848360"/>
                  </a:moveTo>
                  <a:cubicBezTo>
                    <a:pt x="236220" y="848360"/>
                    <a:pt x="205740" y="842010"/>
                    <a:pt x="175260" y="829310"/>
                  </a:cubicBezTo>
                  <a:cubicBezTo>
                    <a:pt x="55880" y="778510"/>
                    <a:pt x="0" y="641350"/>
                    <a:pt x="50800" y="521970"/>
                  </a:cubicBezTo>
                  <a:cubicBezTo>
                    <a:pt x="184150" y="204470"/>
                    <a:pt x="492760" y="0"/>
                    <a:pt x="836930" y="0"/>
                  </a:cubicBezTo>
                  <a:cubicBezTo>
                    <a:pt x="1181100" y="0"/>
                    <a:pt x="1489710" y="204470"/>
                    <a:pt x="1624330" y="521970"/>
                  </a:cubicBezTo>
                  <a:cubicBezTo>
                    <a:pt x="1675130" y="641350"/>
                    <a:pt x="1619250" y="779780"/>
                    <a:pt x="1499870" y="829310"/>
                  </a:cubicBezTo>
                  <a:cubicBezTo>
                    <a:pt x="1380490" y="880110"/>
                    <a:pt x="1242060" y="824230"/>
                    <a:pt x="1192530" y="704850"/>
                  </a:cubicBezTo>
                  <a:cubicBezTo>
                    <a:pt x="1131570" y="562610"/>
                    <a:pt x="991870" y="469900"/>
                    <a:pt x="836930" y="469900"/>
                  </a:cubicBezTo>
                  <a:cubicBezTo>
                    <a:pt x="681990" y="469900"/>
                    <a:pt x="543560" y="562610"/>
                    <a:pt x="482600" y="704850"/>
                  </a:cubicBezTo>
                  <a:cubicBezTo>
                    <a:pt x="445770" y="793750"/>
                    <a:pt x="358140" y="848360"/>
                    <a:pt x="266700" y="848360"/>
                  </a:cubicBezTo>
                  <a:close/>
                </a:path>
              </a:pathLst>
            </a:custGeom>
            <a:solidFill>
              <a:srgbClr val="F2BC2A"/>
            </a:solidFill>
          </p:spPr>
        </p:sp>
      </p:grpSp>
      <p:sp>
        <p:nvSpPr>
          <p:cNvPr name="TextBox 33" id="33"/>
          <p:cNvSpPr txBox="true"/>
          <p:nvPr/>
        </p:nvSpPr>
        <p:spPr>
          <a:xfrm rot="0">
            <a:off x="1699980" y="1145932"/>
            <a:ext cx="9663359" cy="95311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841"/>
              </a:lnSpc>
              <a:spcBef>
                <a:spcPct val="0"/>
              </a:spcBef>
            </a:pPr>
            <a:r>
              <a:rPr lang="en-US" sz="5600">
                <a:solidFill>
                  <a:srgbClr val="000000"/>
                </a:solidFill>
                <a:latin typeface="Comic Sans Bold"/>
              </a:rPr>
              <a:t>Правила роботи на уроці</a:t>
            </a:r>
          </a:p>
        </p:txBody>
      </p:sp>
      <p:sp>
        <p:nvSpPr>
          <p:cNvPr name="TextBox 34" id="34"/>
          <p:cNvSpPr txBox="true"/>
          <p:nvPr/>
        </p:nvSpPr>
        <p:spPr>
          <a:xfrm rot="0">
            <a:off x="1358396" y="2342951"/>
            <a:ext cx="10596624" cy="620642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7081"/>
              </a:lnSpc>
            </a:pPr>
            <a:r>
              <a:rPr lang="en-US" sz="4000">
                <a:solidFill>
                  <a:srgbClr val="000000"/>
                </a:solidFill>
                <a:latin typeface="Arimo Bold"/>
              </a:rPr>
              <a:t>1.Мати гарний настрій.</a:t>
            </a:r>
          </a:p>
          <a:p>
            <a:pPr>
              <a:lnSpc>
                <a:spcPts val="7081"/>
              </a:lnSpc>
            </a:pPr>
            <a:r>
              <a:rPr lang="en-US" sz="4000">
                <a:solidFill>
                  <a:srgbClr val="000000"/>
                </a:solidFill>
                <a:latin typeface="Arimo Bold"/>
              </a:rPr>
              <a:t>2.Бути чемним та поважати один одного.</a:t>
            </a:r>
          </a:p>
          <a:p>
            <a:pPr>
              <a:lnSpc>
                <a:spcPts val="7081"/>
              </a:lnSpc>
            </a:pPr>
            <a:r>
              <a:rPr lang="en-US" sz="4000">
                <a:solidFill>
                  <a:srgbClr val="000000"/>
                </a:solidFill>
                <a:latin typeface="Arimo Bold"/>
              </a:rPr>
              <a:t>3.Вміти вислухати відповідь свого однокласника.</a:t>
            </a:r>
          </a:p>
          <a:p>
            <a:pPr>
              <a:lnSpc>
                <a:spcPts val="7081"/>
              </a:lnSpc>
            </a:pPr>
            <a:r>
              <a:rPr lang="en-US" sz="4000">
                <a:solidFill>
                  <a:srgbClr val="000000"/>
                </a:solidFill>
                <a:latin typeface="Arimo Bold"/>
              </a:rPr>
              <a:t>4.Працювати уважно.</a:t>
            </a:r>
          </a:p>
          <a:p>
            <a:pPr>
              <a:lnSpc>
                <a:spcPts val="7081"/>
              </a:lnSpc>
            </a:pPr>
            <a:r>
              <a:rPr lang="en-US" sz="4000">
                <a:solidFill>
                  <a:srgbClr val="000000"/>
                </a:solidFill>
                <a:latin typeface="Arimo Bold"/>
              </a:rPr>
              <a:t>5.Допомагати один одному.</a:t>
            </a:r>
          </a:p>
          <a:p>
            <a:pPr>
              <a:lnSpc>
                <a:spcPts val="7081"/>
              </a:lnSpc>
            </a:pPr>
            <a:r>
              <a:rPr lang="en-US" sz="4000">
                <a:solidFill>
                  <a:srgbClr val="000000"/>
                </a:solidFill>
                <a:latin typeface="Arimo Bold"/>
              </a:rPr>
              <a:t>6.Дарувати позитивний настрій.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>
            <a:alphaModFix amt="14000"/>
          </a:blip>
          <a:srcRect l="-25046" t="21875" r="-25046" b="21875"/>
          <a:stretch>
            <a:fillRect/>
          </a:stretch>
        </p:blipFill>
        <p:spPr>
          <a:xfrm flipH="false" flipV="false">
            <a:off x="0" y="0"/>
            <a:ext cx="18288000" cy="10287000"/>
          </a:xfrm>
          <a:prstGeom prst="rect">
            <a:avLst/>
          </a:prstGeom>
        </p:spPr>
      </p:pic>
      <p:grpSp>
        <p:nvGrpSpPr>
          <p:cNvPr name="Group 3" id="3"/>
          <p:cNvGrpSpPr/>
          <p:nvPr/>
        </p:nvGrpSpPr>
        <p:grpSpPr>
          <a:xfrm rot="0">
            <a:off x="-869488" y="-836544"/>
            <a:ext cx="20086371" cy="12006726"/>
            <a:chOff x="0" y="0"/>
            <a:chExt cx="26781829" cy="16008969"/>
          </a:xfrm>
        </p:grpSpPr>
        <p:grpSp>
          <p:nvGrpSpPr>
            <p:cNvPr name="Group 4" id="4"/>
            <p:cNvGrpSpPr/>
            <p:nvPr/>
          </p:nvGrpSpPr>
          <p:grpSpPr>
            <a:xfrm rot="0">
              <a:off x="0" y="394920"/>
              <a:ext cx="1900244" cy="15205129"/>
              <a:chOff x="0" y="0"/>
              <a:chExt cx="356429" cy="2852028"/>
            </a:xfrm>
          </p:grpSpPr>
          <p:sp>
            <p:nvSpPr>
              <p:cNvPr name="Freeform 5" id="5"/>
              <p:cNvSpPr/>
              <p:nvPr/>
            </p:nvSpPr>
            <p:spPr>
              <a:xfrm flipH="false" flipV="false" rot="0">
                <a:off x="0" y="0"/>
                <a:ext cx="356429" cy="2852028"/>
              </a:xfrm>
              <a:custGeom>
                <a:avLst/>
                <a:gdLst/>
                <a:ahLst/>
                <a:cxnLst/>
                <a:rect r="r" b="b" t="t" l="l"/>
                <a:pathLst>
                  <a:path h="2852028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2852028"/>
                    </a:lnTo>
                    <a:lnTo>
                      <a:pt x="0" y="2852028"/>
                    </a:lnTo>
                    <a:close/>
                  </a:path>
                </a:pathLst>
              </a:custGeom>
              <a:solidFill>
                <a:srgbClr val="E65C7E"/>
              </a:solidFill>
            </p:spPr>
          </p:sp>
          <p:sp>
            <p:nvSpPr>
              <p:cNvPr name="TextBox 6" id="6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  <p:grpSp>
          <p:nvGrpSpPr>
            <p:cNvPr name="Group 7" id="7"/>
            <p:cNvGrpSpPr/>
            <p:nvPr/>
          </p:nvGrpSpPr>
          <p:grpSpPr>
            <a:xfrm rot="0">
              <a:off x="24881585" y="394920"/>
              <a:ext cx="1900244" cy="15205129"/>
              <a:chOff x="0" y="0"/>
              <a:chExt cx="356429" cy="2852028"/>
            </a:xfrm>
          </p:grpSpPr>
          <p:sp>
            <p:nvSpPr>
              <p:cNvPr name="Freeform 8" id="8"/>
              <p:cNvSpPr/>
              <p:nvPr/>
            </p:nvSpPr>
            <p:spPr>
              <a:xfrm flipH="false" flipV="false" rot="0">
                <a:off x="0" y="0"/>
                <a:ext cx="356429" cy="2852028"/>
              </a:xfrm>
              <a:custGeom>
                <a:avLst/>
                <a:gdLst/>
                <a:ahLst/>
                <a:cxnLst/>
                <a:rect r="r" b="b" t="t" l="l"/>
                <a:pathLst>
                  <a:path h="2852028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2852028"/>
                    </a:lnTo>
                    <a:lnTo>
                      <a:pt x="0" y="2852028"/>
                    </a:lnTo>
                    <a:close/>
                  </a:path>
                </a:pathLst>
              </a:custGeom>
              <a:solidFill>
                <a:srgbClr val="E65C7E"/>
              </a:solidFill>
            </p:spPr>
          </p:sp>
          <p:sp>
            <p:nvSpPr>
              <p:cNvPr name="TextBox 9" id="9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  <p:grpSp>
          <p:nvGrpSpPr>
            <p:cNvPr name="Group 10" id="10"/>
            <p:cNvGrpSpPr/>
            <p:nvPr/>
          </p:nvGrpSpPr>
          <p:grpSpPr>
            <a:xfrm rot="5400000">
              <a:off x="12801106" y="-11850985"/>
              <a:ext cx="1900244" cy="25602213"/>
              <a:chOff x="0" y="0"/>
              <a:chExt cx="356429" cy="4802210"/>
            </a:xfrm>
          </p:grpSpPr>
          <p:sp>
            <p:nvSpPr>
              <p:cNvPr name="Freeform 11" id="11"/>
              <p:cNvSpPr/>
              <p:nvPr/>
            </p:nvSpPr>
            <p:spPr>
              <a:xfrm flipH="false" flipV="false" rot="0">
                <a:off x="0" y="0"/>
                <a:ext cx="356429" cy="4802210"/>
              </a:xfrm>
              <a:custGeom>
                <a:avLst/>
                <a:gdLst/>
                <a:ahLst/>
                <a:cxnLst/>
                <a:rect r="r" b="b" t="t" l="l"/>
                <a:pathLst>
                  <a:path h="4802210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4802210"/>
                    </a:lnTo>
                    <a:lnTo>
                      <a:pt x="0" y="4802210"/>
                    </a:lnTo>
                    <a:close/>
                  </a:path>
                </a:pathLst>
              </a:custGeom>
              <a:solidFill>
                <a:srgbClr val="E65C7E"/>
              </a:solidFill>
            </p:spPr>
          </p:sp>
          <p:sp>
            <p:nvSpPr>
              <p:cNvPr name="TextBox 12" id="12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  <p:grpSp>
          <p:nvGrpSpPr>
            <p:cNvPr name="Group 13" id="13"/>
            <p:cNvGrpSpPr/>
            <p:nvPr/>
          </p:nvGrpSpPr>
          <p:grpSpPr>
            <a:xfrm rot="5400000">
              <a:off x="12656286" y="2257740"/>
              <a:ext cx="1900244" cy="25602213"/>
              <a:chOff x="0" y="0"/>
              <a:chExt cx="356429" cy="4802210"/>
            </a:xfrm>
          </p:grpSpPr>
          <p:sp>
            <p:nvSpPr>
              <p:cNvPr name="Freeform 14" id="14"/>
              <p:cNvSpPr/>
              <p:nvPr/>
            </p:nvSpPr>
            <p:spPr>
              <a:xfrm flipH="false" flipV="false" rot="0">
                <a:off x="0" y="0"/>
                <a:ext cx="356429" cy="4802210"/>
              </a:xfrm>
              <a:custGeom>
                <a:avLst/>
                <a:gdLst/>
                <a:ahLst/>
                <a:cxnLst/>
                <a:rect r="r" b="b" t="t" l="l"/>
                <a:pathLst>
                  <a:path h="4802210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4802210"/>
                    </a:lnTo>
                    <a:lnTo>
                      <a:pt x="0" y="4802210"/>
                    </a:lnTo>
                    <a:close/>
                  </a:path>
                </a:pathLst>
              </a:custGeom>
              <a:solidFill>
                <a:srgbClr val="E65C7E"/>
              </a:solidFill>
            </p:spPr>
          </p:sp>
          <p:sp>
            <p:nvSpPr>
              <p:cNvPr name="TextBox 15" id="15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</p:grpSp>
      <p:sp>
        <p:nvSpPr>
          <p:cNvPr name="Freeform 16" id="16"/>
          <p:cNvSpPr/>
          <p:nvPr/>
        </p:nvSpPr>
        <p:spPr>
          <a:xfrm flipH="false" flipV="false" rot="0">
            <a:off x="2457529" y="1387425"/>
            <a:ext cx="4487043" cy="3116456"/>
          </a:xfrm>
          <a:custGeom>
            <a:avLst/>
            <a:gdLst/>
            <a:ahLst/>
            <a:cxnLst/>
            <a:rect r="r" b="b" t="t" l="l"/>
            <a:pathLst>
              <a:path h="3116456" w="4487043">
                <a:moveTo>
                  <a:pt x="0" y="0"/>
                </a:moveTo>
                <a:lnTo>
                  <a:pt x="4487043" y="0"/>
                </a:lnTo>
                <a:lnTo>
                  <a:pt x="4487043" y="3116455"/>
                </a:lnTo>
                <a:lnTo>
                  <a:pt x="0" y="3116455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17" id="17"/>
          <p:cNvGrpSpPr/>
          <p:nvPr/>
        </p:nvGrpSpPr>
        <p:grpSpPr>
          <a:xfrm rot="0">
            <a:off x="6972519" y="1024362"/>
            <a:ext cx="229651" cy="229651"/>
            <a:chOff x="0" y="0"/>
            <a:chExt cx="6350000" cy="6350000"/>
          </a:xfrm>
        </p:grpSpPr>
        <p:sp>
          <p:nvSpPr>
            <p:cNvPr name="Freeform 18" id="18"/>
            <p:cNvSpPr/>
            <p:nvPr/>
          </p:nvSpPr>
          <p:spPr>
            <a:xfrm flipH="false" flipV="false" rot="0">
              <a:off x="14167" y="0"/>
              <a:ext cx="6321665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21665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1AB5DB"/>
            </a:solidFill>
          </p:spPr>
        </p:sp>
      </p:grpSp>
      <p:sp>
        <p:nvSpPr>
          <p:cNvPr name="Freeform 19" id="19"/>
          <p:cNvSpPr/>
          <p:nvPr/>
        </p:nvSpPr>
        <p:spPr>
          <a:xfrm flipH="false" flipV="false" rot="0">
            <a:off x="1877576" y="3869729"/>
            <a:ext cx="238202" cy="236037"/>
          </a:xfrm>
          <a:custGeom>
            <a:avLst/>
            <a:gdLst/>
            <a:ahLst/>
            <a:cxnLst/>
            <a:rect r="r" b="b" t="t" l="l"/>
            <a:pathLst>
              <a:path h="236037" w="238202">
                <a:moveTo>
                  <a:pt x="0" y="0"/>
                </a:moveTo>
                <a:lnTo>
                  <a:pt x="238203" y="0"/>
                </a:lnTo>
                <a:lnTo>
                  <a:pt x="238203" y="236037"/>
                </a:lnTo>
                <a:lnTo>
                  <a:pt x="0" y="236037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0" id="20"/>
          <p:cNvSpPr/>
          <p:nvPr/>
        </p:nvSpPr>
        <p:spPr>
          <a:xfrm flipH="false" flipV="false" rot="0">
            <a:off x="7202170" y="3515966"/>
            <a:ext cx="464062" cy="471782"/>
          </a:xfrm>
          <a:custGeom>
            <a:avLst/>
            <a:gdLst/>
            <a:ahLst/>
            <a:cxnLst/>
            <a:rect r="r" b="b" t="t" l="l"/>
            <a:pathLst>
              <a:path h="471782" w="464062">
                <a:moveTo>
                  <a:pt x="0" y="0"/>
                </a:moveTo>
                <a:lnTo>
                  <a:pt x="464061" y="0"/>
                </a:lnTo>
                <a:lnTo>
                  <a:pt x="464061" y="471782"/>
                </a:lnTo>
                <a:lnTo>
                  <a:pt x="0" y="471782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21" id="21"/>
          <p:cNvGrpSpPr>
            <a:grpSpLocks noChangeAspect="true"/>
          </p:cNvGrpSpPr>
          <p:nvPr/>
        </p:nvGrpSpPr>
        <p:grpSpPr>
          <a:xfrm rot="1990763">
            <a:off x="7233387" y="1800473"/>
            <a:ext cx="498419" cy="262574"/>
            <a:chOff x="0" y="0"/>
            <a:chExt cx="1610360" cy="848360"/>
          </a:xfrm>
        </p:grpSpPr>
        <p:sp>
          <p:nvSpPr>
            <p:cNvPr name="Freeform 22" id="22"/>
            <p:cNvSpPr/>
            <p:nvPr/>
          </p:nvSpPr>
          <p:spPr>
            <a:xfrm flipH="false" flipV="false" rot="0">
              <a:off x="-31750" y="0"/>
              <a:ext cx="1675130" cy="880110"/>
            </a:xfrm>
            <a:custGeom>
              <a:avLst/>
              <a:gdLst/>
              <a:ahLst/>
              <a:cxnLst/>
              <a:rect r="r" b="b" t="t" l="l"/>
              <a:pathLst>
                <a:path h="880110" w="1675130">
                  <a:moveTo>
                    <a:pt x="266700" y="848360"/>
                  </a:moveTo>
                  <a:cubicBezTo>
                    <a:pt x="236220" y="848360"/>
                    <a:pt x="205740" y="842010"/>
                    <a:pt x="175260" y="829310"/>
                  </a:cubicBezTo>
                  <a:cubicBezTo>
                    <a:pt x="55880" y="778510"/>
                    <a:pt x="0" y="641350"/>
                    <a:pt x="50800" y="521970"/>
                  </a:cubicBezTo>
                  <a:cubicBezTo>
                    <a:pt x="184150" y="204470"/>
                    <a:pt x="492760" y="0"/>
                    <a:pt x="836930" y="0"/>
                  </a:cubicBezTo>
                  <a:cubicBezTo>
                    <a:pt x="1181100" y="0"/>
                    <a:pt x="1489710" y="204470"/>
                    <a:pt x="1624330" y="521970"/>
                  </a:cubicBezTo>
                  <a:cubicBezTo>
                    <a:pt x="1675130" y="641350"/>
                    <a:pt x="1619250" y="779780"/>
                    <a:pt x="1499870" y="829310"/>
                  </a:cubicBezTo>
                  <a:cubicBezTo>
                    <a:pt x="1380490" y="880110"/>
                    <a:pt x="1242060" y="824230"/>
                    <a:pt x="1192530" y="704850"/>
                  </a:cubicBezTo>
                  <a:cubicBezTo>
                    <a:pt x="1131570" y="562610"/>
                    <a:pt x="991870" y="469900"/>
                    <a:pt x="836930" y="469900"/>
                  </a:cubicBezTo>
                  <a:cubicBezTo>
                    <a:pt x="681990" y="469900"/>
                    <a:pt x="543560" y="562610"/>
                    <a:pt x="482600" y="704850"/>
                  </a:cubicBezTo>
                  <a:cubicBezTo>
                    <a:pt x="445770" y="793750"/>
                    <a:pt x="358140" y="848360"/>
                    <a:pt x="266700" y="848360"/>
                  </a:cubicBezTo>
                  <a:close/>
                </a:path>
              </a:pathLst>
            </a:custGeom>
            <a:solidFill>
              <a:srgbClr val="F2BC2A"/>
            </a:solidFill>
          </p:spPr>
        </p:sp>
      </p:grpSp>
      <p:sp>
        <p:nvSpPr>
          <p:cNvPr name="Freeform 23" id="23"/>
          <p:cNvSpPr/>
          <p:nvPr/>
        </p:nvSpPr>
        <p:spPr>
          <a:xfrm flipH="false" flipV="false" rot="0">
            <a:off x="1428081" y="2435983"/>
            <a:ext cx="568596" cy="509669"/>
          </a:xfrm>
          <a:custGeom>
            <a:avLst/>
            <a:gdLst/>
            <a:ahLst/>
            <a:cxnLst/>
            <a:rect r="r" b="b" t="t" l="l"/>
            <a:pathLst>
              <a:path h="509669" w="568596">
                <a:moveTo>
                  <a:pt x="0" y="0"/>
                </a:moveTo>
                <a:lnTo>
                  <a:pt x="568596" y="0"/>
                </a:lnTo>
                <a:lnTo>
                  <a:pt x="568596" y="509670"/>
                </a:lnTo>
                <a:lnTo>
                  <a:pt x="0" y="509670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4" id="24"/>
          <p:cNvSpPr/>
          <p:nvPr/>
        </p:nvSpPr>
        <p:spPr>
          <a:xfrm flipH="false" flipV="false" rot="3052269">
            <a:off x="1893529" y="1151388"/>
            <a:ext cx="238202" cy="236037"/>
          </a:xfrm>
          <a:custGeom>
            <a:avLst/>
            <a:gdLst/>
            <a:ahLst/>
            <a:cxnLst/>
            <a:rect r="r" b="b" t="t" l="l"/>
            <a:pathLst>
              <a:path h="236037" w="238202">
                <a:moveTo>
                  <a:pt x="0" y="0"/>
                </a:moveTo>
                <a:lnTo>
                  <a:pt x="238202" y="0"/>
                </a:lnTo>
                <a:lnTo>
                  <a:pt x="238202" y="236037"/>
                </a:lnTo>
                <a:lnTo>
                  <a:pt x="0" y="236037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5" id="25"/>
          <p:cNvSpPr/>
          <p:nvPr/>
        </p:nvSpPr>
        <p:spPr>
          <a:xfrm flipH="false" flipV="false" rot="-331895">
            <a:off x="12605449" y="6154147"/>
            <a:ext cx="1801985" cy="2095331"/>
          </a:xfrm>
          <a:custGeom>
            <a:avLst/>
            <a:gdLst/>
            <a:ahLst/>
            <a:cxnLst/>
            <a:rect r="r" b="b" t="t" l="l"/>
            <a:pathLst>
              <a:path h="2095331" w="1801985">
                <a:moveTo>
                  <a:pt x="0" y="0"/>
                </a:moveTo>
                <a:lnTo>
                  <a:pt x="1801985" y="0"/>
                </a:lnTo>
                <a:lnTo>
                  <a:pt x="1801985" y="2095331"/>
                </a:lnTo>
                <a:lnTo>
                  <a:pt x="0" y="2095331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6" id="26"/>
          <p:cNvSpPr/>
          <p:nvPr/>
        </p:nvSpPr>
        <p:spPr>
          <a:xfrm flipH="false" flipV="false" rot="0">
            <a:off x="9341406" y="6419501"/>
            <a:ext cx="2374268" cy="2838799"/>
          </a:xfrm>
          <a:custGeom>
            <a:avLst/>
            <a:gdLst/>
            <a:ahLst/>
            <a:cxnLst/>
            <a:rect r="r" b="b" t="t" l="l"/>
            <a:pathLst>
              <a:path h="2838799" w="2374268">
                <a:moveTo>
                  <a:pt x="0" y="0"/>
                </a:moveTo>
                <a:lnTo>
                  <a:pt x="2374268" y="0"/>
                </a:lnTo>
                <a:lnTo>
                  <a:pt x="2374268" y="2838799"/>
                </a:lnTo>
                <a:lnTo>
                  <a:pt x="0" y="2838799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7" id="27"/>
          <p:cNvSpPr/>
          <p:nvPr/>
        </p:nvSpPr>
        <p:spPr>
          <a:xfrm flipH="false" flipV="false" rot="-1056088">
            <a:off x="13921202" y="7285298"/>
            <a:ext cx="3735971" cy="1107206"/>
          </a:xfrm>
          <a:custGeom>
            <a:avLst/>
            <a:gdLst/>
            <a:ahLst/>
            <a:cxnLst/>
            <a:rect r="r" b="b" t="t" l="l"/>
            <a:pathLst>
              <a:path h="1107206" w="3735971">
                <a:moveTo>
                  <a:pt x="0" y="0"/>
                </a:moveTo>
                <a:lnTo>
                  <a:pt x="3735970" y="0"/>
                </a:lnTo>
                <a:lnTo>
                  <a:pt x="3735970" y="1107205"/>
                </a:lnTo>
                <a:lnTo>
                  <a:pt x="0" y="1107205"/>
                </a:lnTo>
                <a:lnTo>
                  <a:pt x="0" y="0"/>
                </a:lnTo>
                <a:close/>
              </a:path>
            </a:pathLst>
          </a:custGeom>
          <a:blipFill>
            <a:blip r:embed="rId17">
              <a:extLst>
                <a:ext uri="{96DAC541-7B7A-43D3-8B79-37D633B846F1}">
                  <asvg:svgBlip xmlns:asvg="http://schemas.microsoft.com/office/drawing/2016/SVG/main" r:embed="rId1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8" id="28"/>
          <p:cNvSpPr/>
          <p:nvPr/>
        </p:nvSpPr>
        <p:spPr>
          <a:xfrm flipH="false" flipV="false" rot="0">
            <a:off x="14934760" y="6811152"/>
            <a:ext cx="238202" cy="236037"/>
          </a:xfrm>
          <a:custGeom>
            <a:avLst/>
            <a:gdLst/>
            <a:ahLst/>
            <a:cxnLst/>
            <a:rect r="r" b="b" t="t" l="l"/>
            <a:pathLst>
              <a:path h="236037" w="238202">
                <a:moveTo>
                  <a:pt x="0" y="0"/>
                </a:moveTo>
                <a:lnTo>
                  <a:pt x="238203" y="0"/>
                </a:lnTo>
                <a:lnTo>
                  <a:pt x="238203" y="236037"/>
                </a:lnTo>
                <a:lnTo>
                  <a:pt x="0" y="236037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9" id="29"/>
          <p:cNvSpPr/>
          <p:nvPr/>
        </p:nvSpPr>
        <p:spPr>
          <a:xfrm flipH="false" flipV="false" rot="0">
            <a:off x="13274410" y="8786518"/>
            <a:ext cx="464062" cy="471782"/>
          </a:xfrm>
          <a:custGeom>
            <a:avLst/>
            <a:gdLst/>
            <a:ahLst/>
            <a:cxnLst/>
            <a:rect r="r" b="b" t="t" l="l"/>
            <a:pathLst>
              <a:path h="471782" w="464062">
                <a:moveTo>
                  <a:pt x="0" y="0"/>
                </a:moveTo>
                <a:lnTo>
                  <a:pt x="464062" y="0"/>
                </a:lnTo>
                <a:lnTo>
                  <a:pt x="464062" y="471782"/>
                </a:lnTo>
                <a:lnTo>
                  <a:pt x="0" y="471782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0" id="30"/>
          <p:cNvSpPr/>
          <p:nvPr/>
        </p:nvSpPr>
        <p:spPr>
          <a:xfrm flipH="false" flipV="false" rot="0">
            <a:off x="12158481" y="6419501"/>
            <a:ext cx="568596" cy="509669"/>
          </a:xfrm>
          <a:custGeom>
            <a:avLst/>
            <a:gdLst/>
            <a:ahLst/>
            <a:cxnLst/>
            <a:rect r="r" b="b" t="t" l="l"/>
            <a:pathLst>
              <a:path h="509669" w="568596">
                <a:moveTo>
                  <a:pt x="0" y="0"/>
                </a:moveTo>
                <a:lnTo>
                  <a:pt x="568597" y="0"/>
                </a:lnTo>
                <a:lnTo>
                  <a:pt x="568597" y="509669"/>
                </a:lnTo>
                <a:lnTo>
                  <a:pt x="0" y="509669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1" id="31"/>
          <p:cNvSpPr/>
          <p:nvPr/>
        </p:nvSpPr>
        <p:spPr>
          <a:xfrm flipH="false" flipV="false" rot="0">
            <a:off x="12204577" y="8550481"/>
            <a:ext cx="238202" cy="236037"/>
          </a:xfrm>
          <a:custGeom>
            <a:avLst/>
            <a:gdLst/>
            <a:ahLst/>
            <a:cxnLst/>
            <a:rect r="r" b="b" t="t" l="l"/>
            <a:pathLst>
              <a:path h="236037" w="238202">
                <a:moveTo>
                  <a:pt x="0" y="0"/>
                </a:moveTo>
                <a:lnTo>
                  <a:pt x="238203" y="0"/>
                </a:lnTo>
                <a:lnTo>
                  <a:pt x="238203" y="236037"/>
                </a:lnTo>
                <a:lnTo>
                  <a:pt x="0" y="236037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32" id="32"/>
          <p:cNvGrpSpPr>
            <a:grpSpLocks noChangeAspect="true"/>
          </p:cNvGrpSpPr>
          <p:nvPr/>
        </p:nvGrpSpPr>
        <p:grpSpPr>
          <a:xfrm rot="1990763">
            <a:off x="16178558" y="8783478"/>
            <a:ext cx="498419" cy="262574"/>
            <a:chOff x="0" y="0"/>
            <a:chExt cx="1610360" cy="848360"/>
          </a:xfrm>
        </p:grpSpPr>
        <p:sp>
          <p:nvSpPr>
            <p:cNvPr name="Freeform 33" id="33"/>
            <p:cNvSpPr/>
            <p:nvPr/>
          </p:nvSpPr>
          <p:spPr>
            <a:xfrm flipH="false" flipV="false" rot="0">
              <a:off x="-31750" y="0"/>
              <a:ext cx="1675130" cy="880110"/>
            </a:xfrm>
            <a:custGeom>
              <a:avLst/>
              <a:gdLst/>
              <a:ahLst/>
              <a:cxnLst/>
              <a:rect r="r" b="b" t="t" l="l"/>
              <a:pathLst>
                <a:path h="880110" w="1675130">
                  <a:moveTo>
                    <a:pt x="266700" y="848360"/>
                  </a:moveTo>
                  <a:cubicBezTo>
                    <a:pt x="236220" y="848360"/>
                    <a:pt x="205740" y="842010"/>
                    <a:pt x="175260" y="829310"/>
                  </a:cubicBezTo>
                  <a:cubicBezTo>
                    <a:pt x="55880" y="778510"/>
                    <a:pt x="0" y="641350"/>
                    <a:pt x="50800" y="521970"/>
                  </a:cubicBezTo>
                  <a:cubicBezTo>
                    <a:pt x="184150" y="204470"/>
                    <a:pt x="492760" y="0"/>
                    <a:pt x="836930" y="0"/>
                  </a:cubicBezTo>
                  <a:cubicBezTo>
                    <a:pt x="1181100" y="0"/>
                    <a:pt x="1489710" y="204470"/>
                    <a:pt x="1624330" y="521970"/>
                  </a:cubicBezTo>
                  <a:cubicBezTo>
                    <a:pt x="1675130" y="641350"/>
                    <a:pt x="1619250" y="779780"/>
                    <a:pt x="1499870" y="829310"/>
                  </a:cubicBezTo>
                  <a:cubicBezTo>
                    <a:pt x="1380490" y="880110"/>
                    <a:pt x="1242060" y="824230"/>
                    <a:pt x="1192530" y="704850"/>
                  </a:cubicBezTo>
                  <a:cubicBezTo>
                    <a:pt x="1131570" y="562610"/>
                    <a:pt x="991870" y="469900"/>
                    <a:pt x="836930" y="469900"/>
                  </a:cubicBezTo>
                  <a:cubicBezTo>
                    <a:pt x="681990" y="469900"/>
                    <a:pt x="543560" y="562610"/>
                    <a:pt x="482600" y="704850"/>
                  </a:cubicBezTo>
                  <a:cubicBezTo>
                    <a:pt x="445770" y="793750"/>
                    <a:pt x="358140" y="848360"/>
                    <a:pt x="266700" y="848360"/>
                  </a:cubicBezTo>
                  <a:close/>
                </a:path>
              </a:pathLst>
            </a:custGeom>
            <a:solidFill>
              <a:srgbClr val="F2BC2A"/>
            </a:solidFill>
          </p:spPr>
        </p:sp>
      </p:grpSp>
      <p:sp>
        <p:nvSpPr>
          <p:cNvPr name="TextBox 34" id="34"/>
          <p:cNvSpPr txBox="true"/>
          <p:nvPr/>
        </p:nvSpPr>
        <p:spPr>
          <a:xfrm rot="0">
            <a:off x="10749196" y="648015"/>
            <a:ext cx="4802612" cy="8870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 u="sng">
                <a:solidFill>
                  <a:srgbClr val="003933"/>
                </a:solidFill>
                <a:latin typeface="Comic Sans Bold"/>
              </a:rPr>
              <a:t>ПЛАН УРОКУ</a:t>
            </a:r>
          </a:p>
        </p:txBody>
      </p:sp>
      <p:sp>
        <p:nvSpPr>
          <p:cNvPr name="TextBox 35" id="35"/>
          <p:cNvSpPr txBox="true"/>
          <p:nvPr/>
        </p:nvSpPr>
        <p:spPr>
          <a:xfrm rot="0">
            <a:off x="1582910" y="4739651"/>
            <a:ext cx="6047304" cy="77848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441"/>
              </a:lnSpc>
              <a:spcBef>
                <a:spcPct val="0"/>
              </a:spcBef>
            </a:pPr>
            <a:r>
              <a:rPr lang="en-US" sz="4600" u="sng">
                <a:solidFill>
                  <a:srgbClr val="003933"/>
                </a:solidFill>
                <a:latin typeface="Comic Sans Bold"/>
              </a:rPr>
              <a:t>Очікувані результати</a:t>
            </a:r>
          </a:p>
        </p:txBody>
      </p:sp>
      <p:sp>
        <p:nvSpPr>
          <p:cNvPr name="TextBox 36" id="36"/>
          <p:cNvSpPr txBox="true"/>
          <p:nvPr/>
        </p:nvSpPr>
        <p:spPr>
          <a:xfrm rot="0">
            <a:off x="1028700" y="6173532"/>
            <a:ext cx="7522131" cy="297685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marL="604709" indent="-302354" lvl="1">
              <a:lnSpc>
                <a:spcPts val="3921"/>
              </a:lnSpc>
              <a:buFont typeface="Arial"/>
              <a:buChar char="•"/>
            </a:pPr>
            <a:r>
              <a:rPr lang="en-US" sz="2800">
                <a:solidFill>
                  <a:srgbClr val="000000"/>
                </a:solidFill>
                <a:latin typeface="Arimo Bold"/>
              </a:rPr>
              <a:t>розуміють визначення слова «наука», «техніка», «відкриття» </a:t>
            </a:r>
          </a:p>
          <a:p>
            <a:pPr marL="604709" indent="-302354" lvl="1">
              <a:lnSpc>
                <a:spcPts val="3921"/>
              </a:lnSpc>
              <a:buFont typeface="Arial"/>
              <a:buChar char="•"/>
            </a:pPr>
            <a:r>
              <a:rPr lang="en-US" sz="2800">
                <a:solidFill>
                  <a:srgbClr val="000000"/>
                </a:solidFill>
                <a:latin typeface="Arimo Bold"/>
              </a:rPr>
              <a:t>наводять приклади винаходів людини, </a:t>
            </a:r>
          </a:p>
          <a:p>
            <a:pPr marL="604709" indent="-302354" lvl="1">
              <a:lnSpc>
                <a:spcPts val="3921"/>
              </a:lnSpc>
              <a:buFont typeface="Arial"/>
              <a:buChar char="•"/>
            </a:pPr>
            <a:r>
              <a:rPr lang="en-US" sz="2800">
                <a:solidFill>
                  <a:srgbClr val="000000"/>
                </a:solidFill>
                <a:latin typeface="Arimo Bold"/>
              </a:rPr>
              <a:t>пояснює, як наука впливає на світ, та на життя людини</a:t>
            </a:r>
          </a:p>
        </p:txBody>
      </p:sp>
      <p:sp>
        <p:nvSpPr>
          <p:cNvPr name="TextBox 37" id="37"/>
          <p:cNvSpPr txBox="true"/>
          <p:nvPr/>
        </p:nvSpPr>
        <p:spPr>
          <a:xfrm rot="0">
            <a:off x="9989203" y="1970074"/>
            <a:ext cx="6885688" cy="291907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marL="626298" indent="-313149" lvl="1">
              <a:lnSpc>
                <a:spcPts val="4061"/>
              </a:lnSpc>
              <a:buFont typeface="Arial"/>
              <a:buChar char="•"/>
            </a:pPr>
            <a:r>
              <a:rPr lang="en-US" sz="2900">
                <a:solidFill>
                  <a:srgbClr val="000000"/>
                </a:solidFill>
                <a:latin typeface="Comic Sans Bold"/>
              </a:rPr>
              <a:t>Що таке наука</a:t>
            </a:r>
          </a:p>
          <a:p>
            <a:pPr marL="626298" indent="-313149" lvl="1">
              <a:lnSpc>
                <a:spcPts val="4061"/>
              </a:lnSpc>
              <a:buFont typeface="Arial"/>
              <a:buChar char="•"/>
            </a:pPr>
            <a:r>
              <a:rPr lang="en-US" sz="2900">
                <a:solidFill>
                  <a:srgbClr val="000000"/>
                </a:solidFill>
                <a:latin typeface="Comic Sans Bold"/>
              </a:rPr>
              <a:t>Які науки вивчають природу</a:t>
            </a:r>
          </a:p>
          <a:p>
            <a:pPr marL="626298" indent="-313149" lvl="1">
              <a:lnSpc>
                <a:spcPts val="4061"/>
              </a:lnSpc>
              <a:buFont typeface="Arial"/>
              <a:buChar char="•"/>
            </a:pPr>
            <a:r>
              <a:rPr lang="en-US" sz="2900">
                <a:solidFill>
                  <a:srgbClr val="000000"/>
                </a:solidFill>
                <a:latin typeface="Comic Sans Bold"/>
              </a:rPr>
              <a:t> Хто такі науковці та науковиці</a:t>
            </a:r>
          </a:p>
          <a:p>
            <a:pPr marL="626298" indent="-313149" lvl="1">
              <a:lnSpc>
                <a:spcPts val="4061"/>
              </a:lnSpc>
              <a:buFont typeface="Arial"/>
              <a:buChar char="•"/>
            </a:pPr>
            <a:r>
              <a:rPr lang="en-US" sz="2900">
                <a:solidFill>
                  <a:srgbClr val="000000"/>
                </a:solidFill>
                <a:latin typeface="Comic Sans Bold"/>
              </a:rPr>
              <a:t>Що таке техніка</a:t>
            </a:r>
          </a:p>
          <a:p>
            <a:pPr marL="626298" indent="-313149" lvl="1">
              <a:lnSpc>
                <a:spcPts val="4061"/>
              </a:lnSpc>
              <a:buFont typeface="Arial"/>
              <a:buChar char="•"/>
            </a:pPr>
            <a:r>
              <a:rPr lang="en-US" sz="2900">
                <a:solidFill>
                  <a:srgbClr val="000000"/>
                </a:solidFill>
                <a:latin typeface="Comic Sans Bold"/>
              </a:rPr>
              <a:t> Як наука змінює світ</a:t>
            </a:r>
          </a:p>
          <a:p>
            <a:pPr algn="ctr">
              <a:lnSpc>
                <a:spcPts val="2801"/>
              </a:lnSpc>
              <a:spcBef>
                <a:spcPct val="0"/>
              </a:spcBef>
            </a:pP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>
            <a:alphaModFix amt="14000"/>
          </a:blip>
          <a:srcRect l="-25046" t="21875" r="-25046" b="21875"/>
          <a:stretch>
            <a:fillRect/>
          </a:stretch>
        </p:blipFill>
        <p:spPr>
          <a:xfrm flipH="false" flipV="false">
            <a:off x="0" y="0"/>
            <a:ext cx="18288000" cy="10287000"/>
          </a:xfrm>
          <a:prstGeom prst="rect">
            <a:avLst/>
          </a:prstGeom>
        </p:spPr>
      </p:pic>
      <p:grpSp>
        <p:nvGrpSpPr>
          <p:cNvPr name="Group 3" id="3"/>
          <p:cNvGrpSpPr/>
          <p:nvPr/>
        </p:nvGrpSpPr>
        <p:grpSpPr>
          <a:xfrm rot="0">
            <a:off x="-869488" y="-836544"/>
            <a:ext cx="20086371" cy="12006726"/>
            <a:chOff x="0" y="0"/>
            <a:chExt cx="26781829" cy="16008969"/>
          </a:xfrm>
        </p:grpSpPr>
        <p:grpSp>
          <p:nvGrpSpPr>
            <p:cNvPr name="Group 4" id="4"/>
            <p:cNvGrpSpPr/>
            <p:nvPr/>
          </p:nvGrpSpPr>
          <p:grpSpPr>
            <a:xfrm rot="0">
              <a:off x="0" y="394920"/>
              <a:ext cx="1900244" cy="15205129"/>
              <a:chOff x="0" y="0"/>
              <a:chExt cx="356429" cy="2852028"/>
            </a:xfrm>
          </p:grpSpPr>
          <p:sp>
            <p:nvSpPr>
              <p:cNvPr name="Freeform 5" id="5"/>
              <p:cNvSpPr/>
              <p:nvPr/>
            </p:nvSpPr>
            <p:spPr>
              <a:xfrm flipH="false" flipV="false" rot="0">
                <a:off x="0" y="0"/>
                <a:ext cx="356429" cy="2852028"/>
              </a:xfrm>
              <a:custGeom>
                <a:avLst/>
                <a:gdLst/>
                <a:ahLst/>
                <a:cxnLst/>
                <a:rect r="r" b="b" t="t" l="l"/>
                <a:pathLst>
                  <a:path h="2852028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2852028"/>
                    </a:lnTo>
                    <a:lnTo>
                      <a:pt x="0" y="2852028"/>
                    </a:lnTo>
                    <a:close/>
                  </a:path>
                </a:pathLst>
              </a:custGeom>
              <a:solidFill>
                <a:srgbClr val="F2BC2A"/>
              </a:solidFill>
            </p:spPr>
          </p:sp>
          <p:sp>
            <p:nvSpPr>
              <p:cNvPr name="TextBox 6" id="6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  <p:grpSp>
          <p:nvGrpSpPr>
            <p:cNvPr name="Group 7" id="7"/>
            <p:cNvGrpSpPr/>
            <p:nvPr/>
          </p:nvGrpSpPr>
          <p:grpSpPr>
            <a:xfrm rot="0">
              <a:off x="24881585" y="394920"/>
              <a:ext cx="1900244" cy="15205129"/>
              <a:chOff x="0" y="0"/>
              <a:chExt cx="356429" cy="2852028"/>
            </a:xfrm>
          </p:grpSpPr>
          <p:sp>
            <p:nvSpPr>
              <p:cNvPr name="Freeform 8" id="8"/>
              <p:cNvSpPr/>
              <p:nvPr/>
            </p:nvSpPr>
            <p:spPr>
              <a:xfrm flipH="false" flipV="false" rot="0">
                <a:off x="0" y="0"/>
                <a:ext cx="356429" cy="2852028"/>
              </a:xfrm>
              <a:custGeom>
                <a:avLst/>
                <a:gdLst/>
                <a:ahLst/>
                <a:cxnLst/>
                <a:rect r="r" b="b" t="t" l="l"/>
                <a:pathLst>
                  <a:path h="2852028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2852028"/>
                    </a:lnTo>
                    <a:lnTo>
                      <a:pt x="0" y="2852028"/>
                    </a:lnTo>
                    <a:close/>
                  </a:path>
                </a:pathLst>
              </a:custGeom>
              <a:solidFill>
                <a:srgbClr val="F2BC2A"/>
              </a:solidFill>
            </p:spPr>
          </p:sp>
          <p:sp>
            <p:nvSpPr>
              <p:cNvPr name="TextBox 9" id="9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  <p:grpSp>
          <p:nvGrpSpPr>
            <p:cNvPr name="Group 10" id="10"/>
            <p:cNvGrpSpPr/>
            <p:nvPr/>
          </p:nvGrpSpPr>
          <p:grpSpPr>
            <a:xfrm rot="5400000">
              <a:off x="12801106" y="-11850985"/>
              <a:ext cx="1900244" cy="25602213"/>
              <a:chOff x="0" y="0"/>
              <a:chExt cx="356429" cy="4802210"/>
            </a:xfrm>
          </p:grpSpPr>
          <p:sp>
            <p:nvSpPr>
              <p:cNvPr name="Freeform 11" id="11"/>
              <p:cNvSpPr/>
              <p:nvPr/>
            </p:nvSpPr>
            <p:spPr>
              <a:xfrm flipH="false" flipV="false" rot="0">
                <a:off x="0" y="0"/>
                <a:ext cx="356429" cy="4802210"/>
              </a:xfrm>
              <a:custGeom>
                <a:avLst/>
                <a:gdLst/>
                <a:ahLst/>
                <a:cxnLst/>
                <a:rect r="r" b="b" t="t" l="l"/>
                <a:pathLst>
                  <a:path h="4802210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4802210"/>
                    </a:lnTo>
                    <a:lnTo>
                      <a:pt x="0" y="4802210"/>
                    </a:lnTo>
                    <a:close/>
                  </a:path>
                </a:pathLst>
              </a:custGeom>
              <a:solidFill>
                <a:srgbClr val="F2BC2A"/>
              </a:solidFill>
            </p:spPr>
          </p:sp>
          <p:sp>
            <p:nvSpPr>
              <p:cNvPr name="TextBox 12" id="12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  <p:grpSp>
          <p:nvGrpSpPr>
            <p:cNvPr name="Group 13" id="13"/>
            <p:cNvGrpSpPr/>
            <p:nvPr/>
          </p:nvGrpSpPr>
          <p:grpSpPr>
            <a:xfrm rot="5400000">
              <a:off x="12656286" y="2257740"/>
              <a:ext cx="1900244" cy="25602213"/>
              <a:chOff x="0" y="0"/>
              <a:chExt cx="356429" cy="4802210"/>
            </a:xfrm>
          </p:grpSpPr>
          <p:sp>
            <p:nvSpPr>
              <p:cNvPr name="Freeform 14" id="14"/>
              <p:cNvSpPr/>
              <p:nvPr/>
            </p:nvSpPr>
            <p:spPr>
              <a:xfrm flipH="false" flipV="false" rot="0">
                <a:off x="0" y="0"/>
                <a:ext cx="356429" cy="4802210"/>
              </a:xfrm>
              <a:custGeom>
                <a:avLst/>
                <a:gdLst/>
                <a:ahLst/>
                <a:cxnLst/>
                <a:rect r="r" b="b" t="t" l="l"/>
                <a:pathLst>
                  <a:path h="4802210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4802210"/>
                    </a:lnTo>
                    <a:lnTo>
                      <a:pt x="0" y="4802210"/>
                    </a:lnTo>
                    <a:close/>
                  </a:path>
                </a:pathLst>
              </a:custGeom>
              <a:solidFill>
                <a:srgbClr val="F2BC2A"/>
              </a:solidFill>
            </p:spPr>
          </p:sp>
          <p:sp>
            <p:nvSpPr>
              <p:cNvPr name="TextBox 15" id="15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</p:grpSp>
      <p:sp>
        <p:nvSpPr>
          <p:cNvPr name="Freeform 16" id="16"/>
          <p:cNvSpPr/>
          <p:nvPr/>
        </p:nvSpPr>
        <p:spPr>
          <a:xfrm flipH="false" flipV="false" rot="3594573">
            <a:off x="14728533" y="1392322"/>
            <a:ext cx="2218029" cy="2584567"/>
          </a:xfrm>
          <a:custGeom>
            <a:avLst/>
            <a:gdLst/>
            <a:ahLst/>
            <a:cxnLst/>
            <a:rect r="r" b="b" t="t" l="l"/>
            <a:pathLst>
              <a:path h="2584567" w="2218029">
                <a:moveTo>
                  <a:pt x="0" y="0"/>
                </a:moveTo>
                <a:lnTo>
                  <a:pt x="2218028" y="0"/>
                </a:lnTo>
                <a:lnTo>
                  <a:pt x="2218028" y="2584567"/>
                </a:lnTo>
                <a:lnTo>
                  <a:pt x="0" y="2584567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7" id="17"/>
          <p:cNvSpPr/>
          <p:nvPr/>
        </p:nvSpPr>
        <p:spPr>
          <a:xfrm flipH="false" flipV="false" rot="-771795">
            <a:off x="16825736" y="8834083"/>
            <a:ext cx="396638" cy="376445"/>
          </a:xfrm>
          <a:custGeom>
            <a:avLst/>
            <a:gdLst/>
            <a:ahLst/>
            <a:cxnLst/>
            <a:rect r="r" b="b" t="t" l="l"/>
            <a:pathLst>
              <a:path h="376445" w="396638">
                <a:moveTo>
                  <a:pt x="0" y="0"/>
                </a:moveTo>
                <a:lnTo>
                  <a:pt x="396638" y="0"/>
                </a:lnTo>
                <a:lnTo>
                  <a:pt x="396638" y="376445"/>
                </a:lnTo>
                <a:lnTo>
                  <a:pt x="0" y="376445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8" id="18"/>
          <p:cNvSpPr/>
          <p:nvPr/>
        </p:nvSpPr>
        <p:spPr>
          <a:xfrm flipH="false" flipV="false" rot="0">
            <a:off x="16045483" y="5143500"/>
            <a:ext cx="464062" cy="471782"/>
          </a:xfrm>
          <a:custGeom>
            <a:avLst/>
            <a:gdLst/>
            <a:ahLst/>
            <a:cxnLst/>
            <a:rect r="r" b="b" t="t" l="l"/>
            <a:pathLst>
              <a:path h="471782" w="464062">
                <a:moveTo>
                  <a:pt x="0" y="0"/>
                </a:moveTo>
                <a:lnTo>
                  <a:pt x="464062" y="0"/>
                </a:lnTo>
                <a:lnTo>
                  <a:pt x="464062" y="471782"/>
                </a:lnTo>
                <a:lnTo>
                  <a:pt x="0" y="471782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19" id="19"/>
          <p:cNvGrpSpPr/>
          <p:nvPr/>
        </p:nvGrpSpPr>
        <p:grpSpPr>
          <a:xfrm rot="0">
            <a:off x="14473103" y="4644516"/>
            <a:ext cx="220918" cy="220918"/>
            <a:chOff x="0" y="0"/>
            <a:chExt cx="6350000" cy="6350000"/>
          </a:xfrm>
        </p:grpSpPr>
        <p:sp>
          <p:nvSpPr>
            <p:cNvPr name="Freeform 20" id="20"/>
            <p:cNvSpPr/>
            <p:nvPr/>
          </p:nvSpPr>
          <p:spPr>
            <a:xfrm flipH="false" flipV="false" rot="0">
              <a:off x="14167" y="0"/>
              <a:ext cx="6321665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21665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1AB5DB"/>
            </a:solidFill>
          </p:spPr>
        </p:sp>
      </p:grpSp>
      <p:grpSp>
        <p:nvGrpSpPr>
          <p:cNvPr name="Group 21" id="21"/>
          <p:cNvGrpSpPr/>
          <p:nvPr/>
        </p:nvGrpSpPr>
        <p:grpSpPr>
          <a:xfrm rot="0">
            <a:off x="17259300" y="1132026"/>
            <a:ext cx="220918" cy="220918"/>
            <a:chOff x="0" y="0"/>
            <a:chExt cx="6350000" cy="6350000"/>
          </a:xfrm>
        </p:grpSpPr>
        <p:sp>
          <p:nvSpPr>
            <p:cNvPr name="Freeform 22" id="22"/>
            <p:cNvSpPr/>
            <p:nvPr/>
          </p:nvSpPr>
          <p:spPr>
            <a:xfrm flipH="false" flipV="false" rot="0">
              <a:off x="14167" y="0"/>
              <a:ext cx="6321665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21665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1AB5DB"/>
            </a:solidFill>
          </p:spPr>
        </p:sp>
      </p:grpSp>
      <p:sp>
        <p:nvSpPr>
          <p:cNvPr name="Freeform 23" id="23"/>
          <p:cNvSpPr/>
          <p:nvPr/>
        </p:nvSpPr>
        <p:spPr>
          <a:xfrm flipH="false" flipV="false" rot="-771795">
            <a:off x="13775394" y="1065726"/>
            <a:ext cx="372482" cy="353519"/>
          </a:xfrm>
          <a:custGeom>
            <a:avLst/>
            <a:gdLst/>
            <a:ahLst/>
            <a:cxnLst/>
            <a:rect r="r" b="b" t="t" l="l"/>
            <a:pathLst>
              <a:path h="353519" w="372482">
                <a:moveTo>
                  <a:pt x="0" y="0"/>
                </a:moveTo>
                <a:lnTo>
                  <a:pt x="372481" y="0"/>
                </a:lnTo>
                <a:lnTo>
                  <a:pt x="372481" y="353519"/>
                </a:lnTo>
                <a:lnTo>
                  <a:pt x="0" y="353519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4" id="24"/>
          <p:cNvSpPr/>
          <p:nvPr/>
        </p:nvSpPr>
        <p:spPr>
          <a:xfrm flipH="false" flipV="false" rot="-771795">
            <a:off x="2003708" y="2475409"/>
            <a:ext cx="396638" cy="376445"/>
          </a:xfrm>
          <a:custGeom>
            <a:avLst/>
            <a:gdLst/>
            <a:ahLst/>
            <a:cxnLst/>
            <a:rect r="r" b="b" t="t" l="l"/>
            <a:pathLst>
              <a:path h="376445" w="396638">
                <a:moveTo>
                  <a:pt x="0" y="0"/>
                </a:moveTo>
                <a:lnTo>
                  <a:pt x="396638" y="0"/>
                </a:lnTo>
                <a:lnTo>
                  <a:pt x="396638" y="376446"/>
                </a:lnTo>
                <a:lnTo>
                  <a:pt x="0" y="376446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5" id="25"/>
          <p:cNvSpPr/>
          <p:nvPr/>
        </p:nvSpPr>
        <p:spPr>
          <a:xfrm flipH="false" flipV="false" rot="0">
            <a:off x="1734751" y="896135"/>
            <a:ext cx="449334" cy="456809"/>
          </a:xfrm>
          <a:custGeom>
            <a:avLst/>
            <a:gdLst/>
            <a:ahLst/>
            <a:cxnLst/>
            <a:rect r="r" b="b" t="t" l="l"/>
            <a:pathLst>
              <a:path h="456809" w="449334">
                <a:moveTo>
                  <a:pt x="0" y="0"/>
                </a:moveTo>
                <a:lnTo>
                  <a:pt x="449334" y="0"/>
                </a:lnTo>
                <a:lnTo>
                  <a:pt x="449334" y="456809"/>
                </a:lnTo>
                <a:lnTo>
                  <a:pt x="0" y="456809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6" id="26"/>
          <p:cNvSpPr/>
          <p:nvPr/>
        </p:nvSpPr>
        <p:spPr>
          <a:xfrm flipH="false" flipV="false" rot="0">
            <a:off x="981679" y="3510678"/>
            <a:ext cx="541637" cy="485504"/>
          </a:xfrm>
          <a:custGeom>
            <a:avLst/>
            <a:gdLst/>
            <a:ahLst/>
            <a:cxnLst/>
            <a:rect r="r" b="b" t="t" l="l"/>
            <a:pathLst>
              <a:path h="485504" w="541637">
                <a:moveTo>
                  <a:pt x="0" y="0"/>
                </a:moveTo>
                <a:lnTo>
                  <a:pt x="541637" y="0"/>
                </a:lnTo>
                <a:lnTo>
                  <a:pt x="541637" y="485504"/>
                </a:lnTo>
                <a:lnTo>
                  <a:pt x="0" y="485504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27" id="27"/>
          <p:cNvGrpSpPr>
            <a:grpSpLocks noChangeAspect="true"/>
          </p:cNvGrpSpPr>
          <p:nvPr/>
        </p:nvGrpSpPr>
        <p:grpSpPr>
          <a:xfrm rot="7527603">
            <a:off x="690044" y="1755614"/>
            <a:ext cx="583271" cy="307275"/>
            <a:chOff x="0" y="0"/>
            <a:chExt cx="1610360" cy="848360"/>
          </a:xfrm>
        </p:grpSpPr>
        <p:sp>
          <p:nvSpPr>
            <p:cNvPr name="Freeform 28" id="28"/>
            <p:cNvSpPr/>
            <p:nvPr/>
          </p:nvSpPr>
          <p:spPr>
            <a:xfrm flipH="false" flipV="false" rot="0">
              <a:off x="-31750" y="0"/>
              <a:ext cx="1675130" cy="880110"/>
            </a:xfrm>
            <a:custGeom>
              <a:avLst/>
              <a:gdLst/>
              <a:ahLst/>
              <a:cxnLst/>
              <a:rect r="r" b="b" t="t" l="l"/>
              <a:pathLst>
                <a:path h="880110" w="1675130">
                  <a:moveTo>
                    <a:pt x="266700" y="848360"/>
                  </a:moveTo>
                  <a:cubicBezTo>
                    <a:pt x="236220" y="848360"/>
                    <a:pt x="205740" y="842010"/>
                    <a:pt x="175260" y="829310"/>
                  </a:cubicBezTo>
                  <a:cubicBezTo>
                    <a:pt x="55880" y="778510"/>
                    <a:pt x="0" y="641350"/>
                    <a:pt x="50800" y="521970"/>
                  </a:cubicBezTo>
                  <a:cubicBezTo>
                    <a:pt x="184150" y="204470"/>
                    <a:pt x="492760" y="0"/>
                    <a:pt x="836930" y="0"/>
                  </a:cubicBezTo>
                  <a:cubicBezTo>
                    <a:pt x="1181100" y="0"/>
                    <a:pt x="1489710" y="204470"/>
                    <a:pt x="1624330" y="521970"/>
                  </a:cubicBezTo>
                  <a:cubicBezTo>
                    <a:pt x="1675130" y="641350"/>
                    <a:pt x="1619250" y="779780"/>
                    <a:pt x="1499870" y="829310"/>
                  </a:cubicBezTo>
                  <a:cubicBezTo>
                    <a:pt x="1380490" y="880110"/>
                    <a:pt x="1242060" y="824230"/>
                    <a:pt x="1192530" y="704850"/>
                  </a:cubicBezTo>
                  <a:cubicBezTo>
                    <a:pt x="1131570" y="562610"/>
                    <a:pt x="991870" y="469900"/>
                    <a:pt x="836930" y="469900"/>
                  </a:cubicBezTo>
                  <a:cubicBezTo>
                    <a:pt x="681990" y="469900"/>
                    <a:pt x="543560" y="562610"/>
                    <a:pt x="482600" y="704850"/>
                  </a:cubicBezTo>
                  <a:cubicBezTo>
                    <a:pt x="445770" y="793750"/>
                    <a:pt x="358140" y="848360"/>
                    <a:pt x="266700" y="848360"/>
                  </a:cubicBezTo>
                  <a:close/>
                </a:path>
              </a:pathLst>
            </a:custGeom>
            <a:solidFill>
              <a:srgbClr val="F2BC2A"/>
            </a:solidFill>
          </p:spPr>
        </p:sp>
      </p:grpSp>
      <p:grpSp>
        <p:nvGrpSpPr>
          <p:cNvPr name="Group 29" id="29"/>
          <p:cNvGrpSpPr/>
          <p:nvPr/>
        </p:nvGrpSpPr>
        <p:grpSpPr>
          <a:xfrm rot="0">
            <a:off x="3110749" y="1456271"/>
            <a:ext cx="220918" cy="220918"/>
            <a:chOff x="0" y="0"/>
            <a:chExt cx="6350000" cy="6350000"/>
          </a:xfrm>
        </p:grpSpPr>
        <p:sp>
          <p:nvSpPr>
            <p:cNvPr name="Freeform 30" id="30"/>
            <p:cNvSpPr/>
            <p:nvPr/>
          </p:nvSpPr>
          <p:spPr>
            <a:xfrm flipH="false" flipV="false" rot="0">
              <a:off x="14167" y="0"/>
              <a:ext cx="6321665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21665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1AB5DB"/>
            </a:solidFill>
          </p:spPr>
        </p:sp>
      </p:grpSp>
      <p:sp>
        <p:nvSpPr>
          <p:cNvPr name="Freeform 31" id="31"/>
          <p:cNvSpPr/>
          <p:nvPr/>
        </p:nvSpPr>
        <p:spPr>
          <a:xfrm flipH="false" flipV="false" rot="0">
            <a:off x="446779" y="2996057"/>
            <a:ext cx="6684177" cy="4858648"/>
          </a:xfrm>
          <a:custGeom>
            <a:avLst/>
            <a:gdLst/>
            <a:ahLst/>
            <a:cxnLst/>
            <a:rect r="r" b="b" t="t" l="l"/>
            <a:pathLst>
              <a:path h="4858648" w="6684177">
                <a:moveTo>
                  <a:pt x="0" y="0"/>
                </a:moveTo>
                <a:lnTo>
                  <a:pt x="6684176" y="0"/>
                </a:lnTo>
                <a:lnTo>
                  <a:pt x="6684176" y="4858648"/>
                </a:lnTo>
                <a:lnTo>
                  <a:pt x="0" y="4858648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 l="0" t="0" r="-52972" b="-18452"/>
            </a:stretch>
          </a:blipFill>
        </p:spPr>
      </p:sp>
      <p:sp>
        <p:nvSpPr>
          <p:cNvPr name="Freeform 32" id="32"/>
          <p:cNvSpPr/>
          <p:nvPr/>
        </p:nvSpPr>
        <p:spPr>
          <a:xfrm flipH="false" flipV="false" rot="0">
            <a:off x="9144000" y="6873259"/>
            <a:ext cx="6446057" cy="2385041"/>
          </a:xfrm>
          <a:custGeom>
            <a:avLst/>
            <a:gdLst/>
            <a:ahLst/>
            <a:cxnLst/>
            <a:rect r="r" b="b" t="t" l="l"/>
            <a:pathLst>
              <a:path h="2385041" w="6446057">
                <a:moveTo>
                  <a:pt x="0" y="0"/>
                </a:moveTo>
                <a:lnTo>
                  <a:pt x="6446057" y="0"/>
                </a:lnTo>
                <a:lnTo>
                  <a:pt x="6446057" y="2385041"/>
                </a:lnTo>
                <a:lnTo>
                  <a:pt x="0" y="2385041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 l="0" t="0" r="0" b="0"/>
            </a:stretch>
          </a:blipFill>
        </p:spPr>
      </p:sp>
      <p:sp>
        <p:nvSpPr>
          <p:cNvPr name="TextBox 33" id="33"/>
          <p:cNvSpPr txBox="true"/>
          <p:nvPr/>
        </p:nvSpPr>
        <p:spPr>
          <a:xfrm rot="0">
            <a:off x="3788867" y="1065684"/>
            <a:ext cx="9599727" cy="11157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300"/>
              </a:lnSpc>
            </a:pPr>
            <a:r>
              <a:rPr lang="en-US" sz="8300" spc="273">
                <a:solidFill>
                  <a:srgbClr val="00AD9C"/>
                </a:solidFill>
                <a:latin typeface="Marykate"/>
              </a:rPr>
              <a:t>ЗБІР ІДЕЙ</a:t>
            </a:r>
          </a:p>
        </p:txBody>
      </p:sp>
      <p:sp>
        <p:nvSpPr>
          <p:cNvPr name="TextBox 34" id="34"/>
          <p:cNvSpPr txBox="true"/>
          <p:nvPr/>
        </p:nvSpPr>
        <p:spPr>
          <a:xfrm rot="0">
            <a:off x="7419136" y="3614372"/>
            <a:ext cx="8418411" cy="256052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804"/>
              </a:lnSpc>
            </a:pPr>
            <a:r>
              <a:rPr lang="en-US" sz="4860">
                <a:solidFill>
                  <a:srgbClr val="000000"/>
                </a:solidFill>
                <a:latin typeface="Cave Age"/>
              </a:rPr>
              <a:t> Що спонукало до пізнання  і дослідження світу  та природи?</a:t>
            </a:r>
          </a:p>
        </p:txBody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>
            <a:alphaModFix amt="14000"/>
          </a:blip>
          <a:srcRect l="-25046" t="21875" r="-25046" b="21875"/>
          <a:stretch>
            <a:fillRect/>
          </a:stretch>
        </p:blipFill>
        <p:spPr>
          <a:xfrm flipH="false" flipV="false">
            <a:off x="0" y="0"/>
            <a:ext cx="18288000" cy="10287000"/>
          </a:xfrm>
          <a:prstGeom prst="rect">
            <a:avLst/>
          </a:prstGeom>
        </p:spPr>
      </p:pic>
      <p:grpSp>
        <p:nvGrpSpPr>
          <p:cNvPr name="Group 3" id="3"/>
          <p:cNvGrpSpPr/>
          <p:nvPr/>
        </p:nvGrpSpPr>
        <p:grpSpPr>
          <a:xfrm rot="0">
            <a:off x="-869488" y="-836544"/>
            <a:ext cx="20086371" cy="12006726"/>
            <a:chOff x="0" y="0"/>
            <a:chExt cx="26781829" cy="16008969"/>
          </a:xfrm>
        </p:grpSpPr>
        <p:grpSp>
          <p:nvGrpSpPr>
            <p:cNvPr name="Group 4" id="4"/>
            <p:cNvGrpSpPr/>
            <p:nvPr/>
          </p:nvGrpSpPr>
          <p:grpSpPr>
            <a:xfrm rot="0">
              <a:off x="0" y="394920"/>
              <a:ext cx="1900244" cy="15205129"/>
              <a:chOff x="0" y="0"/>
              <a:chExt cx="356429" cy="2852028"/>
            </a:xfrm>
          </p:grpSpPr>
          <p:sp>
            <p:nvSpPr>
              <p:cNvPr name="Freeform 5" id="5"/>
              <p:cNvSpPr/>
              <p:nvPr/>
            </p:nvSpPr>
            <p:spPr>
              <a:xfrm flipH="false" flipV="false" rot="0">
                <a:off x="0" y="0"/>
                <a:ext cx="356429" cy="2852028"/>
              </a:xfrm>
              <a:custGeom>
                <a:avLst/>
                <a:gdLst/>
                <a:ahLst/>
                <a:cxnLst/>
                <a:rect r="r" b="b" t="t" l="l"/>
                <a:pathLst>
                  <a:path h="2852028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2852028"/>
                    </a:lnTo>
                    <a:lnTo>
                      <a:pt x="0" y="2852028"/>
                    </a:lnTo>
                    <a:close/>
                  </a:path>
                </a:pathLst>
              </a:custGeom>
              <a:solidFill>
                <a:srgbClr val="1AB5DB"/>
              </a:solidFill>
            </p:spPr>
          </p:sp>
          <p:sp>
            <p:nvSpPr>
              <p:cNvPr name="TextBox 6" id="6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  <p:grpSp>
          <p:nvGrpSpPr>
            <p:cNvPr name="Group 7" id="7"/>
            <p:cNvGrpSpPr/>
            <p:nvPr/>
          </p:nvGrpSpPr>
          <p:grpSpPr>
            <a:xfrm rot="0">
              <a:off x="24881585" y="394920"/>
              <a:ext cx="1900244" cy="15205129"/>
              <a:chOff x="0" y="0"/>
              <a:chExt cx="356429" cy="2852028"/>
            </a:xfrm>
          </p:grpSpPr>
          <p:sp>
            <p:nvSpPr>
              <p:cNvPr name="Freeform 8" id="8"/>
              <p:cNvSpPr/>
              <p:nvPr/>
            </p:nvSpPr>
            <p:spPr>
              <a:xfrm flipH="false" flipV="false" rot="0">
                <a:off x="0" y="0"/>
                <a:ext cx="356429" cy="2852028"/>
              </a:xfrm>
              <a:custGeom>
                <a:avLst/>
                <a:gdLst/>
                <a:ahLst/>
                <a:cxnLst/>
                <a:rect r="r" b="b" t="t" l="l"/>
                <a:pathLst>
                  <a:path h="2852028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2852028"/>
                    </a:lnTo>
                    <a:lnTo>
                      <a:pt x="0" y="2852028"/>
                    </a:lnTo>
                    <a:close/>
                  </a:path>
                </a:pathLst>
              </a:custGeom>
              <a:solidFill>
                <a:srgbClr val="1AB5DB"/>
              </a:solidFill>
            </p:spPr>
          </p:sp>
          <p:sp>
            <p:nvSpPr>
              <p:cNvPr name="TextBox 9" id="9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  <p:grpSp>
          <p:nvGrpSpPr>
            <p:cNvPr name="Group 10" id="10"/>
            <p:cNvGrpSpPr/>
            <p:nvPr/>
          </p:nvGrpSpPr>
          <p:grpSpPr>
            <a:xfrm rot="5400000">
              <a:off x="12801106" y="-11850985"/>
              <a:ext cx="1900244" cy="25602213"/>
              <a:chOff x="0" y="0"/>
              <a:chExt cx="356429" cy="4802210"/>
            </a:xfrm>
          </p:grpSpPr>
          <p:sp>
            <p:nvSpPr>
              <p:cNvPr name="Freeform 11" id="11"/>
              <p:cNvSpPr/>
              <p:nvPr/>
            </p:nvSpPr>
            <p:spPr>
              <a:xfrm flipH="false" flipV="false" rot="0">
                <a:off x="0" y="0"/>
                <a:ext cx="356429" cy="4802210"/>
              </a:xfrm>
              <a:custGeom>
                <a:avLst/>
                <a:gdLst/>
                <a:ahLst/>
                <a:cxnLst/>
                <a:rect r="r" b="b" t="t" l="l"/>
                <a:pathLst>
                  <a:path h="4802210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4802210"/>
                    </a:lnTo>
                    <a:lnTo>
                      <a:pt x="0" y="4802210"/>
                    </a:lnTo>
                    <a:close/>
                  </a:path>
                </a:pathLst>
              </a:custGeom>
              <a:solidFill>
                <a:srgbClr val="1AB5DB"/>
              </a:solidFill>
            </p:spPr>
          </p:sp>
          <p:sp>
            <p:nvSpPr>
              <p:cNvPr name="TextBox 12" id="12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  <p:grpSp>
          <p:nvGrpSpPr>
            <p:cNvPr name="Group 13" id="13"/>
            <p:cNvGrpSpPr/>
            <p:nvPr/>
          </p:nvGrpSpPr>
          <p:grpSpPr>
            <a:xfrm rot="5400000">
              <a:off x="12656286" y="2257740"/>
              <a:ext cx="1900244" cy="25602213"/>
              <a:chOff x="0" y="0"/>
              <a:chExt cx="356429" cy="4802210"/>
            </a:xfrm>
          </p:grpSpPr>
          <p:sp>
            <p:nvSpPr>
              <p:cNvPr name="Freeform 14" id="14"/>
              <p:cNvSpPr/>
              <p:nvPr/>
            </p:nvSpPr>
            <p:spPr>
              <a:xfrm flipH="false" flipV="false" rot="0">
                <a:off x="0" y="0"/>
                <a:ext cx="356429" cy="4802210"/>
              </a:xfrm>
              <a:custGeom>
                <a:avLst/>
                <a:gdLst/>
                <a:ahLst/>
                <a:cxnLst/>
                <a:rect r="r" b="b" t="t" l="l"/>
                <a:pathLst>
                  <a:path h="4802210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4802210"/>
                    </a:lnTo>
                    <a:lnTo>
                      <a:pt x="0" y="4802210"/>
                    </a:lnTo>
                    <a:close/>
                  </a:path>
                </a:pathLst>
              </a:custGeom>
              <a:solidFill>
                <a:srgbClr val="1AB5DB"/>
              </a:solidFill>
            </p:spPr>
          </p:sp>
          <p:sp>
            <p:nvSpPr>
              <p:cNvPr name="TextBox 15" id="15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</p:grpSp>
      <p:sp>
        <p:nvSpPr>
          <p:cNvPr name="TextBox 16" id="16"/>
          <p:cNvSpPr txBox="true"/>
          <p:nvPr/>
        </p:nvSpPr>
        <p:spPr>
          <a:xfrm rot="0">
            <a:off x="3471587" y="972296"/>
            <a:ext cx="11344827" cy="13754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900"/>
              </a:lnSpc>
            </a:pPr>
            <a:r>
              <a:rPr lang="en-US" sz="9900" spc="544">
                <a:solidFill>
                  <a:srgbClr val="00AD9C"/>
                </a:solidFill>
                <a:latin typeface="Another Shabby"/>
              </a:rPr>
              <a:t>НАУКА</a:t>
            </a:r>
          </a:p>
        </p:txBody>
      </p:sp>
      <p:sp>
        <p:nvSpPr>
          <p:cNvPr name="Freeform 17" id="17"/>
          <p:cNvSpPr/>
          <p:nvPr/>
        </p:nvSpPr>
        <p:spPr>
          <a:xfrm flipH="false" flipV="false" rot="0">
            <a:off x="2382839" y="982563"/>
            <a:ext cx="1104148" cy="1829161"/>
          </a:xfrm>
          <a:custGeom>
            <a:avLst/>
            <a:gdLst/>
            <a:ahLst/>
            <a:cxnLst/>
            <a:rect r="r" b="b" t="t" l="l"/>
            <a:pathLst>
              <a:path h="1829161" w="1104148">
                <a:moveTo>
                  <a:pt x="0" y="0"/>
                </a:moveTo>
                <a:lnTo>
                  <a:pt x="1104148" y="0"/>
                </a:lnTo>
                <a:lnTo>
                  <a:pt x="1104148" y="1829161"/>
                </a:lnTo>
                <a:lnTo>
                  <a:pt x="0" y="1829161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8" id="18"/>
          <p:cNvSpPr/>
          <p:nvPr/>
        </p:nvSpPr>
        <p:spPr>
          <a:xfrm flipH="false" flipV="false" rot="-644862">
            <a:off x="1278020" y="3136304"/>
            <a:ext cx="743325" cy="2743818"/>
          </a:xfrm>
          <a:custGeom>
            <a:avLst/>
            <a:gdLst/>
            <a:ahLst/>
            <a:cxnLst/>
            <a:rect r="r" b="b" t="t" l="l"/>
            <a:pathLst>
              <a:path h="2743818" w="743325">
                <a:moveTo>
                  <a:pt x="0" y="0"/>
                </a:moveTo>
                <a:lnTo>
                  <a:pt x="743325" y="0"/>
                </a:lnTo>
                <a:lnTo>
                  <a:pt x="743325" y="2743818"/>
                </a:lnTo>
                <a:lnTo>
                  <a:pt x="0" y="2743818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9" id="19"/>
          <p:cNvSpPr/>
          <p:nvPr/>
        </p:nvSpPr>
        <p:spPr>
          <a:xfrm flipH="false" flipV="false" rot="788756">
            <a:off x="1854752" y="5876786"/>
            <a:ext cx="1930671" cy="3381749"/>
          </a:xfrm>
          <a:custGeom>
            <a:avLst/>
            <a:gdLst/>
            <a:ahLst/>
            <a:cxnLst/>
            <a:rect r="r" b="b" t="t" l="l"/>
            <a:pathLst>
              <a:path h="3381749" w="1930671">
                <a:moveTo>
                  <a:pt x="0" y="0"/>
                </a:moveTo>
                <a:lnTo>
                  <a:pt x="1930671" y="0"/>
                </a:lnTo>
                <a:lnTo>
                  <a:pt x="1930671" y="3381749"/>
                </a:lnTo>
                <a:lnTo>
                  <a:pt x="0" y="3381749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0" id="20"/>
          <p:cNvSpPr/>
          <p:nvPr/>
        </p:nvSpPr>
        <p:spPr>
          <a:xfrm flipH="false" flipV="false" rot="-858404">
            <a:off x="14787256" y="5819452"/>
            <a:ext cx="2657994" cy="3337664"/>
          </a:xfrm>
          <a:custGeom>
            <a:avLst/>
            <a:gdLst/>
            <a:ahLst/>
            <a:cxnLst/>
            <a:rect r="r" b="b" t="t" l="l"/>
            <a:pathLst>
              <a:path h="3337664" w="2657994">
                <a:moveTo>
                  <a:pt x="0" y="0"/>
                </a:moveTo>
                <a:lnTo>
                  <a:pt x="2657994" y="0"/>
                </a:lnTo>
                <a:lnTo>
                  <a:pt x="2657994" y="3337663"/>
                </a:lnTo>
                <a:lnTo>
                  <a:pt x="0" y="3337663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1" id="21"/>
          <p:cNvSpPr/>
          <p:nvPr/>
        </p:nvSpPr>
        <p:spPr>
          <a:xfrm flipH="false" flipV="false" rot="0">
            <a:off x="14816413" y="1028700"/>
            <a:ext cx="1104148" cy="1829161"/>
          </a:xfrm>
          <a:custGeom>
            <a:avLst/>
            <a:gdLst/>
            <a:ahLst/>
            <a:cxnLst/>
            <a:rect r="r" b="b" t="t" l="l"/>
            <a:pathLst>
              <a:path h="1829161" w="1104148">
                <a:moveTo>
                  <a:pt x="0" y="0"/>
                </a:moveTo>
                <a:lnTo>
                  <a:pt x="1104148" y="0"/>
                </a:lnTo>
                <a:lnTo>
                  <a:pt x="1104148" y="1829161"/>
                </a:lnTo>
                <a:lnTo>
                  <a:pt x="0" y="1829161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2" id="22"/>
          <p:cNvSpPr/>
          <p:nvPr/>
        </p:nvSpPr>
        <p:spPr>
          <a:xfrm flipH="false" flipV="false" rot="450598">
            <a:off x="16339856" y="3127869"/>
            <a:ext cx="743325" cy="2743818"/>
          </a:xfrm>
          <a:custGeom>
            <a:avLst/>
            <a:gdLst/>
            <a:ahLst/>
            <a:cxnLst/>
            <a:rect r="r" b="b" t="t" l="l"/>
            <a:pathLst>
              <a:path h="2743818" w="743325">
                <a:moveTo>
                  <a:pt x="0" y="0"/>
                </a:moveTo>
                <a:lnTo>
                  <a:pt x="743325" y="0"/>
                </a:lnTo>
                <a:lnTo>
                  <a:pt x="743325" y="2743818"/>
                </a:lnTo>
                <a:lnTo>
                  <a:pt x="0" y="2743818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23" id="23"/>
          <p:cNvGrpSpPr/>
          <p:nvPr/>
        </p:nvGrpSpPr>
        <p:grpSpPr>
          <a:xfrm rot="0">
            <a:off x="2705262" y="3858847"/>
            <a:ext cx="229651" cy="229651"/>
            <a:chOff x="0" y="0"/>
            <a:chExt cx="6350000" cy="6350000"/>
          </a:xfrm>
        </p:grpSpPr>
        <p:sp>
          <p:nvSpPr>
            <p:cNvPr name="Freeform 24" id="24"/>
            <p:cNvSpPr/>
            <p:nvPr/>
          </p:nvSpPr>
          <p:spPr>
            <a:xfrm flipH="false" flipV="false" rot="0">
              <a:off x="14167" y="0"/>
              <a:ext cx="6321665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21665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1AB5DB"/>
            </a:solidFill>
          </p:spPr>
        </p:sp>
      </p:grpSp>
      <p:sp>
        <p:nvSpPr>
          <p:cNvPr name="Freeform 25" id="25"/>
          <p:cNvSpPr/>
          <p:nvPr/>
        </p:nvSpPr>
        <p:spPr>
          <a:xfrm flipH="false" flipV="false" rot="0">
            <a:off x="558467" y="4269523"/>
            <a:ext cx="238202" cy="236037"/>
          </a:xfrm>
          <a:custGeom>
            <a:avLst/>
            <a:gdLst/>
            <a:ahLst/>
            <a:cxnLst/>
            <a:rect r="r" b="b" t="t" l="l"/>
            <a:pathLst>
              <a:path h="236037" w="238202">
                <a:moveTo>
                  <a:pt x="0" y="0"/>
                </a:moveTo>
                <a:lnTo>
                  <a:pt x="238202" y="0"/>
                </a:lnTo>
                <a:lnTo>
                  <a:pt x="238202" y="236037"/>
                </a:lnTo>
                <a:lnTo>
                  <a:pt x="0" y="236037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6" id="26"/>
          <p:cNvSpPr/>
          <p:nvPr/>
        </p:nvSpPr>
        <p:spPr>
          <a:xfrm flipH="false" flipV="false" rot="-771795">
            <a:off x="717946" y="8803556"/>
            <a:ext cx="433712" cy="411632"/>
          </a:xfrm>
          <a:custGeom>
            <a:avLst/>
            <a:gdLst/>
            <a:ahLst/>
            <a:cxnLst/>
            <a:rect r="r" b="b" t="t" l="l"/>
            <a:pathLst>
              <a:path h="411632" w="433712">
                <a:moveTo>
                  <a:pt x="0" y="0"/>
                </a:moveTo>
                <a:lnTo>
                  <a:pt x="433711" y="0"/>
                </a:lnTo>
                <a:lnTo>
                  <a:pt x="433711" y="411632"/>
                </a:lnTo>
                <a:lnTo>
                  <a:pt x="0" y="411632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7" id="27"/>
          <p:cNvSpPr/>
          <p:nvPr/>
        </p:nvSpPr>
        <p:spPr>
          <a:xfrm flipH="false" flipV="false" rot="0">
            <a:off x="1263460" y="6430894"/>
            <a:ext cx="464062" cy="471782"/>
          </a:xfrm>
          <a:custGeom>
            <a:avLst/>
            <a:gdLst/>
            <a:ahLst/>
            <a:cxnLst/>
            <a:rect r="r" b="b" t="t" l="l"/>
            <a:pathLst>
              <a:path h="471782" w="464062">
                <a:moveTo>
                  <a:pt x="0" y="0"/>
                </a:moveTo>
                <a:lnTo>
                  <a:pt x="464061" y="0"/>
                </a:lnTo>
                <a:lnTo>
                  <a:pt x="464061" y="471781"/>
                </a:lnTo>
                <a:lnTo>
                  <a:pt x="0" y="471781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28" id="28"/>
          <p:cNvGrpSpPr>
            <a:grpSpLocks noChangeAspect="true"/>
          </p:cNvGrpSpPr>
          <p:nvPr/>
        </p:nvGrpSpPr>
        <p:grpSpPr>
          <a:xfrm rot="-874149">
            <a:off x="2072612" y="897413"/>
            <a:ext cx="498419" cy="262574"/>
            <a:chOff x="0" y="0"/>
            <a:chExt cx="1610360" cy="848360"/>
          </a:xfrm>
        </p:grpSpPr>
        <p:sp>
          <p:nvSpPr>
            <p:cNvPr name="Freeform 29" id="29"/>
            <p:cNvSpPr/>
            <p:nvPr/>
          </p:nvSpPr>
          <p:spPr>
            <a:xfrm flipH="false" flipV="false" rot="0">
              <a:off x="-31750" y="0"/>
              <a:ext cx="1675130" cy="880110"/>
            </a:xfrm>
            <a:custGeom>
              <a:avLst/>
              <a:gdLst/>
              <a:ahLst/>
              <a:cxnLst/>
              <a:rect r="r" b="b" t="t" l="l"/>
              <a:pathLst>
                <a:path h="880110" w="1675130">
                  <a:moveTo>
                    <a:pt x="266700" y="848360"/>
                  </a:moveTo>
                  <a:cubicBezTo>
                    <a:pt x="236220" y="848360"/>
                    <a:pt x="205740" y="842010"/>
                    <a:pt x="175260" y="829310"/>
                  </a:cubicBezTo>
                  <a:cubicBezTo>
                    <a:pt x="55880" y="778510"/>
                    <a:pt x="0" y="641350"/>
                    <a:pt x="50800" y="521970"/>
                  </a:cubicBezTo>
                  <a:cubicBezTo>
                    <a:pt x="184150" y="204470"/>
                    <a:pt x="492760" y="0"/>
                    <a:pt x="836930" y="0"/>
                  </a:cubicBezTo>
                  <a:cubicBezTo>
                    <a:pt x="1181100" y="0"/>
                    <a:pt x="1489710" y="204470"/>
                    <a:pt x="1624330" y="521970"/>
                  </a:cubicBezTo>
                  <a:cubicBezTo>
                    <a:pt x="1675130" y="641350"/>
                    <a:pt x="1619250" y="779780"/>
                    <a:pt x="1499870" y="829310"/>
                  </a:cubicBezTo>
                  <a:cubicBezTo>
                    <a:pt x="1380490" y="880110"/>
                    <a:pt x="1242060" y="824230"/>
                    <a:pt x="1192530" y="704850"/>
                  </a:cubicBezTo>
                  <a:cubicBezTo>
                    <a:pt x="1131570" y="562610"/>
                    <a:pt x="991870" y="469900"/>
                    <a:pt x="836930" y="469900"/>
                  </a:cubicBezTo>
                  <a:cubicBezTo>
                    <a:pt x="681990" y="469900"/>
                    <a:pt x="543560" y="562610"/>
                    <a:pt x="482600" y="704850"/>
                  </a:cubicBezTo>
                  <a:cubicBezTo>
                    <a:pt x="445770" y="793750"/>
                    <a:pt x="358140" y="848360"/>
                    <a:pt x="266700" y="848360"/>
                  </a:cubicBezTo>
                  <a:close/>
                </a:path>
              </a:pathLst>
            </a:custGeom>
            <a:solidFill>
              <a:srgbClr val="F2BC2A"/>
            </a:solidFill>
          </p:spPr>
        </p:sp>
      </p:grpSp>
      <p:sp>
        <p:nvSpPr>
          <p:cNvPr name="Freeform 30" id="30"/>
          <p:cNvSpPr/>
          <p:nvPr/>
        </p:nvSpPr>
        <p:spPr>
          <a:xfrm flipH="false" flipV="false" rot="0">
            <a:off x="907737" y="1484498"/>
            <a:ext cx="511826" cy="458783"/>
          </a:xfrm>
          <a:custGeom>
            <a:avLst/>
            <a:gdLst/>
            <a:ahLst/>
            <a:cxnLst/>
            <a:rect r="r" b="b" t="t" l="l"/>
            <a:pathLst>
              <a:path h="458783" w="511826">
                <a:moveTo>
                  <a:pt x="0" y="0"/>
                </a:moveTo>
                <a:lnTo>
                  <a:pt x="511826" y="0"/>
                </a:lnTo>
                <a:lnTo>
                  <a:pt x="511826" y="458782"/>
                </a:lnTo>
                <a:lnTo>
                  <a:pt x="0" y="458782"/>
                </a:lnTo>
                <a:lnTo>
                  <a:pt x="0" y="0"/>
                </a:lnTo>
                <a:close/>
              </a:path>
            </a:pathLst>
          </a:custGeom>
          <a:blipFill>
            <a:blip r:embed="rId17">
              <a:extLst>
                <a:ext uri="{96DAC541-7B7A-43D3-8B79-37D633B846F1}">
                  <asvg:svgBlip xmlns:asvg="http://schemas.microsoft.com/office/drawing/2016/SVG/main" r:embed="rId18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31" id="31"/>
          <p:cNvGrpSpPr/>
          <p:nvPr/>
        </p:nvGrpSpPr>
        <p:grpSpPr>
          <a:xfrm rot="0">
            <a:off x="17275074" y="5970988"/>
            <a:ext cx="229651" cy="229651"/>
            <a:chOff x="0" y="0"/>
            <a:chExt cx="6350000" cy="6350000"/>
          </a:xfrm>
        </p:grpSpPr>
        <p:sp>
          <p:nvSpPr>
            <p:cNvPr name="Freeform 32" id="32"/>
            <p:cNvSpPr/>
            <p:nvPr/>
          </p:nvSpPr>
          <p:spPr>
            <a:xfrm flipH="false" flipV="false" rot="0">
              <a:off x="14167" y="0"/>
              <a:ext cx="6321665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21665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1AB5DB"/>
            </a:solidFill>
          </p:spPr>
        </p:sp>
      </p:grpSp>
      <p:sp>
        <p:nvSpPr>
          <p:cNvPr name="Freeform 33" id="33"/>
          <p:cNvSpPr/>
          <p:nvPr/>
        </p:nvSpPr>
        <p:spPr>
          <a:xfrm flipH="false" flipV="false" rot="0">
            <a:off x="15391207" y="5143500"/>
            <a:ext cx="238202" cy="236037"/>
          </a:xfrm>
          <a:custGeom>
            <a:avLst/>
            <a:gdLst/>
            <a:ahLst/>
            <a:cxnLst/>
            <a:rect r="r" b="b" t="t" l="l"/>
            <a:pathLst>
              <a:path h="236037" w="238202">
                <a:moveTo>
                  <a:pt x="0" y="0"/>
                </a:moveTo>
                <a:lnTo>
                  <a:pt x="238202" y="0"/>
                </a:lnTo>
                <a:lnTo>
                  <a:pt x="238202" y="236037"/>
                </a:lnTo>
                <a:lnTo>
                  <a:pt x="0" y="236037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4" id="34"/>
          <p:cNvSpPr/>
          <p:nvPr/>
        </p:nvSpPr>
        <p:spPr>
          <a:xfrm flipH="false" flipV="false" rot="-771795">
            <a:off x="16785211" y="2124994"/>
            <a:ext cx="433712" cy="411632"/>
          </a:xfrm>
          <a:custGeom>
            <a:avLst/>
            <a:gdLst/>
            <a:ahLst/>
            <a:cxnLst/>
            <a:rect r="r" b="b" t="t" l="l"/>
            <a:pathLst>
              <a:path h="411632" w="433712">
                <a:moveTo>
                  <a:pt x="0" y="0"/>
                </a:moveTo>
                <a:lnTo>
                  <a:pt x="433711" y="0"/>
                </a:lnTo>
                <a:lnTo>
                  <a:pt x="433711" y="411631"/>
                </a:lnTo>
                <a:lnTo>
                  <a:pt x="0" y="411631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5" id="35"/>
          <p:cNvSpPr/>
          <p:nvPr/>
        </p:nvSpPr>
        <p:spPr>
          <a:xfrm flipH="false" flipV="false" rot="0">
            <a:off x="16247457" y="746672"/>
            <a:ext cx="464062" cy="471782"/>
          </a:xfrm>
          <a:custGeom>
            <a:avLst/>
            <a:gdLst/>
            <a:ahLst/>
            <a:cxnLst/>
            <a:rect r="r" b="b" t="t" l="l"/>
            <a:pathLst>
              <a:path h="471782" w="464062">
                <a:moveTo>
                  <a:pt x="0" y="0"/>
                </a:moveTo>
                <a:lnTo>
                  <a:pt x="464062" y="0"/>
                </a:lnTo>
                <a:lnTo>
                  <a:pt x="464062" y="471782"/>
                </a:lnTo>
                <a:lnTo>
                  <a:pt x="0" y="471782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36" id="36"/>
          <p:cNvGrpSpPr>
            <a:grpSpLocks noChangeAspect="true"/>
          </p:cNvGrpSpPr>
          <p:nvPr/>
        </p:nvGrpSpPr>
        <p:grpSpPr>
          <a:xfrm rot="-874149">
            <a:off x="17140690" y="9008664"/>
            <a:ext cx="498419" cy="262574"/>
            <a:chOff x="0" y="0"/>
            <a:chExt cx="1610360" cy="848360"/>
          </a:xfrm>
        </p:grpSpPr>
        <p:sp>
          <p:nvSpPr>
            <p:cNvPr name="Freeform 37" id="37"/>
            <p:cNvSpPr/>
            <p:nvPr/>
          </p:nvSpPr>
          <p:spPr>
            <a:xfrm flipH="false" flipV="false" rot="0">
              <a:off x="-31750" y="0"/>
              <a:ext cx="1675130" cy="880110"/>
            </a:xfrm>
            <a:custGeom>
              <a:avLst/>
              <a:gdLst/>
              <a:ahLst/>
              <a:cxnLst/>
              <a:rect r="r" b="b" t="t" l="l"/>
              <a:pathLst>
                <a:path h="880110" w="1675130">
                  <a:moveTo>
                    <a:pt x="266700" y="848360"/>
                  </a:moveTo>
                  <a:cubicBezTo>
                    <a:pt x="236220" y="848360"/>
                    <a:pt x="205740" y="842010"/>
                    <a:pt x="175260" y="829310"/>
                  </a:cubicBezTo>
                  <a:cubicBezTo>
                    <a:pt x="55880" y="778510"/>
                    <a:pt x="0" y="641350"/>
                    <a:pt x="50800" y="521970"/>
                  </a:cubicBezTo>
                  <a:cubicBezTo>
                    <a:pt x="184150" y="204470"/>
                    <a:pt x="492760" y="0"/>
                    <a:pt x="836930" y="0"/>
                  </a:cubicBezTo>
                  <a:cubicBezTo>
                    <a:pt x="1181100" y="0"/>
                    <a:pt x="1489710" y="204470"/>
                    <a:pt x="1624330" y="521970"/>
                  </a:cubicBezTo>
                  <a:cubicBezTo>
                    <a:pt x="1675130" y="641350"/>
                    <a:pt x="1619250" y="779780"/>
                    <a:pt x="1499870" y="829310"/>
                  </a:cubicBezTo>
                  <a:cubicBezTo>
                    <a:pt x="1380490" y="880110"/>
                    <a:pt x="1242060" y="824230"/>
                    <a:pt x="1192530" y="704850"/>
                  </a:cubicBezTo>
                  <a:cubicBezTo>
                    <a:pt x="1131570" y="562610"/>
                    <a:pt x="991870" y="469900"/>
                    <a:pt x="836930" y="469900"/>
                  </a:cubicBezTo>
                  <a:cubicBezTo>
                    <a:pt x="681990" y="469900"/>
                    <a:pt x="543560" y="562610"/>
                    <a:pt x="482600" y="704850"/>
                  </a:cubicBezTo>
                  <a:cubicBezTo>
                    <a:pt x="445770" y="793750"/>
                    <a:pt x="358140" y="848360"/>
                    <a:pt x="266700" y="848360"/>
                  </a:cubicBezTo>
                  <a:close/>
                </a:path>
              </a:pathLst>
            </a:custGeom>
            <a:solidFill>
              <a:srgbClr val="F2BC2A"/>
            </a:solidFill>
          </p:spPr>
        </p:sp>
      </p:grpSp>
      <p:sp>
        <p:nvSpPr>
          <p:cNvPr name="Freeform 38" id="38"/>
          <p:cNvSpPr/>
          <p:nvPr/>
        </p:nvSpPr>
        <p:spPr>
          <a:xfrm flipH="false" flipV="false" rot="0">
            <a:off x="14879380" y="3514890"/>
            <a:ext cx="511826" cy="458783"/>
          </a:xfrm>
          <a:custGeom>
            <a:avLst/>
            <a:gdLst/>
            <a:ahLst/>
            <a:cxnLst/>
            <a:rect r="r" b="b" t="t" l="l"/>
            <a:pathLst>
              <a:path h="458783" w="511826">
                <a:moveTo>
                  <a:pt x="0" y="0"/>
                </a:moveTo>
                <a:lnTo>
                  <a:pt x="511827" y="0"/>
                </a:lnTo>
                <a:lnTo>
                  <a:pt x="511827" y="458782"/>
                </a:lnTo>
                <a:lnTo>
                  <a:pt x="0" y="458782"/>
                </a:lnTo>
                <a:lnTo>
                  <a:pt x="0" y="0"/>
                </a:lnTo>
                <a:close/>
              </a:path>
            </a:pathLst>
          </a:custGeom>
          <a:blipFill>
            <a:blip r:embed="rId17">
              <a:extLst>
                <a:ext uri="{96DAC541-7B7A-43D3-8B79-37D633B846F1}">
                  <asvg:svgBlip xmlns:asvg="http://schemas.microsoft.com/office/drawing/2016/SVG/main" r:embed="rId1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9" id="39"/>
          <p:cNvSpPr/>
          <p:nvPr/>
        </p:nvSpPr>
        <p:spPr>
          <a:xfrm flipH="false" flipV="false" rot="0">
            <a:off x="6381415" y="5466716"/>
            <a:ext cx="5128428" cy="2871920"/>
          </a:xfrm>
          <a:custGeom>
            <a:avLst/>
            <a:gdLst/>
            <a:ahLst/>
            <a:cxnLst/>
            <a:rect r="r" b="b" t="t" l="l"/>
            <a:pathLst>
              <a:path h="2871920" w="5128428">
                <a:moveTo>
                  <a:pt x="0" y="0"/>
                </a:moveTo>
                <a:lnTo>
                  <a:pt x="5128428" y="0"/>
                </a:lnTo>
                <a:lnTo>
                  <a:pt x="5128428" y="2871919"/>
                </a:lnTo>
                <a:lnTo>
                  <a:pt x="0" y="2871919"/>
                </a:lnTo>
                <a:lnTo>
                  <a:pt x="0" y="0"/>
                </a:lnTo>
                <a:close/>
              </a:path>
            </a:pathLst>
          </a:custGeom>
          <a:blipFill>
            <a:blip r:embed="rId19"/>
            <a:stretch>
              <a:fillRect l="0" t="0" r="0" b="0"/>
            </a:stretch>
          </a:blipFill>
        </p:spPr>
      </p:sp>
      <p:sp>
        <p:nvSpPr>
          <p:cNvPr name="TextBox 40" id="40"/>
          <p:cNvSpPr txBox="true"/>
          <p:nvPr/>
        </p:nvSpPr>
        <p:spPr>
          <a:xfrm rot="0">
            <a:off x="3069847" y="2271506"/>
            <a:ext cx="11674600" cy="261109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181"/>
              </a:lnSpc>
              <a:spcBef>
                <a:spcPct val="0"/>
              </a:spcBef>
            </a:pPr>
            <a:r>
              <a:rPr lang="en-US" sz="3700">
                <a:solidFill>
                  <a:srgbClr val="000000"/>
                </a:solidFill>
                <a:latin typeface="Cave Age"/>
              </a:rPr>
              <a:t> – це достовірні та впорядковані знання</a:t>
            </a:r>
          </a:p>
          <a:p>
            <a:pPr algn="ctr">
              <a:lnSpc>
                <a:spcPts val="5181"/>
              </a:lnSpc>
              <a:spcBef>
                <a:spcPct val="0"/>
              </a:spcBef>
            </a:pPr>
          </a:p>
          <a:p>
            <a:pPr algn="ctr">
              <a:lnSpc>
                <a:spcPts val="5181"/>
              </a:lnSpc>
              <a:spcBef>
                <a:spcPct val="0"/>
              </a:spcBef>
            </a:pPr>
            <a:r>
              <a:rPr lang="en-US" sz="3700">
                <a:solidFill>
                  <a:srgbClr val="000000"/>
                </a:solidFill>
                <a:latin typeface="Cave Age"/>
              </a:rPr>
              <a:t> – це також сфера діяльності людини, спрямована на отримання нових знань</a:t>
            </a:r>
          </a:p>
        </p:txBody>
      </p:sp>
      <p:sp>
        <p:nvSpPr>
          <p:cNvPr name="TextBox 41" id="41"/>
          <p:cNvSpPr txBox="true"/>
          <p:nvPr/>
        </p:nvSpPr>
        <p:spPr>
          <a:xfrm rot="0">
            <a:off x="5194800" y="8371205"/>
            <a:ext cx="7898399" cy="8870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 u="sng">
                <a:solidFill>
                  <a:srgbClr val="000000"/>
                </a:solidFill>
                <a:latin typeface="PT Serif Bold"/>
                <a:hlinkClick r:id="rId20" tooltip="https://www.youtube.com/watch?v=WlN6BZzQlp0"/>
              </a:rPr>
              <a:t>музей науки в київі</a:t>
            </a:r>
          </a:p>
        </p:txBody>
      </p: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>
            <a:alphaModFix amt="14000"/>
          </a:blip>
          <a:srcRect l="-25046" t="21875" r="-25046" b="21875"/>
          <a:stretch>
            <a:fillRect/>
          </a:stretch>
        </p:blipFill>
        <p:spPr>
          <a:xfrm flipH="false" flipV="false">
            <a:off x="0" y="0"/>
            <a:ext cx="18288000" cy="10287000"/>
          </a:xfrm>
          <a:prstGeom prst="rect">
            <a:avLst/>
          </a:prstGeom>
        </p:spPr>
      </p:pic>
      <p:grpSp>
        <p:nvGrpSpPr>
          <p:cNvPr name="Group 3" id="3"/>
          <p:cNvGrpSpPr/>
          <p:nvPr/>
        </p:nvGrpSpPr>
        <p:grpSpPr>
          <a:xfrm rot="0">
            <a:off x="-869488" y="-836544"/>
            <a:ext cx="20086371" cy="12006726"/>
            <a:chOff x="0" y="0"/>
            <a:chExt cx="26781829" cy="16008969"/>
          </a:xfrm>
        </p:grpSpPr>
        <p:grpSp>
          <p:nvGrpSpPr>
            <p:cNvPr name="Group 4" id="4"/>
            <p:cNvGrpSpPr/>
            <p:nvPr/>
          </p:nvGrpSpPr>
          <p:grpSpPr>
            <a:xfrm rot="0">
              <a:off x="0" y="394920"/>
              <a:ext cx="1900244" cy="15205129"/>
              <a:chOff x="0" y="0"/>
              <a:chExt cx="356429" cy="2852028"/>
            </a:xfrm>
          </p:grpSpPr>
          <p:sp>
            <p:nvSpPr>
              <p:cNvPr name="Freeform 5" id="5"/>
              <p:cNvSpPr/>
              <p:nvPr/>
            </p:nvSpPr>
            <p:spPr>
              <a:xfrm flipH="false" flipV="false" rot="0">
                <a:off x="0" y="0"/>
                <a:ext cx="356429" cy="2852028"/>
              </a:xfrm>
              <a:custGeom>
                <a:avLst/>
                <a:gdLst/>
                <a:ahLst/>
                <a:cxnLst/>
                <a:rect r="r" b="b" t="t" l="l"/>
                <a:pathLst>
                  <a:path h="2852028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2852028"/>
                    </a:lnTo>
                    <a:lnTo>
                      <a:pt x="0" y="2852028"/>
                    </a:lnTo>
                    <a:close/>
                  </a:path>
                </a:pathLst>
              </a:custGeom>
              <a:solidFill>
                <a:srgbClr val="00AD9C"/>
              </a:solidFill>
            </p:spPr>
          </p:sp>
          <p:sp>
            <p:nvSpPr>
              <p:cNvPr name="TextBox 6" id="6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  <p:grpSp>
          <p:nvGrpSpPr>
            <p:cNvPr name="Group 7" id="7"/>
            <p:cNvGrpSpPr/>
            <p:nvPr/>
          </p:nvGrpSpPr>
          <p:grpSpPr>
            <a:xfrm rot="0">
              <a:off x="24881585" y="394920"/>
              <a:ext cx="1900244" cy="15205129"/>
              <a:chOff x="0" y="0"/>
              <a:chExt cx="356429" cy="2852028"/>
            </a:xfrm>
          </p:grpSpPr>
          <p:sp>
            <p:nvSpPr>
              <p:cNvPr name="Freeform 8" id="8"/>
              <p:cNvSpPr/>
              <p:nvPr/>
            </p:nvSpPr>
            <p:spPr>
              <a:xfrm flipH="false" flipV="false" rot="0">
                <a:off x="0" y="0"/>
                <a:ext cx="356429" cy="2852028"/>
              </a:xfrm>
              <a:custGeom>
                <a:avLst/>
                <a:gdLst/>
                <a:ahLst/>
                <a:cxnLst/>
                <a:rect r="r" b="b" t="t" l="l"/>
                <a:pathLst>
                  <a:path h="2852028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2852028"/>
                    </a:lnTo>
                    <a:lnTo>
                      <a:pt x="0" y="2852028"/>
                    </a:lnTo>
                    <a:close/>
                  </a:path>
                </a:pathLst>
              </a:custGeom>
              <a:solidFill>
                <a:srgbClr val="00AD9C"/>
              </a:solidFill>
            </p:spPr>
          </p:sp>
          <p:sp>
            <p:nvSpPr>
              <p:cNvPr name="TextBox 9" id="9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  <p:grpSp>
          <p:nvGrpSpPr>
            <p:cNvPr name="Group 10" id="10"/>
            <p:cNvGrpSpPr/>
            <p:nvPr/>
          </p:nvGrpSpPr>
          <p:grpSpPr>
            <a:xfrm rot="5400000">
              <a:off x="12801106" y="-11850985"/>
              <a:ext cx="1900244" cy="25602213"/>
              <a:chOff x="0" y="0"/>
              <a:chExt cx="356429" cy="4802210"/>
            </a:xfrm>
          </p:grpSpPr>
          <p:sp>
            <p:nvSpPr>
              <p:cNvPr name="Freeform 11" id="11"/>
              <p:cNvSpPr/>
              <p:nvPr/>
            </p:nvSpPr>
            <p:spPr>
              <a:xfrm flipH="false" flipV="false" rot="0">
                <a:off x="0" y="0"/>
                <a:ext cx="356429" cy="4802210"/>
              </a:xfrm>
              <a:custGeom>
                <a:avLst/>
                <a:gdLst/>
                <a:ahLst/>
                <a:cxnLst/>
                <a:rect r="r" b="b" t="t" l="l"/>
                <a:pathLst>
                  <a:path h="4802210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4802210"/>
                    </a:lnTo>
                    <a:lnTo>
                      <a:pt x="0" y="4802210"/>
                    </a:lnTo>
                    <a:close/>
                  </a:path>
                </a:pathLst>
              </a:custGeom>
              <a:solidFill>
                <a:srgbClr val="00AD9C"/>
              </a:solidFill>
            </p:spPr>
          </p:sp>
          <p:sp>
            <p:nvSpPr>
              <p:cNvPr name="TextBox 12" id="12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  <p:grpSp>
          <p:nvGrpSpPr>
            <p:cNvPr name="Group 13" id="13"/>
            <p:cNvGrpSpPr/>
            <p:nvPr/>
          </p:nvGrpSpPr>
          <p:grpSpPr>
            <a:xfrm rot="5400000">
              <a:off x="12656286" y="2257740"/>
              <a:ext cx="1900244" cy="25602213"/>
              <a:chOff x="0" y="0"/>
              <a:chExt cx="356429" cy="4802210"/>
            </a:xfrm>
          </p:grpSpPr>
          <p:sp>
            <p:nvSpPr>
              <p:cNvPr name="Freeform 14" id="14"/>
              <p:cNvSpPr/>
              <p:nvPr/>
            </p:nvSpPr>
            <p:spPr>
              <a:xfrm flipH="false" flipV="false" rot="0">
                <a:off x="0" y="0"/>
                <a:ext cx="356429" cy="4802210"/>
              </a:xfrm>
              <a:custGeom>
                <a:avLst/>
                <a:gdLst/>
                <a:ahLst/>
                <a:cxnLst/>
                <a:rect r="r" b="b" t="t" l="l"/>
                <a:pathLst>
                  <a:path h="4802210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4802210"/>
                    </a:lnTo>
                    <a:lnTo>
                      <a:pt x="0" y="4802210"/>
                    </a:lnTo>
                    <a:close/>
                  </a:path>
                </a:pathLst>
              </a:custGeom>
              <a:solidFill>
                <a:srgbClr val="00AD9C"/>
              </a:solidFill>
            </p:spPr>
          </p:sp>
          <p:sp>
            <p:nvSpPr>
              <p:cNvPr name="TextBox 15" id="15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</p:grpSp>
      <p:sp>
        <p:nvSpPr>
          <p:cNvPr name="Freeform 16" id="16"/>
          <p:cNvSpPr/>
          <p:nvPr/>
        </p:nvSpPr>
        <p:spPr>
          <a:xfrm flipH="false" flipV="false" rot="542064">
            <a:off x="756896" y="536471"/>
            <a:ext cx="2436139" cy="2838721"/>
          </a:xfrm>
          <a:custGeom>
            <a:avLst/>
            <a:gdLst/>
            <a:ahLst/>
            <a:cxnLst/>
            <a:rect r="r" b="b" t="t" l="l"/>
            <a:pathLst>
              <a:path h="2838721" w="2436139">
                <a:moveTo>
                  <a:pt x="0" y="0"/>
                </a:moveTo>
                <a:lnTo>
                  <a:pt x="2436139" y="0"/>
                </a:lnTo>
                <a:lnTo>
                  <a:pt x="2436139" y="2838721"/>
                </a:lnTo>
                <a:lnTo>
                  <a:pt x="0" y="2838721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7" id="17"/>
          <p:cNvSpPr/>
          <p:nvPr/>
        </p:nvSpPr>
        <p:spPr>
          <a:xfrm flipH="false" flipV="true" rot="-10325232">
            <a:off x="606914" y="6940297"/>
            <a:ext cx="2736104" cy="2736104"/>
          </a:xfrm>
          <a:custGeom>
            <a:avLst/>
            <a:gdLst/>
            <a:ahLst/>
            <a:cxnLst/>
            <a:rect r="r" b="b" t="t" l="l"/>
            <a:pathLst>
              <a:path h="2736104" w="2736104">
                <a:moveTo>
                  <a:pt x="0" y="2736104"/>
                </a:moveTo>
                <a:lnTo>
                  <a:pt x="2736103" y="2736104"/>
                </a:lnTo>
                <a:lnTo>
                  <a:pt x="2736103" y="0"/>
                </a:lnTo>
                <a:lnTo>
                  <a:pt x="0" y="0"/>
                </a:lnTo>
                <a:lnTo>
                  <a:pt x="0" y="2736104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8" id="18"/>
          <p:cNvSpPr/>
          <p:nvPr/>
        </p:nvSpPr>
        <p:spPr>
          <a:xfrm flipH="false" flipV="false" rot="0">
            <a:off x="15518462" y="7540070"/>
            <a:ext cx="2318022" cy="2263232"/>
          </a:xfrm>
          <a:custGeom>
            <a:avLst/>
            <a:gdLst/>
            <a:ahLst/>
            <a:cxnLst/>
            <a:rect r="r" b="b" t="t" l="l"/>
            <a:pathLst>
              <a:path h="2263232" w="2318022">
                <a:moveTo>
                  <a:pt x="0" y="0"/>
                </a:moveTo>
                <a:lnTo>
                  <a:pt x="2318022" y="0"/>
                </a:lnTo>
                <a:lnTo>
                  <a:pt x="2318022" y="2263232"/>
                </a:lnTo>
                <a:lnTo>
                  <a:pt x="0" y="2263232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9" id="19"/>
          <p:cNvSpPr/>
          <p:nvPr/>
        </p:nvSpPr>
        <p:spPr>
          <a:xfrm flipH="false" flipV="false" rot="-734777">
            <a:off x="16197059" y="887979"/>
            <a:ext cx="1295086" cy="2297733"/>
          </a:xfrm>
          <a:custGeom>
            <a:avLst/>
            <a:gdLst/>
            <a:ahLst/>
            <a:cxnLst/>
            <a:rect r="r" b="b" t="t" l="l"/>
            <a:pathLst>
              <a:path h="2297733" w="1295086">
                <a:moveTo>
                  <a:pt x="0" y="0"/>
                </a:moveTo>
                <a:lnTo>
                  <a:pt x="1295086" y="0"/>
                </a:lnTo>
                <a:lnTo>
                  <a:pt x="1295086" y="2297733"/>
                </a:lnTo>
                <a:lnTo>
                  <a:pt x="0" y="2297733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20" id="20"/>
          <p:cNvGrpSpPr/>
          <p:nvPr/>
        </p:nvGrpSpPr>
        <p:grpSpPr>
          <a:xfrm rot="0">
            <a:off x="1860140" y="4039872"/>
            <a:ext cx="229651" cy="229651"/>
            <a:chOff x="0" y="0"/>
            <a:chExt cx="6350000" cy="6350000"/>
          </a:xfrm>
        </p:grpSpPr>
        <p:sp>
          <p:nvSpPr>
            <p:cNvPr name="Freeform 21" id="21"/>
            <p:cNvSpPr/>
            <p:nvPr/>
          </p:nvSpPr>
          <p:spPr>
            <a:xfrm flipH="false" flipV="false" rot="0">
              <a:off x="14167" y="0"/>
              <a:ext cx="6321665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21665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1AB5DB"/>
            </a:solidFill>
          </p:spPr>
        </p:sp>
      </p:grpSp>
      <p:sp>
        <p:nvSpPr>
          <p:cNvPr name="Freeform 22" id="22"/>
          <p:cNvSpPr/>
          <p:nvPr/>
        </p:nvSpPr>
        <p:spPr>
          <a:xfrm flipH="false" flipV="false" rot="0">
            <a:off x="558467" y="4269523"/>
            <a:ext cx="238202" cy="236037"/>
          </a:xfrm>
          <a:custGeom>
            <a:avLst/>
            <a:gdLst/>
            <a:ahLst/>
            <a:cxnLst/>
            <a:rect r="r" b="b" t="t" l="l"/>
            <a:pathLst>
              <a:path h="236037" w="238202">
                <a:moveTo>
                  <a:pt x="0" y="0"/>
                </a:moveTo>
                <a:lnTo>
                  <a:pt x="238202" y="0"/>
                </a:lnTo>
                <a:lnTo>
                  <a:pt x="238202" y="236037"/>
                </a:lnTo>
                <a:lnTo>
                  <a:pt x="0" y="236037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3" id="23"/>
          <p:cNvSpPr/>
          <p:nvPr/>
        </p:nvSpPr>
        <p:spPr>
          <a:xfrm flipH="false" flipV="false" rot="-771795">
            <a:off x="717946" y="7310183"/>
            <a:ext cx="433712" cy="411632"/>
          </a:xfrm>
          <a:custGeom>
            <a:avLst/>
            <a:gdLst/>
            <a:ahLst/>
            <a:cxnLst/>
            <a:rect r="r" b="b" t="t" l="l"/>
            <a:pathLst>
              <a:path h="411632" w="433712">
                <a:moveTo>
                  <a:pt x="0" y="0"/>
                </a:moveTo>
                <a:lnTo>
                  <a:pt x="433711" y="0"/>
                </a:lnTo>
                <a:lnTo>
                  <a:pt x="433711" y="411632"/>
                </a:lnTo>
                <a:lnTo>
                  <a:pt x="0" y="411632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24" id="24"/>
          <p:cNvGrpSpPr>
            <a:grpSpLocks noChangeAspect="true"/>
          </p:cNvGrpSpPr>
          <p:nvPr/>
        </p:nvGrpSpPr>
        <p:grpSpPr>
          <a:xfrm rot="1977585">
            <a:off x="3269116" y="9426276"/>
            <a:ext cx="498419" cy="262574"/>
            <a:chOff x="0" y="0"/>
            <a:chExt cx="1610360" cy="848360"/>
          </a:xfrm>
        </p:grpSpPr>
        <p:sp>
          <p:nvSpPr>
            <p:cNvPr name="Freeform 25" id="25"/>
            <p:cNvSpPr/>
            <p:nvPr/>
          </p:nvSpPr>
          <p:spPr>
            <a:xfrm flipH="false" flipV="false" rot="0">
              <a:off x="-31750" y="0"/>
              <a:ext cx="1675130" cy="880110"/>
            </a:xfrm>
            <a:custGeom>
              <a:avLst/>
              <a:gdLst/>
              <a:ahLst/>
              <a:cxnLst/>
              <a:rect r="r" b="b" t="t" l="l"/>
              <a:pathLst>
                <a:path h="880110" w="1675130">
                  <a:moveTo>
                    <a:pt x="266700" y="848360"/>
                  </a:moveTo>
                  <a:cubicBezTo>
                    <a:pt x="236220" y="848360"/>
                    <a:pt x="205740" y="842010"/>
                    <a:pt x="175260" y="829310"/>
                  </a:cubicBezTo>
                  <a:cubicBezTo>
                    <a:pt x="55880" y="778510"/>
                    <a:pt x="0" y="641350"/>
                    <a:pt x="50800" y="521970"/>
                  </a:cubicBezTo>
                  <a:cubicBezTo>
                    <a:pt x="184150" y="204470"/>
                    <a:pt x="492760" y="0"/>
                    <a:pt x="836930" y="0"/>
                  </a:cubicBezTo>
                  <a:cubicBezTo>
                    <a:pt x="1181100" y="0"/>
                    <a:pt x="1489710" y="204470"/>
                    <a:pt x="1624330" y="521970"/>
                  </a:cubicBezTo>
                  <a:cubicBezTo>
                    <a:pt x="1675130" y="641350"/>
                    <a:pt x="1619250" y="779780"/>
                    <a:pt x="1499870" y="829310"/>
                  </a:cubicBezTo>
                  <a:cubicBezTo>
                    <a:pt x="1380490" y="880110"/>
                    <a:pt x="1242060" y="824230"/>
                    <a:pt x="1192530" y="704850"/>
                  </a:cubicBezTo>
                  <a:cubicBezTo>
                    <a:pt x="1131570" y="562610"/>
                    <a:pt x="991870" y="469900"/>
                    <a:pt x="836930" y="469900"/>
                  </a:cubicBezTo>
                  <a:cubicBezTo>
                    <a:pt x="681990" y="469900"/>
                    <a:pt x="543560" y="562610"/>
                    <a:pt x="482600" y="704850"/>
                  </a:cubicBezTo>
                  <a:cubicBezTo>
                    <a:pt x="445770" y="793750"/>
                    <a:pt x="358140" y="848360"/>
                    <a:pt x="266700" y="848360"/>
                  </a:cubicBezTo>
                  <a:close/>
                </a:path>
              </a:pathLst>
            </a:custGeom>
            <a:solidFill>
              <a:srgbClr val="F2BC2A"/>
            </a:solidFill>
          </p:spPr>
        </p:sp>
      </p:grpSp>
      <p:grpSp>
        <p:nvGrpSpPr>
          <p:cNvPr name="Group 26" id="26"/>
          <p:cNvGrpSpPr/>
          <p:nvPr/>
        </p:nvGrpSpPr>
        <p:grpSpPr>
          <a:xfrm rot="0">
            <a:off x="2030890" y="9258300"/>
            <a:ext cx="229651" cy="229651"/>
            <a:chOff x="0" y="0"/>
            <a:chExt cx="6350000" cy="6350000"/>
          </a:xfrm>
        </p:grpSpPr>
        <p:sp>
          <p:nvSpPr>
            <p:cNvPr name="Freeform 27" id="27"/>
            <p:cNvSpPr/>
            <p:nvPr/>
          </p:nvSpPr>
          <p:spPr>
            <a:xfrm flipH="false" flipV="false" rot="0">
              <a:off x="14167" y="0"/>
              <a:ext cx="6321665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21665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1AB5DB"/>
            </a:solidFill>
          </p:spPr>
        </p:sp>
      </p:grpSp>
      <p:sp>
        <p:nvSpPr>
          <p:cNvPr name="Freeform 28" id="28"/>
          <p:cNvSpPr/>
          <p:nvPr/>
        </p:nvSpPr>
        <p:spPr>
          <a:xfrm flipH="false" flipV="false" rot="0">
            <a:off x="1857760" y="6167686"/>
            <a:ext cx="464062" cy="471782"/>
          </a:xfrm>
          <a:custGeom>
            <a:avLst/>
            <a:gdLst/>
            <a:ahLst/>
            <a:cxnLst/>
            <a:rect r="r" b="b" t="t" l="l"/>
            <a:pathLst>
              <a:path h="471782" w="464062">
                <a:moveTo>
                  <a:pt x="0" y="0"/>
                </a:moveTo>
                <a:lnTo>
                  <a:pt x="464062" y="0"/>
                </a:lnTo>
                <a:lnTo>
                  <a:pt x="464062" y="471782"/>
                </a:lnTo>
                <a:lnTo>
                  <a:pt x="0" y="471782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29" id="29"/>
          <p:cNvGrpSpPr>
            <a:grpSpLocks noChangeAspect="true"/>
          </p:cNvGrpSpPr>
          <p:nvPr/>
        </p:nvGrpSpPr>
        <p:grpSpPr>
          <a:xfrm rot="-874149">
            <a:off x="1053712" y="5439604"/>
            <a:ext cx="498419" cy="262574"/>
            <a:chOff x="0" y="0"/>
            <a:chExt cx="1610360" cy="848360"/>
          </a:xfrm>
        </p:grpSpPr>
        <p:sp>
          <p:nvSpPr>
            <p:cNvPr name="Freeform 30" id="30"/>
            <p:cNvSpPr/>
            <p:nvPr/>
          </p:nvSpPr>
          <p:spPr>
            <a:xfrm flipH="false" flipV="false" rot="0">
              <a:off x="-31750" y="0"/>
              <a:ext cx="1675130" cy="880110"/>
            </a:xfrm>
            <a:custGeom>
              <a:avLst/>
              <a:gdLst/>
              <a:ahLst/>
              <a:cxnLst/>
              <a:rect r="r" b="b" t="t" l="l"/>
              <a:pathLst>
                <a:path h="880110" w="1675130">
                  <a:moveTo>
                    <a:pt x="266700" y="848360"/>
                  </a:moveTo>
                  <a:cubicBezTo>
                    <a:pt x="236220" y="848360"/>
                    <a:pt x="205740" y="842010"/>
                    <a:pt x="175260" y="829310"/>
                  </a:cubicBezTo>
                  <a:cubicBezTo>
                    <a:pt x="55880" y="778510"/>
                    <a:pt x="0" y="641350"/>
                    <a:pt x="50800" y="521970"/>
                  </a:cubicBezTo>
                  <a:cubicBezTo>
                    <a:pt x="184150" y="204470"/>
                    <a:pt x="492760" y="0"/>
                    <a:pt x="836930" y="0"/>
                  </a:cubicBezTo>
                  <a:cubicBezTo>
                    <a:pt x="1181100" y="0"/>
                    <a:pt x="1489710" y="204470"/>
                    <a:pt x="1624330" y="521970"/>
                  </a:cubicBezTo>
                  <a:cubicBezTo>
                    <a:pt x="1675130" y="641350"/>
                    <a:pt x="1619250" y="779780"/>
                    <a:pt x="1499870" y="829310"/>
                  </a:cubicBezTo>
                  <a:cubicBezTo>
                    <a:pt x="1380490" y="880110"/>
                    <a:pt x="1242060" y="824230"/>
                    <a:pt x="1192530" y="704850"/>
                  </a:cubicBezTo>
                  <a:cubicBezTo>
                    <a:pt x="1131570" y="562610"/>
                    <a:pt x="991870" y="469900"/>
                    <a:pt x="836930" y="469900"/>
                  </a:cubicBezTo>
                  <a:cubicBezTo>
                    <a:pt x="681990" y="469900"/>
                    <a:pt x="543560" y="562610"/>
                    <a:pt x="482600" y="704850"/>
                  </a:cubicBezTo>
                  <a:cubicBezTo>
                    <a:pt x="445770" y="793750"/>
                    <a:pt x="358140" y="848360"/>
                    <a:pt x="266700" y="848360"/>
                  </a:cubicBezTo>
                  <a:close/>
                </a:path>
              </a:pathLst>
            </a:custGeom>
            <a:solidFill>
              <a:srgbClr val="F2BC2A"/>
            </a:solidFill>
          </p:spPr>
        </p:sp>
      </p:grpSp>
      <p:sp>
        <p:nvSpPr>
          <p:cNvPr name="Freeform 31" id="31"/>
          <p:cNvSpPr/>
          <p:nvPr/>
        </p:nvSpPr>
        <p:spPr>
          <a:xfrm flipH="false" flipV="false" rot="0">
            <a:off x="3850273" y="792809"/>
            <a:ext cx="464062" cy="471782"/>
          </a:xfrm>
          <a:custGeom>
            <a:avLst/>
            <a:gdLst/>
            <a:ahLst/>
            <a:cxnLst/>
            <a:rect r="r" b="b" t="t" l="l"/>
            <a:pathLst>
              <a:path h="471782" w="464062">
                <a:moveTo>
                  <a:pt x="0" y="0"/>
                </a:moveTo>
                <a:lnTo>
                  <a:pt x="464061" y="0"/>
                </a:lnTo>
                <a:lnTo>
                  <a:pt x="464061" y="471782"/>
                </a:lnTo>
                <a:lnTo>
                  <a:pt x="0" y="471782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32" id="32"/>
          <p:cNvGrpSpPr/>
          <p:nvPr/>
        </p:nvGrpSpPr>
        <p:grpSpPr>
          <a:xfrm rot="-2074858">
            <a:off x="15366099" y="2674126"/>
            <a:ext cx="229651" cy="229651"/>
            <a:chOff x="0" y="0"/>
            <a:chExt cx="6350000" cy="6350000"/>
          </a:xfrm>
        </p:grpSpPr>
        <p:sp>
          <p:nvSpPr>
            <p:cNvPr name="Freeform 33" id="33"/>
            <p:cNvSpPr/>
            <p:nvPr/>
          </p:nvSpPr>
          <p:spPr>
            <a:xfrm flipH="false" flipV="false" rot="0">
              <a:off x="14167" y="0"/>
              <a:ext cx="6321665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21665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1AB5DB"/>
            </a:solidFill>
          </p:spPr>
        </p:sp>
      </p:grpSp>
      <p:sp>
        <p:nvSpPr>
          <p:cNvPr name="Freeform 34" id="34"/>
          <p:cNvSpPr/>
          <p:nvPr/>
        </p:nvSpPr>
        <p:spPr>
          <a:xfrm flipH="false" flipV="false" rot="-2074858">
            <a:off x="14586618" y="839557"/>
            <a:ext cx="238202" cy="236037"/>
          </a:xfrm>
          <a:custGeom>
            <a:avLst/>
            <a:gdLst/>
            <a:ahLst/>
            <a:cxnLst/>
            <a:rect r="r" b="b" t="t" l="l"/>
            <a:pathLst>
              <a:path h="236037" w="238202">
                <a:moveTo>
                  <a:pt x="0" y="0"/>
                </a:moveTo>
                <a:lnTo>
                  <a:pt x="238203" y="0"/>
                </a:lnTo>
                <a:lnTo>
                  <a:pt x="238203" y="236037"/>
                </a:lnTo>
                <a:lnTo>
                  <a:pt x="0" y="236037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5" id="35"/>
          <p:cNvSpPr/>
          <p:nvPr/>
        </p:nvSpPr>
        <p:spPr>
          <a:xfrm flipH="false" flipV="false" rot="-2846654">
            <a:off x="17042444" y="5898826"/>
            <a:ext cx="433712" cy="411632"/>
          </a:xfrm>
          <a:custGeom>
            <a:avLst/>
            <a:gdLst/>
            <a:ahLst/>
            <a:cxnLst/>
            <a:rect r="r" b="b" t="t" l="l"/>
            <a:pathLst>
              <a:path h="411632" w="433712">
                <a:moveTo>
                  <a:pt x="0" y="0"/>
                </a:moveTo>
                <a:lnTo>
                  <a:pt x="433712" y="0"/>
                </a:lnTo>
                <a:lnTo>
                  <a:pt x="433712" y="411632"/>
                </a:lnTo>
                <a:lnTo>
                  <a:pt x="0" y="411632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6" id="36"/>
          <p:cNvSpPr/>
          <p:nvPr/>
        </p:nvSpPr>
        <p:spPr>
          <a:xfrm flipH="false" flipV="false" rot="-2074858">
            <a:off x="17279532" y="4129890"/>
            <a:ext cx="464062" cy="471782"/>
          </a:xfrm>
          <a:custGeom>
            <a:avLst/>
            <a:gdLst/>
            <a:ahLst/>
            <a:cxnLst/>
            <a:rect r="r" b="b" t="t" l="l"/>
            <a:pathLst>
              <a:path h="471782" w="464062">
                <a:moveTo>
                  <a:pt x="0" y="0"/>
                </a:moveTo>
                <a:lnTo>
                  <a:pt x="464062" y="0"/>
                </a:lnTo>
                <a:lnTo>
                  <a:pt x="464062" y="471781"/>
                </a:lnTo>
                <a:lnTo>
                  <a:pt x="0" y="471781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37" id="37"/>
          <p:cNvGrpSpPr>
            <a:grpSpLocks noChangeAspect="true"/>
          </p:cNvGrpSpPr>
          <p:nvPr/>
        </p:nvGrpSpPr>
        <p:grpSpPr>
          <a:xfrm rot="-2949008">
            <a:off x="15866380" y="4469518"/>
            <a:ext cx="498419" cy="262574"/>
            <a:chOff x="0" y="0"/>
            <a:chExt cx="1610360" cy="848360"/>
          </a:xfrm>
        </p:grpSpPr>
        <p:sp>
          <p:nvSpPr>
            <p:cNvPr name="Freeform 38" id="38"/>
            <p:cNvSpPr/>
            <p:nvPr/>
          </p:nvSpPr>
          <p:spPr>
            <a:xfrm flipH="false" flipV="false" rot="0">
              <a:off x="-31750" y="0"/>
              <a:ext cx="1675130" cy="880110"/>
            </a:xfrm>
            <a:custGeom>
              <a:avLst/>
              <a:gdLst/>
              <a:ahLst/>
              <a:cxnLst/>
              <a:rect r="r" b="b" t="t" l="l"/>
              <a:pathLst>
                <a:path h="880110" w="1675130">
                  <a:moveTo>
                    <a:pt x="266700" y="848360"/>
                  </a:moveTo>
                  <a:cubicBezTo>
                    <a:pt x="236220" y="848360"/>
                    <a:pt x="205740" y="842010"/>
                    <a:pt x="175260" y="829310"/>
                  </a:cubicBezTo>
                  <a:cubicBezTo>
                    <a:pt x="55880" y="778510"/>
                    <a:pt x="0" y="641350"/>
                    <a:pt x="50800" y="521970"/>
                  </a:cubicBezTo>
                  <a:cubicBezTo>
                    <a:pt x="184150" y="204470"/>
                    <a:pt x="492760" y="0"/>
                    <a:pt x="836930" y="0"/>
                  </a:cubicBezTo>
                  <a:cubicBezTo>
                    <a:pt x="1181100" y="0"/>
                    <a:pt x="1489710" y="204470"/>
                    <a:pt x="1624330" y="521970"/>
                  </a:cubicBezTo>
                  <a:cubicBezTo>
                    <a:pt x="1675130" y="641350"/>
                    <a:pt x="1619250" y="779780"/>
                    <a:pt x="1499870" y="829310"/>
                  </a:cubicBezTo>
                  <a:cubicBezTo>
                    <a:pt x="1380490" y="880110"/>
                    <a:pt x="1242060" y="824230"/>
                    <a:pt x="1192530" y="704850"/>
                  </a:cubicBezTo>
                  <a:cubicBezTo>
                    <a:pt x="1131570" y="562610"/>
                    <a:pt x="991870" y="469900"/>
                    <a:pt x="836930" y="469900"/>
                  </a:cubicBezTo>
                  <a:cubicBezTo>
                    <a:pt x="681990" y="469900"/>
                    <a:pt x="543560" y="562610"/>
                    <a:pt x="482600" y="704850"/>
                  </a:cubicBezTo>
                  <a:cubicBezTo>
                    <a:pt x="445770" y="793750"/>
                    <a:pt x="358140" y="848360"/>
                    <a:pt x="266700" y="848360"/>
                  </a:cubicBezTo>
                  <a:close/>
                </a:path>
              </a:pathLst>
            </a:custGeom>
            <a:solidFill>
              <a:srgbClr val="F2BC2A"/>
            </a:solidFill>
          </p:spPr>
        </p:sp>
      </p:grpSp>
      <p:grpSp>
        <p:nvGrpSpPr>
          <p:cNvPr name="Group 39" id="39"/>
          <p:cNvGrpSpPr>
            <a:grpSpLocks noChangeAspect="true"/>
          </p:cNvGrpSpPr>
          <p:nvPr/>
        </p:nvGrpSpPr>
        <p:grpSpPr>
          <a:xfrm rot="-2949008">
            <a:off x="14359241" y="9446041"/>
            <a:ext cx="498419" cy="262574"/>
            <a:chOff x="0" y="0"/>
            <a:chExt cx="1610360" cy="848360"/>
          </a:xfrm>
        </p:grpSpPr>
        <p:sp>
          <p:nvSpPr>
            <p:cNvPr name="Freeform 40" id="40"/>
            <p:cNvSpPr/>
            <p:nvPr/>
          </p:nvSpPr>
          <p:spPr>
            <a:xfrm flipH="false" flipV="false" rot="0">
              <a:off x="-31750" y="0"/>
              <a:ext cx="1675130" cy="880110"/>
            </a:xfrm>
            <a:custGeom>
              <a:avLst/>
              <a:gdLst/>
              <a:ahLst/>
              <a:cxnLst/>
              <a:rect r="r" b="b" t="t" l="l"/>
              <a:pathLst>
                <a:path h="880110" w="1675130">
                  <a:moveTo>
                    <a:pt x="266700" y="848360"/>
                  </a:moveTo>
                  <a:cubicBezTo>
                    <a:pt x="236220" y="848360"/>
                    <a:pt x="205740" y="842010"/>
                    <a:pt x="175260" y="829310"/>
                  </a:cubicBezTo>
                  <a:cubicBezTo>
                    <a:pt x="55880" y="778510"/>
                    <a:pt x="0" y="641350"/>
                    <a:pt x="50800" y="521970"/>
                  </a:cubicBezTo>
                  <a:cubicBezTo>
                    <a:pt x="184150" y="204470"/>
                    <a:pt x="492760" y="0"/>
                    <a:pt x="836930" y="0"/>
                  </a:cubicBezTo>
                  <a:cubicBezTo>
                    <a:pt x="1181100" y="0"/>
                    <a:pt x="1489710" y="204470"/>
                    <a:pt x="1624330" y="521970"/>
                  </a:cubicBezTo>
                  <a:cubicBezTo>
                    <a:pt x="1675130" y="641350"/>
                    <a:pt x="1619250" y="779780"/>
                    <a:pt x="1499870" y="829310"/>
                  </a:cubicBezTo>
                  <a:cubicBezTo>
                    <a:pt x="1380490" y="880110"/>
                    <a:pt x="1242060" y="824230"/>
                    <a:pt x="1192530" y="704850"/>
                  </a:cubicBezTo>
                  <a:cubicBezTo>
                    <a:pt x="1131570" y="562610"/>
                    <a:pt x="991870" y="469900"/>
                    <a:pt x="836930" y="469900"/>
                  </a:cubicBezTo>
                  <a:cubicBezTo>
                    <a:pt x="681990" y="469900"/>
                    <a:pt x="543560" y="562610"/>
                    <a:pt x="482600" y="704850"/>
                  </a:cubicBezTo>
                  <a:cubicBezTo>
                    <a:pt x="445770" y="793750"/>
                    <a:pt x="358140" y="848360"/>
                    <a:pt x="266700" y="848360"/>
                  </a:cubicBezTo>
                  <a:close/>
                </a:path>
              </a:pathLst>
            </a:custGeom>
            <a:solidFill>
              <a:srgbClr val="F2BC2A"/>
            </a:solidFill>
          </p:spPr>
        </p:sp>
      </p:grpSp>
      <p:grpSp>
        <p:nvGrpSpPr>
          <p:cNvPr name="Group 41" id="41"/>
          <p:cNvGrpSpPr/>
          <p:nvPr/>
        </p:nvGrpSpPr>
        <p:grpSpPr>
          <a:xfrm rot="0">
            <a:off x="15738452" y="6288751"/>
            <a:ext cx="229651" cy="229651"/>
            <a:chOff x="0" y="0"/>
            <a:chExt cx="6350000" cy="6350000"/>
          </a:xfrm>
        </p:grpSpPr>
        <p:sp>
          <p:nvSpPr>
            <p:cNvPr name="Freeform 42" id="42"/>
            <p:cNvSpPr/>
            <p:nvPr/>
          </p:nvSpPr>
          <p:spPr>
            <a:xfrm flipH="false" flipV="false" rot="0">
              <a:off x="14167" y="0"/>
              <a:ext cx="6321665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21665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1AB5DB"/>
            </a:solidFill>
          </p:spPr>
        </p:sp>
      </p:grpSp>
      <p:sp>
        <p:nvSpPr>
          <p:cNvPr name="TextBox 43" id="43"/>
          <p:cNvSpPr txBox="true"/>
          <p:nvPr/>
        </p:nvSpPr>
        <p:spPr>
          <a:xfrm rot="0">
            <a:off x="2788823" y="2543517"/>
            <a:ext cx="13387807" cy="499655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959"/>
              </a:lnSpc>
              <a:spcBef>
                <a:spcPct val="0"/>
              </a:spcBef>
            </a:pPr>
            <a:r>
              <a:rPr lang="en-US" sz="3542">
                <a:solidFill>
                  <a:srgbClr val="000000"/>
                </a:solidFill>
                <a:latin typeface="Arimo Bold"/>
              </a:rPr>
              <a:t>галузі науки, що вивчають явища навколишнього світу в живій та неживій природі. До природничих наук не належать дослідження людського суспільства, мов і мистецтв, які заведено об'єднувати під назвою гуманітарні науки. Також не належать до природничих наук точні науки: математика й інформатика, хоча методи й результати цих областей досліджень широко використовуються природознавством.</a:t>
            </a:r>
          </a:p>
        </p:txBody>
      </p:sp>
      <p:sp>
        <p:nvSpPr>
          <p:cNvPr name="Freeform 44" id="44"/>
          <p:cNvSpPr/>
          <p:nvPr/>
        </p:nvSpPr>
        <p:spPr>
          <a:xfrm flipH="false" flipV="false" rot="0">
            <a:off x="4168042" y="7540044"/>
            <a:ext cx="10178097" cy="1873269"/>
          </a:xfrm>
          <a:custGeom>
            <a:avLst/>
            <a:gdLst/>
            <a:ahLst/>
            <a:cxnLst/>
            <a:rect r="r" b="b" t="t" l="l"/>
            <a:pathLst>
              <a:path h="1873269" w="10178097">
                <a:moveTo>
                  <a:pt x="0" y="0"/>
                </a:moveTo>
                <a:lnTo>
                  <a:pt x="10178097" y="0"/>
                </a:lnTo>
                <a:lnTo>
                  <a:pt x="10178097" y="1873270"/>
                </a:lnTo>
                <a:lnTo>
                  <a:pt x="0" y="1873270"/>
                </a:lnTo>
                <a:lnTo>
                  <a:pt x="0" y="0"/>
                </a:lnTo>
                <a:close/>
              </a:path>
            </a:pathLst>
          </a:custGeom>
          <a:blipFill>
            <a:blip r:embed="rId17"/>
            <a:stretch>
              <a:fillRect l="0" t="0" r="0" b="0"/>
            </a:stretch>
          </a:blipFill>
        </p:spPr>
      </p:sp>
      <p:sp>
        <p:nvSpPr>
          <p:cNvPr name="TextBox 45" id="45"/>
          <p:cNvSpPr txBox="true"/>
          <p:nvPr/>
        </p:nvSpPr>
        <p:spPr>
          <a:xfrm rot="0">
            <a:off x="3446733" y="1245541"/>
            <a:ext cx="11258986" cy="108521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330"/>
              </a:lnSpc>
            </a:pPr>
            <a:r>
              <a:rPr lang="en-US" sz="7000" spc="231">
                <a:solidFill>
                  <a:srgbClr val="00AD9C"/>
                </a:solidFill>
                <a:latin typeface="Another Shabby"/>
              </a:rPr>
              <a:t>ПРИРОДНИЧІ НАУКИ</a:t>
            </a:r>
          </a:p>
        </p:txBody>
      </p: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>
            <a:alphaModFix amt="14000"/>
          </a:blip>
          <a:srcRect l="-25046" t="21875" r="-25046" b="21875"/>
          <a:stretch>
            <a:fillRect/>
          </a:stretch>
        </p:blipFill>
        <p:spPr>
          <a:xfrm flipH="false" flipV="false">
            <a:off x="0" y="0"/>
            <a:ext cx="18288000" cy="10287000"/>
          </a:xfrm>
          <a:prstGeom prst="rect">
            <a:avLst/>
          </a:prstGeom>
        </p:spPr>
      </p:pic>
      <p:grpSp>
        <p:nvGrpSpPr>
          <p:cNvPr name="Group 3" id="3"/>
          <p:cNvGrpSpPr/>
          <p:nvPr/>
        </p:nvGrpSpPr>
        <p:grpSpPr>
          <a:xfrm rot="0">
            <a:off x="-869488" y="-836544"/>
            <a:ext cx="20086371" cy="12006726"/>
            <a:chOff x="0" y="0"/>
            <a:chExt cx="26781829" cy="16008969"/>
          </a:xfrm>
        </p:grpSpPr>
        <p:grpSp>
          <p:nvGrpSpPr>
            <p:cNvPr name="Group 4" id="4"/>
            <p:cNvGrpSpPr/>
            <p:nvPr/>
          </p:nvGrpSpPr>
          <p:grpSpPr>
            <a:xfrm rot="0">
              <a:off x="0" y="394920"/>
              <a:ext cx="1900244" cy="15205129"/>
              <a:chOff x="0" y="0"/>
              <a:chExt cx="356429" cy="2852028"/>
            </a:xfrm>
          </p:grpSpPr>
          <p:sp>
            <p:nvSpPr>
              <p:cNvPr name="Freeform 5" id="5"/>
              <p:cNvSpPr/>
              <p:nvPr/>
            </p:nvSpPr>
            <p:spPr>
              <a:xfrm flipH="false" flipV="false" rot="0">
                <a:off x="0" y="0"/>
                <a:ext cx="356429" cy="2852028"/>
              </a:xfrm>
              <a:custGeom>
                <a:avLst/>
                <a:gdLst/>
                <a:ahLst/>
                <a:cxnLst/>
                <a:rect r="r" b="b" t="t" l="l"/>
                <a:pathLst>
                  <a:path h="2852028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2852028"/>
                    </a:lnTo>
                    <a:lnTo>
                      <a:pt x="0" y="2852028"/>
                    </a:lnTo>
                    <a:close/>
                  </a:path>
                </a:pathLst>
              </a:custGeom>
              <a:solidFill>
                <a:srgbClr val="00AD9C"/>
              </a:solidFill>
            </p:spPr>
          </p:sp>
          <p:sp>
            <p:nvSpPr>
              <p:cNvPr name="TextBox 6" id="6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  <p:grpSp>
          <p:nvGrpSpPr>
            <p:cNvPr name="Group 7" id="7"/>
            <p:cNvGrpSpPr/>
            <p:nvPr/>
          </p:nvGrpSpPr>
          <p:grpSpPr>
            <a:xfrm rot="0">
              <a:off x="24881585" y="394920"/>
              <a:ext cx="1900244" cy="15205129"/>
              <a:chOff x="0" y="0"/>
              <a:chExt cx="356429" cy="2852028"/>
            </a:xfrm>
          </p:grpSpPr>
          <p:sp>
            <p:nvSpPr>
              <p:cNvPr name="Freeform 8" id="8"/>
              <p:cNvSpPr/>
              <p:nvPr/>
            </p:nvSpPr>
            <p:spPr>
              <a:xfrm flipH="false" flipV="false" rot="0">
                <a:off x="0" y="0"/>
                <a:ext cx="356429" cy="2852028"/>
              </a:xfrm>
              <a:custGeom>
                <a:avLst/>
                <a:gdLst/>
                <a:ahLst/>
                <a:cxnLst/>
                <a:rect r="r" b="b" t="t" l="l"/>
                <a:pathLst>
                  <a:path h="2852028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2852028"/>
                    </a:lnTo>
                    <a:lnTo>
                      <a:pt x="0" y="2852028"/>
                    </a:lnTo>
                    <a:close/>
                  </a:path>
                </a:pathLst>
              </a:custGeom>
              <a:solidFill>
                <a:srgbClr val="00AD9C"/>
              </a:solidFill>
            </p:spPr>
          </p:sp>
          <p:sp>
            <p:nvSpPr>
              <p:cNvPr name="TextBox 9" id="9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  <p:grpSp>
          <p:nvGrpSpPr>
            <p:cNvPr name="Group 10" id="10"/>
            <p:cNvGrpSpPr/>
            <p:nvPr/>
          </p:nvGrpSpPr>
          <p:grpSpPr>
            <a:xfrm rot="5400000">
              <a:off x="12801106" y="-11850985"/>
              <a:ext cx="1900244" cy="25602213"/>
              <a:chOff x="0" y="0"/>
              <a:chExt cx="356429" cy="4802210"/>
            </a:xfrm>
          </p:grpSpPr>
          <p:sp>
            <p:nvSpPr>
              <p:cNvPr name="Freeform 11" id="11"/>
              <p:cNvSpPr/>
              <p:nvPr/>
            </p:nvSpPr>
            <p:spPr>
              <a:xfrm flipH="false" flipV="false" rot="0">
                <a:off x="0" y="0"/>
                <a:ext cx="356429" cy="4802210"/>
              </a:xfrm>
              <a:custGeom>
                <a:avLst/>
                <a:gdLst/>
                <a:ahLst/>
                <a:cxnLst/>
                <a:rect r="r" b="b" t="t" l="l"/>
                <a:pathLst>
                  <a:path h="4802210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4802210"/>
                    </a:lnTo>
                    <a:lnTo>
                      <a:pt x="0" y="4802210"/>
                    </a:lnTo>
                    <a:close/>
                  </a:path>
                </a:pathLst>
              </a:custGeom>
              <a:solidFill>
                <a:srgbClr val="00AD9C"/>
              </a:solidFill>
            </p:spPr>
          </p:sp>
          <p:sp>
            <p:nvSpPr>
              <p:cNvPr name="TextBox 12" id="12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  <p:grpSp>
          <p:nvGrpSpPr>
            <p:cNvPr name="Group 13" id="13"/>
            <p:cNvGrpSpPr/>
            <p:nvPr/>
          </p:nvGrpSpPr>
          <p:grpSpPr>
            <a:xfrm rot="5400000">
              <a:off x="12656286" y="2257740"/>
              <a:ext cx="1900244" cy="25602213"/>
              <a:chOff x="0" y="0"/>
              <a:chExt cx="356429" cy="4802210"/>
            </a:xfrm>
          </p:grpSpPr>
          <p:sp>
            <p:nvSpPr>
              <p:cNvPr name="Freeform 14" id="14"/>
              <p:cNvSpPr/>
              <p:nvPr/>
            </p:nvSpPr>
            <p:spPr>
              <a:xfrm flipH="false" flipV="false" rot="0">
                <a:off x="0" y="0"/>
                <a:ext cx="356429" cy="4802210"/>
              </a:xfrm>
              <a:custGeom>
                <a:avLst/>
                <a:gdLst/>
                <a:ahLst/>
                <a:cxnLst/>
                <a:rect r="r" b="b" t="t" l="l"/>
                <a:pathLst>
                  <a:path h="4802210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4802210"/>
                    </a:lnTo>
                    <a:lnTo>
                      <a:pt x="0" y="4802210"/>
                    </a:lnTo>
                    <a:close/>
                  </a:path>
                </a:pathLst>
              </a:custGeom>
              <a:solidFill>
                <a:srgbClr val="00AD9C"/>
              </a:solidFill>
            </p:spPr>
          </p:sp>
          <p:sp>
            <p:nvSpPr>
              <p:cNvPr name="TextBox 15" id="15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</p:grpSp>
      <p:sp>
        <p:nvSpPr>
          <p:cNvPr name="Freeform 16" id="16"/>
          <p:cNvSpPr/>
          <p:nvPr/>
        </p:nvSpPr>
        <p:spPr>
          <a:xfrm flipH="false" flipV="false" rot="542064">
            <a:off x="806723" y="840666"/>
            <a:ext cx="1514383" cy="1764641"/>
          </a:xfrm>
          <a:custGeom>
            <a:avLst/>
            <a:gdLst/>
            <a:ahLst/>
            <a:cxnLst/>
            <a:rect r="r" b="b" t="t" l="l"/>
            <a:pathLst>
              <a:path h="1764641" w="1514383">
                <a:moveTo>
                  <a:pt x="0" y="0"/>
                </a:moveTo>
                <a:lnTo>
                  <a:pt x="1514383" y="0"/>
                </a:lnTo>
                <a:lnTo>
                  <a:pt x="1514383" y="1764642"/>
                </a:lnTo>
                <a:lnTo>
                  <a:pt x="0" y="1764642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7" id="17"/>
          <p:cNvSpPr/>
          <p:nvPr/>
        </p:nvSpPr>
        <p:spPr>
          <a:xfrm flipH="false" flipV="true" rot="-10325232">
            <a:off x="535479" y="7973161"/>
            <a:ext cx="1621190" cy="1621190"/>
          </a:xfrm>
          <a:custGeom>
            <a:avLst/>
            <a:gdLst/>
            <a:ahLst/>
            <a:cxnLst/>
            <a:rect r="r" b="b" t="t" l="l"/>
            <a:pathLst>
              <a:path h="1621190" w="1621190">
                <a:moveTo>
                  <a:pt x="0" y="1621189"/>
                </a:moveTo>
                <a:lnTo>
                  <a:pt x="1621189" y="1621189"/>
                </a:lnTo>
                <a:lnTo>
                  <a:pt x="1621189" y="0"/>
                </a:lnTo>
                <a:lnTo>
                  <a:pt x="0" y="0"/>
                </a:lnTo>
                <a:lnTo>
                  <a:pt x="0" y="1621189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8" id="18"/>
          <p:cNvSpPr/>
          <p:nvPr/>
        </p:nvSpPr>
        <p:spPr>
          <a:xfrm flipH="false" flipV="false" rot="0">
            <a:off x="16377901" y="8379195"/>
            <a:ext cx="1458583" cy="1424107"/>
          </a:xfrm>
          <a:custGeom>
            <a:avLst/>
            <a:gdLst/>
            <a:ahLst/>
            <a:cxnLst/>
            <a:rect r="r" b="b" t="t" l="l"/>
            <a:pathLst>
              <a:path h="1424107" w="1458583">
                <a:moveTo>
                  <a:pt x="0" y="0"/>
                </a:moveTo>
                <a:lnTo>
                  <a:pt x="1458583" y="0"/>
                </a:lnTo>
                <a:lnTo>
                  <a:pt x="1458583" y="1424107"/>
                </a:lnTo>
                <a:lnTo>
                  <a:pt x="0" y="1424107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9" id="19"/>
          <p:cNvSpPr/>
          <p:nvPr/>
        </p:nvSpPr>
        <p:spPr>
          <a:xfrm flipH="false" flipV="false" rot="-734777">
            <a:off x="16588078" y="816403"/>
            <a:ext cx="974611" cy="1729148"/>
          </a:xfrm>
          <a:custGeom>
            <a:avLst/>
            <a:gdLst/>
            <a:ahLst/>
            <a:cxnLst/>
            <a:rect r="r" b="b" t="t" l="l"/>
            <a:pathLst>
              <a:path h="1729148" w="974611">
                <a:moveTo>
                  <a:pt x="0" y="0"/>
                </a:moveTo>
                <a:lnTo>
                  <a:pt x="974610" y="0"/>
                </a:lnTo>
                <a:lnTo>
                  <a:pt x="974610" y="1729148"/>
                </a:lnTo>
                <a:lnTo>
                  <a:pt x="0" y="1729148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20" id="20"/>
          <p:cNvGrpSpPr/>
          <p:nvPr/>
        </p:nvGrpSpPr>
        <p:grpSpPr>
          <a:xfrm rot="0">
            <a:off x="1860140" y="4039872"/>
            <a:ext cx="229651" cy="229651"/>
            <a:chOff x="0" y="0"/>
            <a:chExt cx="6350000" cy="6350000"/>
          </a:xfrm>
        </p:grpSpPr>
        <p:sp>
          <p:nvSpPr>
            <p:cNvPr name="Freeform 21" id="21"/>
            <p:cNvSpPr/>
            <p:nvPr/>
          </p:nvSpPr>
          <p:spPr>
            <a:xfrm flipH="false" flipV="false" rot="0">
              <a:off x="14167" y="0"/>
              <a:ext cx="6321665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21665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1AB5DB"/>
            </a:solidFill>
          </p:spPr>
        </p:sp>
      </p:grpSp>
      <p:sp>
        <p:nvSpPr>
          <p:cNvPr name="Freeform 22" id="22"/>
          <p:cNvSpPr/>
          <p:nvPr/>
        </p:nvSpPr>
        <p:spPr>
          <a:xfrm flipH="false" flipV="false" rot="0">
            <a:off x="558467" y="4269523"/>
            <a:ext cx="238202" cy="236037"/>
          </a:xfrm>
          <a:custGeom>
            <a:avLst/>
            <a:gdLst/>
            <a:ahLst/>
            <a:cxnLst/>
            <a:rect r="r" b="b" t="t" l="l"/>
            <a:pathLst>
              <a:path h="236037" w="238202">
                <a:moveTo>
                  <a:pt x="0" y="0"/>
                </a:moveTo>
                <a:lnTo>
                  <a:pt x="238202" y="0"/>
                </a:lnTo>
                <a:lnTo>
                  <a:pt x="238202" y="236037"/>
                </a:lnTo>
                <a:lnTo>
                  <a:pt x="0" y="236037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3" id="23"/>
          <p:cNvSpPr/>
          <p:nvPr/>
        </p:nvSpPr>
        <p:spPr>
          <a:xfrm flipH="false" flipV="false" rot="-771795">
            <a:off x="717946" y="7310183"/>
            <a:ext cx="433712" cy="411632"/>
          </a:xfrm>
          <a:custGeom>
            <a:avLst/>
            <a:gdLst/>
            <a:ahLst/>
            <a:cxnLst/>
            <a:rect r="r" b="b" t="t" l="l"/>
            <a:pathLst>
              <a:path h="411632" w="433712">
                <a:moveTo>
                  <a:pt x="0" y="0"/>
                </a:moveTo>
                <a:lnTo>
                  <a:pt x="433711" y="0"/>
                </a:lnTo>
                <a:lnTo>
                  <a:pt x="433711" y="411632"/>
                </a:lnTo>
                <a:lnTo>
                  <a:pt x="0" y="411632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24" id="24"/>
          <p:cNvGrpSpPr>
            <a:grpSpLocks noChangeAspect="true"/>
          </p:cNvGrpSpPr>
          <p:nvPr/>
        </p:nvGrpSpPr>
        <p:grpSpPr>
          <a:xfrm rot="1977585">
            <a:off x="3269116" y="9426276"/>
            <a:ext cx="498419" cy="262574"/>
            <a:chOff x="0" y="0"/>
            <a:chExt cx="1610360" cy="848360"/>
          </a:xfrm>
        </p:grpSpPr>
        <p:sp>
          <p:nvSpPr>
            <p:cNvPr name="Freeform 25" id="25"/>
            <p:cNvSpPr/>
            <p:nvPr/>
          </p:nvSpPr>
          <p:spPr>
            <a:xfrm flipH="false" flipV="false" rot="0">
              <a:off x="-31750" y="0"/>
              <a:ext cx="1675130" cy="880110"/>
            </a:xfrm>
            <a:custGeom>
              <a:avLst/>
              <a:gdLst/>
              <a:ahLst/>
              <a:cxnLst/>
              <a:rect r="r" b="b" t="t" l="l"/>
              <a:pathLst>
                <a:path h="880110" w="1675130">
                  <a:moveTo>
                    <a:pt x="266700" y="848360"/>
                  </a:moveTo>
                  <a:cubicBezTo>
                    <a:pt x="236220" y="848360"/>
                    <a:pt x="205740" y="842010"/>
                    <a:pt x="175260" y="829310"/>
                  </a:cubicBezTo>
                  <a:cubicBezTo>
                    <a:pt x="55880" y="778510"/>
                    <a:pt x="0" y="641350"/>
                    <a:pt x="50800" y="521970"/>
                  </a:cubicBezTo>
                  <a:cubicBezTo>
                    <a:pt x="184150" y="204470"/>
                    <a:pt x="492760" y="0"/>
                    <a:pt x="836930" y="0"/>
                  </a:cubicBezTo>
                  <a:cubicBezTo>
                    <a:pt x="1181100" y="0"/>
                    <a:pt x="1489710" y="204470"/>
                    <a:pt x="1624330" y="521970"/>
                  </a:cubicBezTo>
                  <a:cubicBezTo>
                    <a:pt x="1675130" y="641350"/>
                    <a:pt x="1619250" y="779780"/>
                    <a:pt x="1499870" y="829310"/>
                  </a:cubicBezTo>
                  <a:cubicBezTo>
                    <a:pt x="1380490" y="880110"/>
                    <a:pt x="1242060" y="824230"/>
                    <a:pt x="1192530" y="704850"/>
                  </a:cubicBezTo>
                  <a:cubicBezTo>
                    <a:pt x="1131570" y="562610"/>
                    <a:pt x="991870" y="469900"/>
                    <a:pt x="836930" y="469900"/>
                  </a:cubicBezTo>
                  <a:cubicBezTo>
                    <a:pt x="681990" y="469900"/>
                    <a:pt x="543560" y="562610"/>
                    <a:pt x="482600" y="704850"/>
                  </a:cubicBezTo>
                  <a:cubicBezTo>
                    <a:pt x="445770" y="793750"/>
                    <a:pt x="358140" y="848360"/>
                    <a:pt x="266700" y="848360"/>
                  </a:cubicBezTo>
                  <a:close/>
                </a:path>
              </a:pathLst>
            </a:custGeom>
            <a:solidFill>
              <a:srgbClr val="F2BC2A"/>
            </a:solidFill>
          </p:spPr>
        </p:sp>
      </p:grpSp>
      <p:grpSp>
        <p:nvGrpSpPr>
          <p:cNvPr name="Group 26" id="26"/>
          <p:cNvGrpSpPr/>
          <p:nvPr/>
        </p:nvGrpSpPr>
        <p:grpSpPr>
          <a:xfrm rot="0">
            <a:off x="2030890" y="9258300"/>
            <a:ext cx="229651" cy="229651"/>
            <a:chOff x="0" y="0"/>
            <a:chExt cx="6350000" cy="6350000"/>
          </a:xfrm>
        </p:grpSpPr>
        <p:sp>
          <p:nvSpPr>
            <p:cNvPr name="Freeform 27" id="27"/>
            <p:cNvSpPr/>
            <p:nvPr/>
          </p:nvSpPr>
          <p:spPr>
            <a:xfrm flipH="false" flipV="false" rot="0">
              <a:off x="14167" y="0"/>
              <a:ext cx="6321665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21665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1AB5DB"/>
            </a:solidFill>
          </p:spPr>
        </p:sp>
      </p:grpSp>
      <p:sp>
        <p:nvSpPr>
          <p:cNvPr name="Freeform 28" id="28"/>
          <p:cNvSpPr/>
          <p:nvPr/>
        </p:nvSpPr>
        <p:spPr>
          <a:xfrm flipH="false" flipV="false" rot="0">
            <a:off x="1857760" y="6167686"/>
            <a:ext cx="464062" cy="471782"/>
          </a:xfrm>
          <a:custGeom>
            <a:avLst/>
            <a:gdLst/>
            <a:ahLst/>
            <a:cxnLst/>
            <a:rect r="r" b="b" t="t" l="l"/>
            <a:pathLst>
              <a:path h="471782" w="464062">
                <a:moveTo>
                  <a:pt x="0" y="0"/>
                </a:moveTo>
                <a:lnTo>
                  <a:pt x="464062" y="0"/>
                </a:lnTo>
                <a:lnTo>
                  <a:pt x="464062" y="471782"/>
                </a:lnTo>
                <a:lnTo>
                  <a:pt x="0" y="471782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29" id="29"/>
          <p:cNvGrpSpPr>
            <a:grpSpLocks noChangeAspect="true"/>
          </p:cNvGrpSpPr>
          <p:nvPr/>
        </p:nvGrpSpPr>
        <p:grpSpPr>
          <a:xfrm rot="-874149">
            <a:off x="1053712" y="5439604"/>
            <a:ext cx="498419" cy="262574"/>
            <a:chOff x="0" y="0"/>
            <a:chExt cx="1610360" cy="848360"/>
          </a:xfrm>
        </p:grpSpPr>
        <p:sp>
          <p:nvSpPr>
            <p:cNvPr name="Freeform 30" id="30"/>
            <p:cNvSpPr/>
            <p:nvPr/>
          </p:nvSpPr>
          <p:spPr>
            <a:xfrm flipH="false" flipV="false" rot="0">
              <a:off x="-31750" y="0"/>
              <a:ext cx="1675130" cy="880110"/>
            </a:xfrm>
            <a:custGeom>
              <a:avLst/>
              <a:gdLst/>
              <a:ahLst/>
              <a:cxnLst/>
              <a:rect r="r" b="b" t="t" l="l"/>
              <a:pathLst>
                <a:path h="880110" w="1675130">
                  <a:moveTo>
                    <a:pt x="266700" y="848360"/>
                  </a:moveTo>
                  <a:cubicBezTo>
                    <a:pt x="236220" y="848360"/>
                    <a:pt x="205740" y="842010"/>
                    <a:pt x="175260" y="829310"/>
                  </a:cubicBezTo>
                  <a:cubicBezTo>
                    <a:pt x="55880" y="778510"/>
                    <a:pt x="0" y="641350"/>
                    <a:pt x="50800" y="521970"/>
                  </a:cubicBezTo>
                  <a:cubicBezTo>
                    <a:pt x="184150" y="204470"/>
                    <a:pt x="492760" y="0"/>
                    <a:pt x="836930" y="0"/>
                  </a:cubicBezTo>
                  <a:cubicBezTo>
                    <a:pt x="1181100" y="0"/>
                    <a:pt x="1489710" y="204470"/>
                    <a:pt x="1624330" y="521970"/>
                  </a:cubicBezTo>
                  <a:cubicBezTo>
                    <a:pt x="1675130" y="641350"/>
                    <a:pt x="1619250" y="779780"/>
                    <a:pt x="1499870" y="829310"/>
                  </a:cubicBezTo>
                  <a:cubicBezTo>
                    <a:pt x="1380490" y="880110"/>
                    <a:pt x="1242060" y="824230"/>
                    <a:pt x="1192530" y="704850"/>
                  </a:cubicBezTo>
                  <a:cubicBezTo>
                    <a:pt x="1131570" y="562610"/>
                    <a:pt x="991870" y="469900"/>
                    <a:pt x="836930" y="469900"/>
                  </a:cubicBezTo>
                  <a:cubicBezTo>
                    <a:pt x="681990" y="469900"/>
                    <a:pt x="543560" y="562610"/>
                    <a:pt x="482600" y="704850"/>
                  </a:cubicBezTo>
                  <a:cubicBezTo>
                    <a:pt x="445770" y="793750"/>
                    <a:pt x="358140" y="848360"/>
                    <a:pt x="266700" y="848360"/>
                  </a:cubicBezTo>
                  <a:close/>
                </a:path>
              </a:pathLst>
            </a:custGeom>
            <a:solidFill>
              <a:srgbClr val="F2BC2A"/>
            </a:solidFill>
          </p:spPr>
        </p:sp>
      </p:grpSp>
      <p:sp>
        <p:nvSpPr>
          <p:cNvPr name="Freeform 31" id="31"/>
          <p:cNvSpPr/>
          <p:nvPr/>
        </p:nvSpPr>
        <p:spPr>
          <a:xfrm flipH="false" flipV="false" rot="0">
            <a:off x="3850273" y="792809"/>
            <a:ext cx="464062" cy="471782"/>
          </a:xfrm>
          <a:custGeom>
            <a:avLst/>
            <a:gdLst/>
            <a:ahLst/>
            <a:cxnLst/>
            <a:rect r="r" b="b" t="t" l="l"/>
            <a:pathLst>
              <a:path h="471782" w="464062">
                <a:moveTo>
                  <a:pt x="0" y="0"/>
                </a:moveTo>
                <a:lnTo>
                  <a:pt x="464061" y="0"/>
                </a:lnTo>
                <a:lnTo>
                  <a:pt x="464061" y="471782"/>
                </a:lnTo>
                <a:lnTo>
                  <a:pt x="0" y="471782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32" id="32"/>
          <p:cNvGrpSpPr/>
          <p:nvPr/>
        </p:nvGrpSpPr>
        <p:grpSpPr>
          <a:xfrm rot="-2074858">
            <a:off x="15366099" y="2674126"/>
            <a:ext cx="229651" cy="229651"/>
            <a:chOff x="0" y="0"/>
            <a:chExt cx="6350000" cy="6350000"/>
          </a:xfrm>
        </p:grpSpPr>
        <p:sp>
          <p:nvSpPr>
            <p:cNvPr name="Freeform 33" id="33"/>
            <p:cNvSpPr/>
            <p:nvPr/>
          </p:nvSpPr>
          <p:spPr>
            <a:xfrm flipH="false" flipV="false" rot="0">
              <a:off x="14167" y="0"/>
              <a:ext cx="6321665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21665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1AB5DB"/>
            </a:solidFill>
          </p:spPr>
        </p:sp>
      </p:grpSp>
      <p:sp>
        <p:nvSpPr>
          <p:cNvPr name="Freeform 34" id="34"/>
          <p:cNvSpPr/>
          <p:nvPr/>
        </p:nvSpPr>
        <p:spPr>
          <a:xfrm flipH="false" flipV="false" rot="-2074858">
            <a:off x="14586618" y="839557"/>
            <a:ext cx="238202" cy="236037"/>
          </a:xfrm>
          <a:custGeom>
            <a:avLst/>
            <a:gdLst/>
            <a:ahLst/>
            <a:cxnLst/>
            <a:rect r="r" b="b" t="t" l="l"/>
            <a:pathLst>
              <a:path h="236037" w="238202">
                <a:moveTo>
                  <a:pt x="0" y="0"/>
                </a:moveTo>
                <a:lnTo>
                  <a:pt x="238203" y="0"/>
                </a:lnTo>
                <a:lnTo>
                  <a:pt x="238203" y="236037"/>
                </a:lnTo>
                <a:lnTo>
                  <a:pt x="0" y="236037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5" id="35"/>
          <p:cNvSpPr/>
          <p:nvPr/>
        </p:nvSpPr>
        <p:spPr>
          <a:xfrm flipH="false" flipV="false" rot="-2846654">
            <a:off x="17042444" y="5898826"/>
            <a:ext cx="433712" cy="411632"/>
          </a:xfrm>
          <a:custGeom>
            <a:avLst/>
            <a:gdLst/>
            <a:ahLst/>
            <a:cxnLst/>
            <a:rect r="r" b="b" t="t" l="l"/>
            <a:pathLst>
              <a:path h="411632" w="433712">
                <a:moveTo>
                  <a:pt x="0" y="0"/>
                </a:moveTo>
                <a:lnTo>
                  <a:pt x="433712" y="0"/>
                </a:lnTo>
                <a:lnTo>
                  <a:pt x="433712" y="411632"/>
                </a:lnTo>
                <a:lnTo>
                  <a:pt x="0" y="411632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6" id="36"/>
          <p:cNvSpPr/>
          <p:nvPr/>
        </p:nvSpPr>
        <p:spPr>
          <a:xfrm flipH="false" flipV="false" rot="-2074858">
            <a:off x="17279532" y="4129890"/>
            <a:ext cx="464062" cy="471782"/>
          </a:xfrm>
          <a:custGeom>
            <a:avLst/>
            <a:gdLst/>
            <a:ahLst/>
            <a:cxnLst/>
            <a:rect r="r" b="b" t="t" l="l"/>
            <a:pathLst>
              <a:path h="471782" w="464062">
                <a:moveTo>
                  <a:pt x="0" y="0"/>
                </a:moveTo>
                <a:lnTo>
                  <a:pt x="464062" y="0"/>
                </a:lnTo>
                <a:lnTo>
                  <a:pt x="464062" y="471781"/>
                </a:lnTo>
                <a:lnTo>
                  <a:pt x="0" y="471781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37" id="37"/>
          <p:cNvGrpSpPr>
            <a:grpSpLocks noChangeAspect="true"/>
          </p:cNvGrpSpPr>
          <p:nvPr/>
        </p:nvGrpSpPr>
        <p:grpSpPr>
          <a:xfrm rot="-2949008">
            <a:off x="15866380" y="4469518"/>
            <a:ext cx="498419" cy="262574"/>
            <a:chOff x="0" y="0"/>
            <a:chExt cx="1610360" cy="848360"/>
          </a:xfrm>
        </p:grpSpPr>
        <p:sp>
          <p:nvSpPr>
            <p:cNvPr name="Freeform 38" id="38"/>
            <p:cNvSpPr/>
            <p:nvPr/>
          </p:nvSpPr>
          <p:spPr>
            <a:xfrm flipH="false" flipV="false" rot="0">
              <a:off x="-31750" y="0"/>
              <a:ext cx="1675130" cy="880110"/>
            </a:xfrm>
            <a:custGeom>
              <a:avLst/>
              <a:gdLst/>
              <a:ahLst/>
              <a:cxnLst/>
              <a:rect r="r" b="b" t="t" l="l"/>
              <a:pathLst>
                <a:path h="880110" w="1675130">
                  <a:moveTo>
                    <a:pt x="266700" y="848360"/>
                  </a:moveTo>
                  <a:cubicBezTo>
                    <a:pt x="236220" y="848360"/>
                    <a:pt x="205740" y="842010"/>
                    <a:pt x="175260" y="829310"/>
                  </a:cubicBezTo>
                  <a:cubicBezTo>
                    <a:pt x="55880" y="778510"/>
                    <a:pt x="0" y="641350"/>
                    <a:pt x="50800" y="521970"/>
                  </a:cubicBezTo>
                  <a:cubicBezTo>
                    <a:pt x="184150" y="204470"/>
                    <a:pt x="492760" y="0"/>
                    <a:pt x="836930" y="0"/>
                  </a:cubicBezTo>
                  <a:cubicBezTo>
                    <a:pt x="1181100" y="0"/>
                    <a:pt x="1489710" y="204470"/>
                    <a:pt x="1624330" y="521970"/>
                  </a:cubicBezTo>
                  <a:cubicBezTo>
                    <a:pt x="1675130" y="641350"/>
                    <a:pt x="1619250" y="779780"/>
                    <a:pt x="1499870" y="829310"/>
                  </a:cubicBezTo>
                  <a:cubicBezTo>
                    <a:pt x="1380490" y="880110"/>
                    <a:pt x="1242060" y="824230"/>
                    <a:pt x="1192530" y="704850"/>
                  </a:cubicBezTo>
                  <a:cubicBezTo>
                    <a:pt x="1131570" y="562610"/>
                    <a:pt x="991870" y="469900"/>
                    <a:pt x="836930" y="469900"/>
                  </a:cubicBezTo>
                  <a:cubicBezTo>
                    <a:pt x="681990" y="469900"/>
                    <a:pt x="543560" y="562610"/>
                    <a:pt x="482600" y="704850"/>
                  </a:cubicBezTo>
                  <a:cubicBezTo>
                    <a:pt x="445770" y="793750"/>
                    <a:pt x="358140" y="848360"/>
                    <a:pt x="266700" y="848360"/>
                  </a:cubicBezTo>
                  <a:close/>
                </a:path>
              </a:pathLst>
            </a:custGeom>
            <a:solidFill>
              <a:srgbClr val="F2BC2A"/>
            </a:solidFill>
          </p:spPr>
        </p:sp>
      </p:grpSp>
      <p:grpSp>
        <p:nvGrpSpPr>
          <p:cNvPr name="Group 39" id="39"/>
          <p:cNvGrpSpPr>
            <a:grpSpLocks noChangeAspect="true"/>
          </p:cNvGrpSpPr>
          <p:nvPr/>
        </p:nvGrpSpPr>
        <p:grpSpPr>
          <a:xfrm rot="-2949008">
            <a:off x="14359241" y="9446041"/>
            <a:ext cx="498419" cy="262574"/>
            <a:chOff x="0" y="0"/>
            <a:chExt cx="1610360" cy="848360"/>
          </a:xfrm>
        </p:grpSpPr>
        <p:sp>
          <p:nvSpPr>
            <p:cNvPr name="Freeform 40" id="40"/>
            <p:cNvSpPr/>
            <p:nvPr/>
          </p:nvSpPr>
          <p:spPr>
            <a:xfrm flipH="false" flipV="false" rot="0">
              <a:off x="-31750" y="0"/>
              <a:ext cx="1675130" cy="880110"/>
            </a:xfrm>
            <a:custGeom>
              <a:avLst/>
              <a:gdLst/>
              <a:ahLst/>
              <a:cxnLst/>
              <a:rect r="r" b="b" t="t" l="l"/>
              <a:pathLst>
                <a:path h="880110" w="1675130">
                  <a:moveTo>
                    <a:pt x="266700" y="848360"/>
                  </a:moveTo>
                  <a:cubicBezTo>
                    <a:pt x="236220" y="848360"/>
                    <a:pt x="205740" y="842010"/>
                    <a:pt x="175260" y="829310"/>
                  </a:cubicBezTo>
                  <a:cubicBezTo>
                    <a:pt x="55880" y="778510"/>
                    <a:pt x="0" y="641350"/>
                    <a:pt x="50800" y="521970"/>
                  </a:cubicBezTo>
                  <a:cubicBezTo>
                    <a:pt x="184150" y="204470"/>
                    <a:pt x="492760" y="0"/>
                    <a:pt x="836930" y="0"/>
                  </a:cubicBezTo>
                  <a:cubicBezTo>
                    <a:pt x="1181100" y="0"/>
                    <a:pt x="1489710" y="204470"/>
                    <a:pt x="1624330" y="521970"/>
                  </a:cubicBezTo>
                  <a:cubicBezTo>
                    <a:pt x="1675130" y="641350"/>
                    <a:pt x="1619250" y="779780"/>
                    <a:pt x="1499870" y="829310"/>
                  </a:cubicBezTo>
                  <a:cubicBezTo>
                    <a:pt x="1380490" y="880110"/>
                    <a:pt x="1242060" y="824230"/>
                    <a:pt x="1192530" y="704850"/>
                  </a:cubicBezTo>
                  <a:cubicBezTo>
                    <a:pt x="1131570" y="562610"/>
                    <a:pt x="991870" y="469900"/>
                    <a:pt x="836930" y="469900"/>
                  </a:cubicBezTo>
                  <a:cubicBezTo>
                    <a:pt x="681990" y="469900"/>
                    <a:pt x="543560" y="562610"/>
                    <a:pt x="482600" y="704850"/>
                  </a:cubicBezTo>
                  <a:cubicBezTo>
                    <a:pt x="445770" y="793750"/>
                    <a:pt x="358140" y="848360"/>
                    <a:pt x="266700" y="848360"/>
                  </a:cubicBezTo>
                  <a:close/>
                </a:path>
              </a:pathLst>
            </a:custGeom>
            <a:solidFill>
              <a:srgbClr val="F2BC2A"/>
            </a:solidFill>
          </p:spPr>
        </p:sp>
      </p:grpSp>
      <p:grpSp>
        <p:nvGrpSpPr>
          <p:cNvPr name="Group 41" id="41"/>
          <p:cNvGrpSpPr/>
          <p:nvPr/>
        </p:nvGrpSpPr>
        <p:grpSpPr>
          <a:xfrm rot="0">
            <a:off x="15738452" y="6288751"/>
            <a:ext cx="229651" cy="229651"/>
            <a:chOff x="0" y="0"/>
            <a:chExt cx="6350000" cy="6350000"/>
          </a:xfrm>
        </p:grpSpPr>
        <p:sp>
          <p:nvSpPr>
            <p:cNvPr name="Freeform 42" id="42"/>
            <p:cNvSpPr/>
            <p:nvPr/>
          </p:nvSpPr>
          <p:spPr>
            <a:xfrm flipH="false" flipV="false" rot="0">
              <a:off x="14167" y="0"/>
              <a:ext cx="6321665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21665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1AB5DB"/>
            </a:solidFill>
          </p:spPr>
        </p:sp>
      </p:grpSp>
      <p:sp>
        <p:nvSpPr>
          <p:cNvPr name="Freeform 43" id="43"/>
          <p:cNvSpPr/>
          <p:nvPr/>
        </p:nvSpPr>
        <p:spPr>
          <a:xfrm flipH="false" flipV="false" rot="0">
            <a:off x="2450261" y="169098"/>
            <a:ext cx="13517842" cy="9575138"/>
          </a:xfrm>
          <a:custGeom>
            <a:avLst/>
            <a:gdLst/>
            <a:ahLst/>
            <a:cxnLst/>
            <a:rect r="r" b="b" t="t" l="l"/>
            <a:pathLst>
              <a:path h="9575138" w="13517842">
                <a:moveTo>
                  <a:pt x="0" y="0"/>
                </a:moveTo>
                <a:lnTo>
                  <a:pt x="13517842" y="0"/>
                </a:lnTo>
                <a:lnTo>
                  <a:pt x="13517842" y="9575138"/>
                </a:lnTo>
                <a:lnTo>
                  <a:pt x="0" y="9575138"/>
                </a:lnTo>
                <a:lnTo>
                  <a:pt x="0" y="0"/>
                </a:lnTo>
                <a:close/>
              </a:path>
            </a:pathLst>
          </a:custGeom>
          <a:blipFill>
            <a:blip r:embed="rId17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>
            <a:alphaModFix amt="14000"/>
          </a:blip>
          <a:srcRect l="-25046" t="21875" r="-25046" b="21875"/>
          <a:stretch>
            <a:fillRect/>
          </a:stretch>
        </p:blipFill>
        <p:spPr>
          <a:xfrm flipH="false" flipV="false">
            <a:off x="0" y="0"/>
            <a:ext cx="18288000" cy="10287000"/>
          </a:xfrm>
          <a:prstGeom prst="rect">
            <a:avLst/>
          </a:prstGeom>
        </p:spPr>
      </p:pic>
      <p:grpSp>
        <p:nvGrpSpPr>
          <p:cNvPr name="Group 3" id="3"/>
          <p:cNvGrpSpPr/>
          <p:nvPr/>
        </p:nvGrpSpPr>
        <p:grpSpPr>
          <a:xfrm rot="0">
            <a:off x="-869488" y="-836544"/>
            <a:ext cx="20086371" cy="12006726"/>
            <a:chOff x="0" y="0"/>
            <a:chExt cx="26781829" cy="16008969"/>
          </a:xfrm>
        </p:grpSpPr>
        <p:grpSp>
          <p:nvGrpSpPr>
            <p:cNvPr name="Group 4" id="4"/>
            <p:cNvGrpSpPr/>
            <p:nvPr/>
          </p:nvGrpSpPr>
          <p:grpSpPr>
            <a:xfrm rot="0">
              <a:off x="0" y="394920"/>
              <a:ext cx="1900244" cy="15205129"/>
              <a:chOff x="0" y="0"/>
              <a:chExt cx="356429" cy="2852028"/>
            </a:xfrm>
          </p:grpSpPr>
          <p:sp>
            <p:nvSpPr>
              <p:cNvPr name="Freeform 5" id="5"/>
              <p:cNvSpPr/>
              <p:nvPr/>
            </p:nvSpPr>
            <p:spPr>
              <a:xfrm flipH="false" flipV="false" rot="0">
                <a:off x="0" y="0"/>
                <a:ext cx="356429" cy="2852028"/>
              </a:xfrm>
              <a:custGeom>
                <a:avLst/>
                <a:gdLst/>
                <a:ahLst/>
                <a:cxnLst/>
                <a:rect r="r" b="b" t="t" l="l"/>
                <a:pathLst>
                  <a:path h="2852028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2852028"/>
                    </a:lnTo>
                    <a:lnTo>
                      <a:pt x="0" y="2852028"/>
                    </a:lnTo>
                    <a:close/>
                  </a:path>
                </a:pathLst>
              </a:custGeom>
              <a:solidFill>
                <a:srgbClr val="F2BC2A"/>
              </a:solidFill>
            </p:spPr>
          </p:sp>
          <p:sp>
            <p:nvSpPr>
              <p:cNvPr name="TextBox 6" id="6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  <p:grpSp>
          <p:nvGrpSpPr>
            <p:cNvPr name="Group 7" id="7"/>
            <p:cNvGrpSpPr/>
            <p:nvPr/>
          </p:nvGrpSpPr>
          <p:grpSpPr>
            <a:xfrm rot="0">
              <a:off x="24881585" y="394920"/>
              <a:ext cx="1900244" cy="15205129"/>
              <a:chOff x="0" y="0"/>
              <a:chExt cx="356429" cy="2852028"/>
            </a:xfrm>
          </p:grpSpPr>
          <p:sp>
            <p:nvSpPr>
              <p:cNvPr name="Freeform 8" id="8"/>
              <p:cNvSpPr/>
              <p:nvPr/>
            </p:nvSpPr>
            <p:spPr>
              <a:xfrm flipH="false" flipV="false" rot="0">
                <a:off x="0" y="0"/>
                <a:ext cx="356429" cy="2852028"/>
              </a:xfrm>
              <a:custGeom>
                <a:avLst/>
                <a:gdLst/>
                <a:ahLst/>
                <a:cxnLst/>
                <a:rect r="r" b="b" t="t" l="l"/>
                <a:pathLst>
                  <a:path h="2852028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2852028"/>
                    </a:lnTo>
                    <a:lnTo>
                      <a:pt x="0" y="2852028"/>
                    </a:lnTo>
                    <a:close/>
                  </a:path>
                </a:pathLst>
              </a:custGeom>
              <a:solidFill>
                <a:srgbClr val="F2BC2A"/>
              </a:solidFill>
            </p:spPr>
          </p:sp>
          <p:sp>
            <p:nvSpPr>
              <p:cNvPr name="TextBox 9" id="9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  <p:grpSp>
          <p:nvGrpSpPr>
            <p:cNvPr name="Group 10" id="10"/>
            <p:cNvGrpSpPr/>
            <p:nvPr/>
          </p:nvGrpSpPr>
          <p:grpSpPr>
            <a:xfrm rot="5400000">
              <a:off x="12801106" y="-11850985"/>
              <a:ext cx="1900244" cy="25602213"/>
              <a:chOff x="0" y="0"/>
              <a:chExt cx="356429" cy="4802210"/>
            </a:xfrm>
          </p:grpSpPr>
          <p:sp>
            <p:nvSpPr>
              <p:cNvPr name="Freeform 11" id="11"/>
              <p:cNvSpPr/>
              <p:nvPr/>
            </p:nvSpPr>
            <p:spPr>
              <a:xfrm flipH="false" flipV="false" rot="0">
                <a:off x="0" y="0"/>
                <a:ext cx="356429" cy="4802210"/>
              </a:xfrm>
              <a:custGeom>
                <a:avLst/>
                <a:gdLst/>
                <a:ahLst/>
                <a:cxnLst/>
                <a:rect r="r" b="b" t="t" l="l"/>
                <a:pathLst>
                  <a:path h="4802210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4802210"/>
                    </a:lnTo>
                    <a:lnTo>
                      <a:pt x="0" y="4802210"/>
                    </a:lnTo>
                    <a:close/>
                  </a:path>
                </a:pathLst>
              </a:custGeom>
              <a:solidFill>
                <a:srgbClr val="F2BC2A"/>
              </a:solidFill>
            </p:spPr>
          </p:sp>
          <p:sp>
            <p:nvSpPr>
              <p:cNvPr name="TextBox 12" id="12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  <p:grpSp>
          <p:nvGrpSpPr>
            <p:cNvPr name="Group 13" id="13"/>
            <p:cNvGrpSpPr/>
            <p:nvPr/>
          </p:nvGrpSpPr>
          <p:grpSpPr>
            <a:xfrm rot="5400000">
              <a:off x="12656286" y="2257740"/>
              <a:ext cx="1900244" cy="25602213"/>
              <a:chOff x="0" y="0"/>
              <a:chExt cx="356429" cy="4802210"/>
            </a:xfrm>
          </p:grpSpPr>
          <p:sp>
            <p:nvSpPr>
              <p:cNvPr name="Freeform 14" id="14"/>
              <p:cNvSpPr/>
              <p:nvPr/>
            </p:nvSpPr>
            <p:spPr>
              <a:xfrm flipH="false" flipV="false" rot="0">
                <a:off x="0" y="0"/>
                <a:ext cx="356429" cy="4802210"/>
              </a:xfrm>
              <a:custGeom>
                <a:avLst/>
                <a:gdLst/>
                <a:ahLst/>
                <a:cxnLst/>
                <a:rect r="r" b="b" t="t" l="l"/>
                <a:pathLst>
                  <a:path h="4802210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4802210"/>
                    </a:lnTo>
                    <a:lnTo>
                      <a:pt x="0" y="4802210"/>
                    </a:lnTo>
                    <a:close/>
                  </a:path>
                </a:pathLst>
              </a:custGeom>
              <a:solidFill>
                <a:srgbClr val="F2BC2A"/>
              </a:solidFill>
            </p:spPr>
          </p:sp>
          <p:sp>
            <p:nvSpPr>
              <p:cNvPr name="TextBox 15" id="15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</p:grpSp>
      <p:sp>
        <p:nvSpPr>
          <p:cNvPr name="Freeform 16" id="16"/>
          <p:cNvSpPr/>
          <p:nvPr/>
        </p:nvSpPr>
        <p:spPr>
          <a:xfrm flipH="false" flipV="false" rot="746637">
            <a:off x="2730699" y="6705962"/>
            <a:ext cx="1910390" cy="2729129"/>
          </a:xfrm>
          <a:custGeom>
            <a:avLst/>
            <a:gdLst/>
            <a:ahLst/>
            <a:cxnLst/>
            <a:rect r="r" b="b" t="t" l="l"/>
            <a:pathLst>
              <a:path h="2729129" w="1910390">
                <a:moveTo>
                  <a:pt x="0" y="0"/>
                </a:moveTo>
                <a:lnTo>
                  <a:pt x="1910390" y="0"/>
                </a:lnTo>
                <a:lnTo>
                  <a:pt x="1910390" y="2729129"/>
                </a:lnTo>
                <a:lnTo>
                  <a:pt x="0" y="2729129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7" id="17"/>
          <p:cNvSpPr/>
          <p:nvPr/>
        </p:nvSpPr>
        <p:spPr>
          <a:xfrm flipH="false" flipV="false" rot="0">
            <a:off x="910566" y="2204240"/>
            <a:ext cx="1959868" cy="1913544"/>
          </a:xfrm>
          <a:custGeom>
            <a:avLst/>
            <a:gdLst/>
            <a:ahLst/>
            <a:cxnLst/>
            <a:rect r="r" b="b" t="t" l="l"/>
            <a:pathLst>
              <a:path h="1913544" w="1959868">
                <a:moveTo>
                  <a:pt x="0" y="0"/>
                </a:moveTo>
                <a:lnTo>
                  <a:pt x="1959868" y="0"/>
                </a:lnTo>
                <a:lnTo>
                  <a:pt x="1959868" y="1913544"/>
                </a:lnTo>
                <a:lnTo>
                  <a:pt x="0" y="1913544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8" id="18"/>
          <p:cNvSpPr/>
          <p:nvPr/>
        </p:nvSpPr>
        <p:spPr>
          <a:xfrm flipH="false" flipV="false" rot="0">
            <a:off x="6651884" y="8910755"/>
            <a:ext cx="238202" cy="236037"/>
          </a:xfrm>
          <a:custGeom>
            <a:avLst/>
            <a:gdLst/>
            <a:ahLst/>
            <a:cxnLst/>
            <a:rect r="r" b="b" t="t" l="l"/>
            <a:pathLst>
              <a:path h="236037" w="238202">
                <a:moveTo>
                  <a:pt x="0" y="0"/>
                </a:moveTo>
                <a:lnTo>
                  <a:pt x="238202" y="0"/>
                </a:lnTo>
                <a:lnTo>
                  <a:pt x="238202" y="236037"/>
                </a:lnTo>
                <a:lnTo>
                  <a:pt x="0" y="236037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9" id="19"/>
          <p:cNvSpPr/>
          <p:nvPr/>
        </p:nvSpPr>
        <p:spPr>
          <a:xfrm flipH="false" flipV="false" rot="-771795">
            <a:off x="1673645" y="5903971"/>
            <a:ext cx="433712" cy="411632"/>
          </a:xfrm>
          <a:custGeom>
            <a:avLst/>
            <a:gdLst/>
            <a:ahLst/>
            <a:cxnLst/>
            <a:rect r="r" b="b" t="t" l="l"/>
            <a:pathLst>
              <a:path h="411632" w="433712">
                <a:moveTo>
                  <a:pt x="0" y="0"/>
                </a:moveTo>
                <a:lnTo>
                  <a:pt x="433711" y="0"/>
                </a:lnTo>
                <a:lnTo>
                  <a:pt x="433711" y="411632"/>
                </a:lnTo>
                <a:lnTo>
                  <a:pt x="0" y="411632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20" id="20"/>
          <p:cNvGrpSpPr/>
          <p:nvPr/>
        </p:nvGrpSpPr>
        <p:grpSpPr>
          <a:xfrm rot="0">
            <a:off x="2870434" y="6463615"/>
            <a:ext cx="229651" cy="229651"/>
            <a:chOff x="0" y="0"/>
            <a:chExt cx="6350000" cy="6350000"/>
          </a:xfrm>
        </p:grpSpPr>
        <p:sp>
          <p:nvSpPr>
            <p:cNvPr name="Freeform 21" id="21"/>
            <p:cNvSpPr/>
            <p:nvPr/>
          </p:nvSpPr>
          <p:spPr>
            <a:xfrm flipH="false" flipV="false" rot="0">
              <a:off x="14167" y="0"/>
              <a:ext cx="6321665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21665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1AB5DB"/>
            </a:solidFill>
          </p:spPr>
        </p:sp>
      </p:grpSp>
      <p:sp>
        <p:nvSpPr>
          <p:cNvPr name="Freeform 22" id="22"/>
          <p:cNvSpPr/>
          <p:nvPr/>
        </p:nvSpPr>
        <p:spPr>
          <a:xfrm flipH="false" flipV="false" rot="0">
            <a:off x="1890500" y="8103977"/>
            <a:ext cx="568596" cy="509669"/>
          </a:xfrm>
          <a:custGeom>
            <a:avLst/>
            <a:gdLst/>
            <a:ahLst/>
            <a:cxnLst/>
            <a:rect r="r" b="b" t="t" l="l"/>
            <a:pathLst>
              <a:path h="509669" w="568596">
                <a:moveTo>
                  <a:pt x="0" y="0"/>
                </a:moveTo>
                <a:lnTo>
                  <a:pt x="568597" y="0"/>
                </a:lnTo>
                <a:lnTo>
                  <a:pt x="568597" y="509669"/>
                </a:lnTo>
                <a:lnTo>
                  <a:pt x="0" y="509669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3" id="23"/>
          <p:cNvSpPr/>
          <p:nvPr/>
        </p:nvSpPr>
        <p:spPr>
          <a:xfrm flipH="false" flipV="false" rot="0">
            <a:off x="6245058" y="7108760"/>
            <a:ext cx="10785569" cy="2500103"/>
          </a:xfrm>
          <a:custGeom>
            <a:avLst/>
            <a:gdLst/>
            <a:ahLst/>
            <a:cxnLst/>
            <a:rect r="r" b="b" t="t" l="l"/>
            <a:pathLst>
              <a:path h="2500103" w="10785569">
                <a:moveTo>
                  <a:pt x="0" y="0"/>
                </a:moveTo>
                <a:lnTo>
                  <a:pt x="10785569" y="0"/>
                </a:lnTo>
                <a:lnTo>
                  <a:pt x="10785569" y="2500103"/>
                </a:lnTo>
                <a:lnTo>
                  <a:pt x="0" y="2500103"/>
                </a:lnTo>
                <a:lnTo>
                  <a:pt x="0" y="0"/>
                </a:lnTo>
                <a:close/>
              </a:path>
            </a:pathLst>
          </a:custGeom>
          <a:blipFill>
            <a:blip r:embed="rId13"/>
            <a:stretch>
              <a:fillRect l="0" t="0" r="0" b="0"/>
            </a:stretch>
          </a:blipFill>
        </p:spPr>
      </p:sp>
      <p:sp>
        <p:nvSpPr>
          <p:cNvPr name="TextBox 24" id="24"/>
          <p:cNvSpPr txBox="true"/>
          <p:nvPr/>
        </p:nvSpPr>
        <p:spPr>
          <a:xfrm rot="0">
            <a:off x="2147734" y="1000125"/>
            <a:ext cx="15108706" cy="8763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720"/>
              </a:lnSpc>
            </a:pPr>
            <a:r>
              <a:rPr lang="en-US" sz="5600" spc="95">
                <a:solidFill>
                  <a:srgbClr val="00AD9C"/>
                </a:solidFill>
                <a:latin typeface="Another Shabby Bold"/>
              </a:rPr>
              <a:t>ХТО ТАКІ НАУКОВЦІ ТА НАУКОВИЦІ</a:t>
            </a:r>
          </a:p>
        </p:txBody>
      </p:sp>
      <p:sp>
        <p:nvSpPr>
          <p:cNvPr name="TextBox 25" id="25"/>
          <p:cNvSpPr txBox="true"/>
          <p:nvPr/>
        </p:nvSpPr>
        <p:spPr>
          <a:xfrm rot="0">
            <a:off x="3100085" y="1994130"/>
            <a:ext cx="14159215" cy="314764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marL="772283" indent="-386142" lvl="1">
              <a:lnSpc>
                <a:spcPts val="5007"/>
              </a:lnSpc>
              <a:buFont typeface="Arial"/>
              <a:buChar char="•"/>
            </a:pPr>
            <a:r>
              <a:rPr lang="en-US" sz="3577">
                <a:solidFill>
                  <a:srgbClr val="000000">
                    <a:alpha val="70980"/>
                  </a:srgbClr>
                </a:solidFill>
                <a:latin typeface="Arimo Bold"/>
              </a:rPr>
              <a:t>з</a:t>
            </a:r>
            <a:r>
              <a:rPr lang="en-US" sz="3577">
                <a:solidFill>
                  <a:srgbClr val="000000">
                    <a:alpha val="70980"/>
                  </a:srgbClr>
                </a:solidFill>
                <a:latin typeface="Arimo Bold"/>
              </a:rPr>
              <a:t>бирають та аналізують наукові факти,</a:t>
            </a:r>
          </a:p>
          <a:p>
            <a:pPr marL="772283" indent="-386142" lvl="1">
              <a:lnSpc>
                <a:spcPts val="5007"/>
              </a:lnSpc>
              <a:buFont typeface="Arial"/>
              <a:buChar char="•"/>
            </a:pPr>
            <a:r>
              <a:rPr lang="en-US" sz="3577">
                <a:solidFill>
                  <a:srgbClr val="000000">
                    <a:alpha val="70980"/>
                  </a:srgbClr>
                </a:solidFill>
                <a:latin typeface="Arimo Bold"/>
              </a:rPr>
              <a:t> пов’язують їх у системні знання про природу та людину  </a:t>
            </a:r>
          </a:p>
          <a:p>
            <a:pPr marL="772283" indent="-386142" lvl="1">
              <a:lnSpc>
                <a:spcPts val="5007"/>
              </a:lnSpc>
              <a:buFont typeface="Arial"/>
              <a:buChar char="•"/>
            </a:pPr>
            <a:r>
              <a:rPr lang="en-US" sz="3577">
                <a:solidFill>
                  <a:srgbClr val="000000">
                    <a:alpha val="70980"/>
                  </a:srgbClr>
                </a:solidFill>
                <a:latin typeface="Arimo Bold"/>
              </a:rPr>
              <a:t>спостерігають </a:t>
            </a:r>
          </a:p>
          <a:p>
            <a:pPr marL="772283" indent="-386142" lvl="1">
              <a:lnSpc>
                <a:spcPts val="5007"/>
              </a:lnSpc>
              <a:buFont typeface="Arial"/>
              <a:buChar char="•"/>
            </a:pPr>
            <a:r>
              <a:rPr lang="en-US" sz="3577">
                <a:solidFill>
                  <a:srgbClr val="000000">
                    <a:alpha val="70980"/>
                  </a:srgbClr>
                </a:solidFill>
                <a:latin typeface="Arimo Bold"/>
              </a:rPr>
              <a:t> вивчають явища</a:t>
            </a:r>
          </a:p>
          <a:p>
            <a:pPr marL="772283" indent="-386142" lvl="1">
              <a:lnSpc>
                <a:spcPts val="5007"/>
              </a:lnSpc>
              <a:buFont typeface="Arial"/>
              <a:buChar char="•"/>
            </a:pPr>
            <a:r>
              <a:rPr lang="en-US" sz="3577">
                <a:solidFill>
                  <a:srgbClr val="000000">
                    <a:alpha val="70980"/>
                  </a:srgbClr>
                </a:solidFill>
                <a:latin typeface="Arimo Bold"/>
              </a:rPr>
              <a:t> встановлюють взаємозв’язки між ними.</a:t>
            </a:r>
          </a:p>
        </p:txBody>
      </p:sp>
      <p:sp>
        <p:nvSpPr>
          <p:cNvPr name="TextBox 26" id="26"/>
          <p:cNvSpPr txBox="true"/>
          <p:nvPr/>
        </p:nvSpPr>
        <p:spPr>
          <a:xfrm rot="0">
            <a:off x="6245058" y="5600453"/>
            <a:ext cx="10057275" cy="119949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61"/>
              </a:lnSpc>
              <a:spcBef>
                <a:spcPct val="0"/>
              </a:spcBef>
            </a:pPr>
            <a:r>
              <a:rPr lang="en-US" sz="3400">
                <a:solidFill>
                  <a:srgbClr val="000000"/>
                </a:solidFill>
                <a:latin typeface="Arimo Bold"/>
              </a:rPr>
              <a:t>Учені працюють і в лабораторіях, і за робочим столом, і в польових умовах</a:t>
            </a:r>
          </a:p>
        </p:txBody>
      </p:sp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>
            <a:alphaModFix amt="14000"/>
          </a:blip>
          <a:srcRect l="-25046" t="21875" r="-25046" b="21875"/>
          <a:stretch>
            <a:fillRect/>
          </a:stretch>
        </p:blipFill>
        <p:spPr>
          <a:xfrm flipH="false" flipV="false">
            <a:off x="0" y="0"/>
            <a:ext cx="18288000" cy="10287000"/>
          </a:xfrm>
          <a:prstGeom prst="rect">
            <a:avLst/>
          </a:prstGeom>
        </p:spPr>
      </p:pic>
      <p:grpSp>
        <p:nvGrpSpPr>
          <p:cNvPr name="Group 3" id="3"/>
          <p:cNvGrpSpPr/>
          <p:nvPr/>
        </p:nvGrpSpPr>
        <p:grpSpPr>
          <a:xfrm rot="0">
            <a:off x="-869488" y="-836544"/>
            <a:ext cx="20086371" cy="12006726"/>
            <a:chOff x="0" y="0"/>
            <a:chExt cx="26781829" cy="16008969"/>
          </a:xfrm>
        </p:grpSpPr>
        <p:grpSp>
          <p:nvGrpSpPr>
            <p:cNvPr name="Group 4" id="4"/>
            <p:cNvGrpSpPr/>
            <p:nvPr/>
          </p:nvGrpSpPr>
          <p:grpSpPr>
            <a:xfrm rot="0">
              <a:off x="0" y="394920"/>
              <a:ext cx="1900244" cy="15205129"/>
              <a:chOff x="0" y="0"/>
              <a:chExt cx="356429" cy="2852028"/>
            </a:xfrm>
          </p:grpSpPr>
          <p:sp>
            <p:nvSpPr>
              <p:cNvPr name="Freeform 5" id="5"/>
              <p:cNvSpPr/>
              <p:nvPr/>
            </p:nvSpPr>
            <p:spPr>
              <a:xfrm flipH="false" flipV="false" rot="0">
                <a:off x="0" y="0"/>
                <a:ext cx="356429" cy="2852028"/>
              </a:xfrm>
              <a:custGeom>
                <a:avLst/>
                <a:gdLst/>
                <a:ahLst/>
                <a:cxnLst/>
                <a:rect r="r" b="b" t="t" l="l"/>
                <a:pathLst>
                  <a:path h="2852028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2852028"/>
                    </a:lnTo>
                    <a:lnTo>
                      <a:pt x="0" y="2852028"/>
                    </a:lnTo>
                    <a:close/>
                  </a:path>
                </a:pathLst>
              </a:custGeom>
              <a:solidFill>
                <a:srgbClr val="00AD9C"/>
              </a:solidFill>
            </p:spPr>
          </p:sp>
          <p:sp>
            <p:nvSpPr>
              <p:cNvPr name="TextBox 6" id="6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  <p:grpSp>
          <p:nvGrpSpPr>
            <p:cNvPr name="Group 7" id="7"/>
            <p:cNvGrpSpPr/>
            <p:nvPr/>
          </p:nvGrpSpPr>
          <p:grpSpPr>
            <a:xfrm rot="0">
              <a:off x="24881585" y="394920"/>
              <a:ext cx="1900244" cy="15205129"/>
              <a:chOff x="0" y="0"/>
              <a:chExt cx="356429" cy="2852028"/>
            </a:xfrm>
          </p:grpSpPr>
          <p:sp>
            <p:nvSpPr>
              <p:cNvPr name="Freeform 8" id="8"/>
              <p:cNvSpPr/>
              <p:nvPr/>
            </p:nvSpPr>
            <p:spPr>
              <a:xfrm flipH="false" flipV="false" rot="0">
                <a:off x="0" y="0"/>
                <a:ext cx="356429" cy="2852028"/>
              </a:xfrm>
              <a:custGeom>
                <a:avLst/>
                <a:gdLst/>
                <a:ahLst/>
                <a:cxnLst/>
                <a:rect r="r" b="b" t="t" l="l"/>
                <a:pathLst>
                  <a:path h="2852028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2852028"/>
                    </a:lnTo>
                    <a:lnTo>
                      <a:pt x="0" y="2852028"/>
                    </a:lnTo>
                    <a:close/>
                  </a:path>
                </a:pathLst>
              </a:custGeom>
              <a:solidFill>
                <a:srgbClr val="00AD9C"/>
              </a:solidFill>
            </p:spPr>
          </p:sp>
          <p:sp>
            <p:nvSpPr>
              <p:cNvPr name="TextBox 9" id="9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  <p:grpSp>
          <p:nvGrpSpPr>
            <p:cNvPr name="Group 10" id="10"/>
            <p:cNvGrpSpPr/>
            <p:nvPr/>
          </p:nvGrpSpPr>
          <p:grpSpPr>
            <a:xfrm rot="5400000">
              <a:off x="12801106" y="-11850985"/>
              <a:ext cx="1900244" cy="25602213"/>
              <a:chOff x="0" y="0"/>
              <a:chExt cx="356429" cy="4802210"/>
            </a:xfrm>
          </p:grpSpPr>
          <p:sp>
            <p:nvSpPr>
              <p:cNvPr name="Freeform 11" id="11"/>
              <p:cNvSpPr/>
              <p:nvPr/>
            </p:nvSpPr>
            <p:spPr>
              <a:xfrm flipH="false" flipV="false" rot="0">
                <a:off x="0" y="0"/>
                <a:ext cx="356429" cy="4802210"/>
              </a:xfrm>
              <a:custGeom>
                <a:avLst/>
                <a:gdLst/>
                <a:ahLst/>
                <a:cxnLst/>
                <a:rect r="r" b="b" t="t" l="l"/>
                <a:pathLst>
                  <a:path h="4802210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4802210"/>
                    </a:lnTo>
                    <a:lnTo>
                      <a:pt x="0" y="4802210"/>
                    </a:lnTo>
                    <a:close/>
                  </a:path>
                </a:pathLst>
              </a:custGeom>
              <a:solidFill>
                <a:srgbClr val="00AD9C"/>
              </a:solidFill>
            </p:spPr>
          </p:sp>
          <p:sp>
            <p:nvSpPr>
              <p:cNvPr name="TextBox 12" id="12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  <p:grpSp>
          <p:nvGrpSpPr>
            <p:cNvPr name="Group 13" id="13"/>
            <p:cNvGrpSpPr/>
            <p:nvPr/>
          </p:nvGrpSpPr>
          <p:grpSpPr>
            <a:xfrm rot="5400000">
              <a:off x="12656286" y="2257740"/>
              <a:ext cx="1900244" cy="25602213"/>
              <a:chOff x="0" y="0"/>
              <a:chExt cx="356429" cy="4802210"/>
            </a:xfrm>
          </p:grpSpPr>
          <p:sp>
            <p:nvSpPr>
              <p:cNvPr name="Freeform 14" id="14"/>
              <p:cNvSpPr/>
              <p:nvPr/>
            </p:nvSpPr>
            <p:spPr>
              <a:xfrm flipH="false" flipV="false" rot="0">
                <a:off x="0" y="0"/>
                <a:ext cx="356429" cy="4802210"/>
              </a:xfrm>
              <a:custGeom>
                <a:avLst/>
                <a:gdLst/>
                <a:ahLst/>
                <a:cxnLst/>
                <a:rect r="r" b="b" t="t" l="l"/>
                <a:pathLst>
                  <a:path h="4802210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4802210"/>
                    </a:lnTo>
                    <a:lnTo>
                      <a:pt x="0" y="4802210"/>
                    </a:lnTo>
                    <a:close/>
                  </a:path>
                </a:pathLst>
              </a:custGeom>
              <a:solidFill>
                <a:srgbClr val="00AD9C"/>
              </a:solidFill>
            </p:spPr>
          </p:sp>
          <p:sp>
            <p:nvSpPr>
              <p:cNvPr name="TextBox 15" id="15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</p:grpSp>
      <p:sp>
        <p:nvSpPr>
          <p:cNvPr name="Freeform 16" id="16"/>
          <p:cNvSpPr/>
          <p:nvPr/>
        </p:nvSpPr>
        <p:spPr>
          <a:xfrm flipH="false" flipV="false" rot="771677">
            <a:off x="14839911" y="4959198"/>
            <a:ext cx="2970160" cy="4221157"/>
          </a:xfrm>
          <a:custGeom>
            <a:avLst/>
            <a:gdLst/>
            <a:ahLst/>
            <a:cxnLst/>
            <a:rect r="r" b="b" t="t" l="l"/>
            <a:pathLst>
              <a:path h="4221157" w="2970160">
                <a:moveTo>
                  <a:pt x="0" y="0"/>
                </a:moveTo>
                <a:lnTo>
                  <a:pt x="2970160" y="0"/>
                </a:lnTo>
                <a:lnTo>
                  <a:pt x="2970160" y="4221157"/>
                </a:lnTo>
                <a:lnTo>
                  <a:pt x="0" y="4221157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7" id="17"/>
          <p:cNvSpPr/>
          <p:nvPr/>
        </p:nvSpPr>
        <p:spPr>
          <a:xfrm flipH="false" flipV="false" rot="-873501">
            <a:off x="11928939" y="930411"/>
            <a:ext cx="1911167" cy="3166089"/>
          </a:xfrm>
          <a:custGeom>
            <a:avLst/>
            <a:gdLst/>
            <a:ahLst/>
            <a:cxnLst/>
            <a:rect r="r" b="b" t="t" l="l"/>
            <a:pathLst>
              <a:path h="3166089" w="1911167">
                <a:moveTo>
                  <a:pt x="0" y="0"/>
                </a:moveTo>
                <a:lnTo>
                  <a:pt x="1911166" y="0"/>
                </a:lnTo>
                <a:lnTo>
                  <a:pt x="1911166" y="3166089"/>
                </a:lnTo>
                <a:lnTo>
                  <a:pt x="0" y="3166089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8" id="18"/>
          <p:cNvSpPr/>
          <p:nvPr/>
        </p:nvSpPr>
        <p:spPr>
          <a:xfrm flipH="false" flipV="false" rot="-6816188">
            <a:off x="14734598" y="987425"/>
            <a:ext cx="3656175" cy="3543166"/>
          </a:xfrm>
          <a:custGeom>
            <a:avLst/>
            <a:gdLst/>
            <a:ahLst/>
            <a:cxnLst/>
            <a:rect r="r" b="b" t="t" l="l"/>
            <a:pathLst>
              <a:path h="3543166" w="3656175">
                <a:moveTo>
                  <a:pt x="0" y="0"/>
                </a:moveTo>
                <a:lnTo>
                  <a:pt x="3656175" y="0"/>
                </a:lnTo>
                <a:lnTo>
                  <a:pt x="3656175" y="3543166"/>
                </a:lnTo>
                <a:lnTo>
                  <a:pt x="0" y="3543166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9" id="19"/>
          <p:cNvSpPr/>
          <p:nvPr/>
        </p:nvSpPr>
        <p:spPr>
          <a:xfrm flipH="false" flipV="false" rot="776812">
            <a:off x="12947991" y="4375349"/>
            <a:ext cx="1403466" cy="2756808"/>
          </a:xfrm>
          <a:custGeom>
            <a:avLst/>
            <a:gdLst/>
            <a:ahLst/>
            <a:cxnLst/>
            <a:rect r="r" b="b" t="t" l="l"/>
            <a:pathLst>
              <a:path h="2756808" w="1403466">
                <a:moveTo>
                  <a:pt x="0" y="0"/>
                </a:moveTo>
                <a:lnTo>
                  <a:pt x="1403466" y="0"/>
                </a:lnTo>
                <a:lnTo>
                  <a:pt x="1403466" y="2756808"/>
                </a:lnTo>
                <a:lnTo>
                  <a:pt x="0" y="2756808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20" id="20"/>
          <p:cNvGrpSpPr/>
          <p:nvPr/>
        </p:nvGrpSpPr>
        <p:grpSpPr>
          <a:xfrm rot="0">
            <a:off x="17259300" y="626213"/>
            <a:ext cx="229651" cy="229651"/>
            <a:chOff x="0" y="0"/>
            <a:chExt cx="6350000" cy="6350000"/>
          </a:xfrm>
        </p:grpSpPr>
        <p:sp>
          <p:nvSpPr>
            <p:cNvPr name="Freeform 21" id="21"/>
            <p:cNvSpPr/>
            <p:nvPr/>
          </p:nvSpPr>
          <p:spPr>
            <a:xfrm flipH="false" flipV="false" rot="0">
              <a:off x="14167" y="0"/>
              <a:ext cx="6321665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21665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1AB5DB"/>
            </a:solidFill>
          </p:spPr>
        </p:sp>
      </p:grpSp>
      <p:sp>
        <p:nvSpPr>
          <p:cNvPr name="Freeform 22" id="22"/>
          <p:cNvSpPr/>
          <p:nvPr/>
        </p:nvSpPr>
        <p:spPr>
          <a:xfrm flipH="false" flipV="false" rot="-771795">
            <a:off x="17483208" y="9501083"/>
            <a:ext cx="433712" cy="411632"/>
          </a:xfrm>
          <a:custGeom>
            <a:avLst/>
            <a:gdLst/>
            <a:ahLst/>
            <a:cxnLst/>
            <a:rect r="r" b="b" t="t" l="l"/>
            <a:pathLst>
              <a:path h="411632" w="433712">
                <a:moveTo>
                  <a:pt x="0" y="0"/>
                </a:moveTo>
                <a:lnTo>
                  <a:pt x="433712" y="0"/>
                </a:lnTo>
                <a:lnTo>
                  <a:pt x="433712" y="411632"/>
                </a:lnTo>
                <a:lnTo>
                  <a:pt x="0" y="411632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3" id="23"/>
          <p:cNvSpPr/>
          <p:nvPr/>
        </p:nvSpPr>
        <p:spPr>
          <a:xfrm flipH="false" flipV="false" rot="0">
            <a:off x="14407372" y="4274705"/>
            <a:ext cx="464062" cy="471782"/>
          </a:xfrm>
          <a:custGeom>
            <a:avLst/>
            <a:gdLst/>
            <a:ahLst/>
            <a:cxnLst/>
            <a:rect r="r" b="b" t="t" l="l"/>
            <a:pathLst>
              <a:path h="471782" w="464062">
                <a:moveTo>
                  <a:pt x="0" y="0"/>
                </a:moveTo>
                <a:lnTo>
                  <a:pt x="464061" y="0"/>
                </a:lnTo>
                <a:lnTo>
                  <a:pt x="464061" y="471781"/>
                </a:lnTo>
                <a:lnTo>
                  <a:pt x="0" y="471781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24" id="24"/>
          <p:cNvGrpSpPr>
            <a:grpSpLocks noChangeAspect="true"/>
          </p:cNvGrpSpPr>
          <p:nvPr/>
        </p:nvGrpSpPr>
        <p:grpSpPr>
          <a:xfrm rot="-874149">
            <a:off x="13674736" y="5812220"/>
            <a:ext cx="498419" cy="262574"/>
            <a:chOff x="0" y="0"/>
            <a:chExt cx="1610360" cy="848360"/>
          </a:xfrm>
        </p:grpSpPr>
        <p:sp>
          <p:nvSpPr>
            <p:cNvPr name="Freeform 25" id="25"/>
            <p:cNvSpPr/>
            <p:nvPr/>
          </p:nvSpPr>
          <p:spPr>
            <a:xfrm flipH="false" flipV="false" rot="0">
              <a:off x="-31750" y="0"/>
              <a:ext cx="1675130" cy="880110"/>
            </a:xfrm>
            <a:custGeom>
              <a:avLst/>
              <a:gdLst/>
              <a:ahLst/>
              <a:cxnLst/>
              <a:rect r="r" b="b" t="t" l="l"/>
              <a:pathLst>
                <a:path h="880110" w="1675130">
                  <a:moveTo>
                    <a:pt x="266700" y="848360"/>
                  </a:moveTo>
                  <a:cubicBezTo>
                    <a:pt x="236220" y="848360"/>
                    <a:pt x="205740" y="842010"/>
                    <a:pt x="175260" y="829310"/>
                  </a:cubicBezTo>
                  <a:cubicBezTo>
                    <a:pt x="55880" y="778510"/>
                    <a:pt x="0" y="641350"/>
                    <a:pt x="50800" y="521970"/>
                  </a:cubicBezTo>
                  <a:cubicBezTo>
                    <a:pt x="184150" y="204470"/>
                    <a:pt x="492760" y="0"/>
                    <a:pt x="836930" y="0"/>
                  </a:cubicBezTo>
                  <a:cubicBezTo>
                    <a:pt x="1181100" y="0"/>
                    <a:pt x="1489710" y="204470"/>
                    <a:pt x="1624330" y="521970"/>
                  </a:cubicBezTo>
                  <a:cubicBezTo>
                    <a:pt x="1675130" y="641350"/>
                    <a:pt x="1619250" y="779780"/>
                    <a:pt x="1499870" y="829310"/>
                  </a:cubicBezTo>
                  <a:cubicBezTo>
                    <a:pt x="1380490" y="880110"/>
                    <a:pt x="1242060" y="824230"/>
                    <a:pt x="1192530" y="704850"/>
                  </a:cubicBezTo>
                  <a:cubicBezTo>
                    <a:pt x="1131570" y="562610"/>
                    <a:pt x="991870" y="469900"/>
                    <a:pt x="836930" y="469900"/>
                  </a:cubicBezTo>
                  <a:cubicBezTo>
                    <a:pt x="681990" y="469900"/>
                    <a:pt x="543560" y="562610"/>
                    <a:pt x="482600" y="704850"/>
                  </a:cubicBezTo>
                  <a:cubicBezTo>
                    <a:pt x="445770" y="793750"/>
                    <a:pt x="358140" y="848360"/>
                    <a:pt x="266700" y="848360"/>
                  </a:cubicBezTo>
                  <a:close/>
                </a:path>
              </a:pathLst>
            </a:custGeom>
            <a:solidFill>
              <a:srgbClr val="F2BC2A"/>
            </a:solidFill>
          </p:spPr>
        </p:sp>
      </p:grpSp>
      <p:grpSp>
        <p:nvGrpSpPr>
          <p:cNvPr name="Group 26" id="26"/>
          <p:cNvGrpSpPr/>
          <p:nvPr/>
        </p:nvGrpSpPr>
        <p:grpSpPr>
          <a:xfrm rot="0">
            <a:off x="17442831" y="4913849"/>
            <a:ext cx="229651" cy="229651"/>
            <a:chOff x="0" y="0"/>
            <a:chExt cx="6350000" cy="6350000"/>
          </a:xfrm>
        </p:grpSpPr>
        <p:sp>
          <p:nvSpPr>
            <p:cNvPr name="Freeform 27" id="27"/>
            <p:cNvSpPr/>
            <p:nvPr/>
          </p:nvSpPr>
          <p:spPr>
            <a:xfrm flipH="false" flipV="false" rot="0">
              <a:off x="14167" y="0"/>
              <a:ext cx="6321665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21665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1AB5DB"/>
            </a:solidFill>
          </p:spPr>
        </p:sp>
      </p:grpSp>
      <p:sp>
        <p:nvSpPr>
          <p:cNvPr name="Freeform 28" id="28"/>
          <p:cNvSpPr/>
          <p:nvPr/>
        </p:nvSpPr>
        <p:spPr>
          <a:xfrm flipH="false" flipV="false" rot="0">
            <a:off x="12657002" y="9299018"/>
            <a:ext cx="455040" cy="407881"/>
          </a:xfrm>
          <a:custGeom>
            <a:avLst/>
            <a:gdLst/>
            <a:ahLst/>
            <a:cxnLst/>
            <a:rect r="r" b="b" t="t" l="l"/>
            <a:pathLst>
              <a:path h="407881" w="455040">
                <a:moveTo>
                  <a:pt x="0" y="0"/>
                </a:moveTo>
                <a:lnTo>
                  <a:pt x="455040" y="0"/>
                </a:lnTo>
                <a:lnTo>
                  <a:pt x="455040" y="407881"/>
                </a:lnTo>
                <a:lnTo>
                  <a:pt x="0" y="407881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9" id="29"/>
          <p:cNvSpPr/>
          <p:nvPr/>
        </p:nvSpPr>
        <p:spPr>
          <a:xfrm flipH="false" flipV="false" rot="0">
            <a:off x="13891077" y="741038"/>
            <a:ext cx="568596" cy="509669"/>
          </a:xfrm>
          <a:custGeom>
            <a:avLst/>
            <a:gdLst/>
            <a:ahLst/>
            <a:cxnLst/>
            <a:rect r="r" b="b" t="t" l="l"/>
            <a:pathLst>
              <a:path h="509669" w="568596">
                <a:moveTo>
                  <a:pt x="0" y="0"/>
                </a:moveTo>
                <a:lnTo>
                  <a:pt x="568596" y="0"/>
                </a:lnTo>
                <a:lnTo>
                  <a:pt x="568596" y="509669"/>
                </a:lnTo>
                <a:lnTo>
                  <a:pt x="0" y="509669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30" id="30"/>
          <p:cNvGrpSpPr>
            <a:grpSpLocks noChangeAspect="true"/>
          </p:cNvGrpSpPr>
          <p:nvPr/>
        </p:nvGrpSpPr>
        <p:grpSpPr>
          <a:xfrm rot="-9583335">
            <a:off x="11985075" y="8218500"/>
            <a:ext cx="498419" cy="262574"/>
            <a:chOff x="0" y="0"/>
            <a:chExt cx="1610360" cy="848360"/>
          </a:xfrm>
        </p:grpSpPr>
        <p:sp>
          <p:nvSpPr>
            <p:cNvPr name="Freeform 31" id="31"/>
            <p:cNvSpPr/>
            <p:nvPr/>
          </p:nvSpPr>
          <p:spPr>
            <a:xfrm flipH="false" flipV="false" rot="0">
              <a:off x="-31750" y="0"/>
              <a:ext cx="1675130" cy="880110"/>
            </a:xfrm>
            <a:custGeom>
              <a:avLst/>
              <a:gdLst/>
              <a:ahLst/>
              <a:cxnLst/>
              <a:rect r="r" b="b" t="t" l="l"/>
              <a:pathLst>
                <a:path h="880110" w="1675130">
                  <a:moveTo>
                    <a:pt x="266700" y="848360"/>
                  </a:moveTo>
                  <a:cubicBezTo>
                    <a:pt x="236220" y="848360"/>
                    <a:pt x="205740" y="842010"/>
                    <a:pt x="175260" y="829310"/>
                  </a:cubicBezTo>
                  <a:cubicBezTo>
                    <a:pt x="55880" y="778510"/>
                    <a:pt x="0" y="641350"/>
                    <a:pt x="50800" y="521970"/>
                  </a:cubicBezTo>
                  <a:cubicBezTo>
                    <a:pt x="184150" y="204470"/>
                    <a:pt x="492760" y="0"/>
                    <a:pt x="836930" y="0"/>
                  </a:cubicBezTo>
                  <a:cubicBezTo>
                    <a:pt x="1181100" y="0"/>
                    <a:pt x="1489710" y="204470"/>
                    <a:pt x="1624330" y="521970"/>
                  </a:cubicBezTo>
                  <a:cubicBezTo>
                    <a:pt x="1675130" y="641350"/>
                    <a:pt x="1619250" y="779780"/>
                    <a:pt x="1499870" y="829310"/>
                  </a:cubicBezTo>
                  <a:cubicBezTo>
                    <a:pt x="1380490" y="880110"/>
                    <a:pt x="1242060" y="824230"/>
                    <a:pt x="1192530" y="704850"/>
                  </a:cubicBezTo>
                  <a:cubicBezTo>
                    <a:pt x="1131570" y="562610"/>
                    <a:pt x="991870" y="469900"/>
                    <a:pt x="836930" y="469900"/>
                  </a:cubicBezTo>
                  <a:cubicBezTo>
                    <a:pt x="681990" y="469900"/>
                    <a:pt x="543560" y="562610"/>
                    <a:pt x="482600" y="704850"/>
                  </a:cubicBezTo>
                  <a:cubicBezTo>
                    <a:pt x="445770" y="793750"/>
                    <a:pt x="358140" y="848360"/>
                    <a:pt x="266700" y="848360"/>
                  </a:cubicBezTo>
                  <a:close/>
                </a:path>
              </a:pathLst>
            </a:custGeom>
            <a:solidFill>
              <a:srgbClr val="F2BC2A"/>
            </a:solidFill>
          </p:spPr>
        </p:sp>
      </p:grpSp>
      <p:sp>
        <p:nvSpPr>
          <p:cNvPr name="Freeform 32" id="32"/>
          <p:cNvSpPr/>
          <p:nvPr/>
        </p:nvSpPr>
        <p:spPr>
          <a:xfrm flipH="false" flipV="false" rot="0">
            <a:off x="989915" y="3437116"/>
            <a:ext cx="10284231" cy="2396326"/>
          </a:xfrm>
          <a:custGeom>
            <a:avLst/>
            <a:gdLst/>
            <a:ahLst/>
            <a:cxnLst/>
            <a:rect r="r" b="b" t="t" l="l"/>
            <a:pathLst>
              <a:path h="2396326" w="10284231">
                <a:moveTo>
                  <a:pt x="0" y="0"/>
                </a:moveTo>
                <a:lnTo>
                  <a:pt x="10284231" y="0"/>
                </a:lnTo>
                <a:lnTo>
                  <a:pt x="10284231" y="2396325"/>
                </a:lnTo>
                <a:lnTo>
                  <a:pt x="0" y="2396325"/>
                </a:lnTo>
                <a:lnTo>
                  <a:pt x="0" y="0"/>
                </a:lnTo>
                <a:close/>
              </a:path>
            </a:pathLst>
          </a:custGeom>
          <a:blipFill>
            <a:blip r:embed="rId17"/>
            <a:stretch>
              <a:fillRect l="0" t="0" r="0" b="0"/>
            </a:stretch>
          </a:blipFill>
        </p:spPr>
      </p:sp>
      <p:sp>
        <p:nvSpPr>
          <p:cNvPr name="TextBox 33" id="33"/>
          <p:cNvSpPr txBox="true"/>
          <p:nvPr/>
        </p:nvSpPr>
        <p:spPr>
          <a:xfrm rot="0">
            <a:off x="1028700" y="1008264"/>
            <a:ext cx="10245446" cy="86594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098"/>
              </a:lnSpc>
            </a:pPr>
            <a:r>
              <a:rPr lang="en-US" sz="6701" spc="53">
                <a:solidFill>
                  <a:srgbClr val="00AD9C"/>
                </a:solidFill>
                <a:latin typeface="Another Shabby Bold"/>
              </a:rPr>
              <a:t>ВІДКРИТТЯ</a:t>
            </a:r>
          </a:p>
        </p:txBody>
      </p:sp>
      <p:sp>
        <p:nvSpPr>
          <p:cNvPr name="TextBox 34" id="34"/>
          <p:cNvSpPr txBox="true"/>
          <p:nvPr/>
        </p:nvSpPr>
        <p:spPr>
          <a:xfrm rot="0">
            <a:off x="827980" y="1843541"/>
            <a:ext cx="10733718" cy="124457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901"/>
              </a:lnSpc>
              <a:spcBef>
                <a:spcPct val="0"/>
              </a:spcBef>
            </a:pPr>
            <a:r>
              <a:rPr lang="en-US" sz="3500">
                <a:solidFill>
                  <a:srgbClr val="000000"/>
                </a:solidFill>
                <a:latin typeface="Arimo Bold"/>
              </a:rPr>
              <a:t>це невідомі раніше наукові факти або явища, дуже важливі для розуміння світу</a:t>
            </a:r>
          </a:p>
        </p:txBody>
      </p:sp>
      <p:sp>
        <p:nvSpPr>
          <p:cNvPr name="TextBox 35" id="35"/>
          <p:cNvSpPr txBox="true"/>
          <p:nvPr/>
        </p:nvSpPr>
        <p:spPr>
          <a:xfrm rot="0">
            <a:off x="827980" y="6128716"/>
            <a:ext cx="11127040" cy="347426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3443"/>
              </a:lnSpc>
              <a:spcBef>
                <a:spcPct val="0"/>
              </a:spcBef>
            </a:pPr>
            <a:r>
              <a:rPr lang="en-US" sz="2459">
                <a:solidFill>
                  <a:srgbClr val="000000"/>
                </a:solidFill>
                <a:latin typeface="Arimo Bold"/>
              </a:rPr>
              <a:t>Іван Пулюй -  відкриття „Х”-променів, отримав перші високоякісні світлини з їх застосуванням</a:t>
            </a:r>
          </a:p>
          <a:p>
            <a:pPr>
              <a:lnSpc>
                <a:spcPts val="3443"/>
              </a:lnSpc>
              <a:spcBef>
                <a:spcPct val="0"/>
              </a:spcBef>
            </a:pPr>
            <a:r>
              <a:rPr lang="en-US" sz="2459">
                <a:solidFill>
                  <a:srgbClr val="000000"/>
                </a:solidFill>
                <a:latin typeface="Arimo Bold"/>
              </a:rPr>
              <a:t>Євген Патон -  засновник вітчизняного мостобудування</a:t>
            </a:r>
          </a:p>
          <a:p>
            <a:pPr>
              <a:lnSpc>
                <a:spcPts val="3443"/>
              </a:lnSpc>
              <a:spcBef>
                <a:spcPct val="0"/>
              </a:spcBef>
            </a:pPr>
            <a:r>
              <a:rPr lang="en-US" sz="2459">
                <a:solidFill>
                  <a:srgbClr val="000000"/>
                </a:solidFill>
                <a:latin typeface="Arimo Bold"/>
              </a:rPr>
              <a:t> Ігор Сікорський - авіаконструктор, творець гелікоптерів</a:t>
            </a:r>
          </a:p>
          <a:p>
            <a:pPr>
              <a:lnSpc>
                <a:spcPts val="3443"/>
              </a:lnSpc>
              <a:spcBef>
                <a:spcPct val="0"/>
              </a:spcBef>
            </a:pPr>
            <a:r>
              <a:rPr lang="en-US" sz="2459">
                <a:solidFill>
                  <a:srgbClr val="000000"/>
                </a:solidFill>
                <a:latin typeface="Arimo Bold"/>
              </a:rPr>
              <a:t>Юрій Кондратюк - один із піонерів </a:t>
            </a:r>
            <a:r>
              <a:rPr lang="en-US" sz="2459">
                <a:solidFill>
                  <a:srgbClr val="000000"/>
                </a:solidFill>
                <a:latin typeface="Arimo Bold"/>
                <a:hlinkClick r:id="rId18" tooltip="https://uk.wikipedia.org/wiki/%D0%A0%D0%B0%D0%BA%D0%B5%D1%82%D0%B0"/>
              </a:rPr>
              <a:t>ракетної техніки</a:t>
            </a:r>
            <a:r>
              <a:rPr lang="en-US" sz="2459">
                <a:solidFill>
                  <a:srgbClr val="000000"/>
                </a:solidFill>
                <a:latin typeface="Arimo Bold"/>
              </a:rPr>
              <a:t> й теорії космічних польотів</a:t>
            </a:r>
          </a:p>
          <a:p>
            <a:pPr>
              <a:lnSpc>
                <a:spcPts val="3443"/>
              </a:lnSpc>
              <a:spcBef>
                <a:spcPct val="0"/>
              </a:spcBef>
            </a:pPr>
            <a:r>
              <a:rPr lang="en-US" sz="2459">
                <a:solidFill>
                  <a:srgbClr val="000000"/>
                </a:solidFill>
                <a:latin typeface="Arimo Bold"/>
              </a:rPr>
              <a:t> Микола Амосов - створив і вперше в світі упровадив в практику антитромботичні протези серцевих клапанів</a:t>
            </a:r>
          </a:p>
        </p:txBody>
      </p:sp>
    </p:spTree>
  </p:cSld>
  <p:clrMapOvr>
    <a:masterClrMapping/>
  </p:clrMapOvr>
</p:sld>
</file>

<file path=ppt/slides/slide1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>
            <a:alphaModFix amt="14000"/>
          </a:blip>
          <a:srcRect l="-25046" t="21875" r="-25046" b="21875"/>
          <a:stretch>
            <a:fillRect/>
          </a:stretch>
        </p:blipFill>
        <p:spPr>
          <a:xfrm flipH="false" flipV="false">
            <a:off x="0" y="0"/>
            <a:ext cx="18288000" cy="10287000"/>
          </a:xfrm>
          <a:prstGeom prst="rect">
            <a:avLst/>
          </a:prstGeom>
        </p:spPr>
      </p:pic>
      <p:grpSp>
        <p:nvGrpSpPr>
          <p:cNvPr name="Group 3" id="3"/>
          <p:cNvGrpSpPr/>
          <p:nvPr/>
        </p:nvGrpSpPr>
        <p:grpSpPr>
          <a:xfrm rot="0">
            <a:off x="-869488" y="-836544"/>
            <a:ext cx="20086371" cy="12006726"/>
            <a:chOff x="0" y="0"/>
            <a:chExt cx="26781829" cy="16008969"/>
          </a:xfrm>
        </p:grpSpPr>
        <p:grpSp>
          <p:nvGrpSpPr>
            <p:cNvPr name="Group 4" id="4"/>
            <p:cNvGrpSpPr/>
            <p:nvPr/>
          </p:nvGrpSpPr>
          <p:grpSpPr>
            <a:xfrm rot="0">
              <a:off x="0" y="394920"/>
              <a:ext cx="1900244" cy="15205129"/>
              <a:chOff x="0" y="0"/>
              <a:chExt cx="356429" cy="2852028"/>
            </a:xfrm>
          </p:grpSpPr>
          <p:sp>
            <p:nvSpPr>
              <p:cNvPr name="Freeform 5" id="5"/>
              <p:cNvSpPr/>
              <p:nvPr/>
            </p:nvSpPr>
            <p:spPr>
              <a:xfrm flipH="false" flipV="false" rot="0">
                <a:off x="0" y="0"/>
                <a:ext cx="356429" cy="2852028"/>
              </a:xfrm>
              <a:custGeom>
                <a:avLst/>
                <a:gdLst/>
                <a:ahLst/>
                <a:cxnLst/>
                <a:rect r="r" b="b" t="t" l="l"/>
                <a:pathLst>
                  <a:path h="2852028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2852028"/>
                    </a:lnTo>
                    <a:lnTo>
                      <a:pt x="0" y="2852028"/>
                    </a:lnTo>
                    <a:close/>
                  </a:path>
                </a:pathLst>
              </a:custGeom>
              <a:solidFill>
                <a:srgbClr val="00AD9C"/>
              </a:solidFill>
            </p:spPr>
          </p:sp>
          <p:sp>
            <p:nvSpPr>
              <p:cNvPr name="TextBox 6" id="6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  <p:grpSp>
          <p:nvGrpSpPr>
            <p:cNvPr name="Group 7" id="7"/>
            <p:cNvGrpSpPr/>
            <p:nvPr/>
          </p:nvGrpSpPr>
          <p:grpSpPr>
            <a:xfrm rot="0">
              <a:off x="24881585" y="394920"/>
              <a:ext cx="1900244" cy="15205129"/>
              <a:chOff x="0" y="0"/>
              <a:chExt cx="356429" cy="2852028"/>
            </a:xfrm>
          </p:grpSpPr>
          <p:sp>
            <p:nvSpPr>
              <p:cNvPr name="Freeform 8" id="8"/>
              <p:cNvSpPr/>
              <p:nvPr/>
            </p:nvSpPr>
            <p:spPr>
              <a:xfrm flipH="false" flipV="false" rot="0">
                <a:off x="0" y="0"/>
                <a:ext cx="356429" cy="2852028"/>
              </a:xfrm>
              <a:custGeom>
                <a:avLst/>
                <a:gdLst/>
                <a:ahLst/>
                <a:cxnLst/>
                <a:rect r="r" b="b" t="t" l="l"/>
                <a:pathLst>
                  <a:path h="2852028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2852028"/>
                    </a:lnTo>
                    <a:lnTo>
                      <a:pt x="0" y="2852028"/>
                    </a:lnTo>
                    <a:close/>
                  </a:path>
                </a:pathLst>
              </a:custGeom>
              <a:solidFill>
                <a:srgbClr val="00AD9C"/>
              </a:solidFill>
            </p:spPr>
          </p:sp>
          <p:sp>
            <p:nvSpPr>
              <p:cNvPr name="TextBox 9" id="9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  <p:grpSp>
          <p:nvGrpSpPr>
            <p:cNvPr name="Group 10" id="10"/>
            <p:cNvGrpSpPr/>
            <p:nvPr/>
          </p:nvGrpSpPr>
          <p:grpSpPr>
            <a:xfrm rot="5400000">
              <a:off x="12801106" y="-11850985"/>
              <a:ext cx="1900244" cy="25602213"/>
              <a:chOff x="0" y="0"/>
              <a:chExt cx="356429" cy="4802210"/>
            </a:xfrm>
          </p:grpSpPr>
          <p:sp>
            <p:nvSpPr>
              <p:cNvPr name="Freeform 11" id="11"/>
              <p:cNvSpPr/>
              <p:nvPr/>
            </p:nvSpPr>
            <p:spPr>
              <a:xfrm flipH="false" flipV="false" rot="0">
                <a:off x="0" y="0"/>
                <a:ext cx="356429" cy="4802210"/>
              </a:xfrm>
              <a:custGeom>
                <a:avLst/>
                <a:gdLst/>
                <a:ahLst/>
                <a:cxnLst/>
                <a:rect r="r" b="b" t="t" l="l"/>
                <a:pathLst>
                  <a:path h="4802210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4802210"/>
                    </a:lnTo>
                    <a:lnTo>
                      <a:pt x="0" y="4802210"/>
                    </a:lnTo>
                    <a:close/>
                  </a:path>
                </a:pathLst>
              </a:custGeom>
              <a:solidFill>
                <a:srgbClr val="00AD9C"/>
              </a:solidFill>
            </p:spPr>
          </p:sp>
          <p:sp>
            <p:nvSpPr>
              <p:cNvPr name="TextBox 12" id="12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  <p:grpSp>
          <p:nvGrpSpPr>
            <p:cNvPr name="Group 13" id="13"/>
            <p:cNvGrpSpPr/>
            <p:nvPr/>
          </p:nvGrpSpPr>
          <p:grpSpPr>
            <a:xfrm rot="5400000">
              <a:off x="12656286" y="2257740"/>
              <a:ext cx="1900244" cy="25602213"/>
              <a:chOff x="0" y="0"/>
              <a:chExt cx="356429" cy="4802210"/>
            </a:xfrm>
          </p:grpSpPr>
          <p:sp>
            <p:nvSpPr>
              <p:cNvPr name="Freeform 14" id="14"/>
              <p:cNvSpPr/>
              <p:nvPr/>
            </p:nvSpPr>
            <p:spPr>
              <a:xfrm flipH="false" flipV="false" rot="0">
                <a:off x="0" y="0"/>
                <a:ext cx="356429" cy="4802210"/>
              </a:xfrm>
              <a:custGeom>
                <a:avLst/>
                <a:gdLst/>
                <a:ahLst/>
                <a:cxnLst/>
                <a:rect r="r" b="b" t="t" l="l"/>
                <a:pathLst>
                  <a:path h="4802210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4802210"/>
                    </a:lnTo>
                    <a:lnTo>
                      <a:pt x="0" y="4802210"/>
                    </a:lnTo>
                    <a:close/>
                  </a:path>
                </a:pathLst>
              </a:custGeom>
              <a:solidFill>
                <a:srgbClr val="00AD9C"/>
              </a:solidFill>
            </p:spPr>
          </p:sp>
          <p:sp>
            <p:nvSpPr>
              <p:cNvPr name="TextBox 15" id="15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</p:grpSp>
      <p:sp>
        <p:nvSpPr>
          <p:cNvPr name="Freeform 16" id="16"/>
          <p:cNvSpPr/>
          <p:nvPr/>
        </p:nvSpPr>
        <p:spPr>
          <a:xfrm flipH="false" flipV="false" rot="771677">
            <a:off x="14730755" y="5438044"/>
            <a:ext cx="2901789" cy="4123989"/>
          </a:xfrm>
          <a:custGeom>
            <a:avLst/>
            <a:gdLst/>
            <a:ahLst/>
            <a:cxnLst/>
            <a:rect r="r" b="b" t="t" l="l"/>
            <a:pathLst>
              <a:path h="4123989" w="2901789">
                <a:moveTo>
                  <a:pt x="0" y="0"/>
                </a:moveTo>
                <a:lnTo>
                  <a:pt x="2901789" y="0"/>
                </a:lnTo>
                <a:lnTo>
                  <a:pt x="2901789" y="4123989"/>
                </a:lnTo>
                <a:lnTo>
                  <a:pt x="0" y="4123989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7" id="17"/>
          <p:cNvSpPr/>
          <p:nvPr/>
        </p:nvSpPr>
        <p:spPr>
          <a:xfrm flipH="false" flipV="false" rot="-873501">
            <a:off x="11928939" y="930411"/>
            <a:ext cx="1911167" cy="3166089"/>
          </a:xfrm>
          <a:custGeom>
            <a:avLst/>
            <a:gdLst/>
            <a:ahLst/>
            <a:cxnLst/>
            <a:rect r="r" b="b" t="t" l="l"/>
            <a:pathLst>
              <a:path h="3166089" w="1911167">
                <a:moveTo>
                  <a:pt x="0" y="0"/>
                </a:moveTo>
                <a:lnTo>
                  <a:pt x="1911166" y="0"/>
                </a:lnTo>
                <a:lnTo>
                  <a:pt x="1911166" y="3166089"/>
                </a:lnTo>
                <a:lnTo>
                  <a:pt x="0" y="3166089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8" id="18"/>
          <p:cNvSpPr/>
          <p:nvPr/>
        </p:nvSpPr>
        <p:spPr>
          <a:xfrm flipH="false" flipV="false" rot="-6816188">
            <a:off x="14734598" y="987425"/>
            <a:ext cx="3656175" cy="3543166"/>
          </a:xfrm>
          <a:custGeom>
            <a:avLst/>
            <a:gdLst/>
            <a:ahLst/>
            <a:cxnLst/>
            <a:rect r="r" b="b" t="t" l="l"/>
            <a:pathLst>
              <a:path h="3543166" w="3656175">
                <a:moveTo>
                  <a:pt x="0" y="0"/>
                </a:moveTo>
                <a:lnTo>
                  <a:pt x="3656175" y="0"/>
                </a:lnTo>
                <a:lnTo>
                  <a:pt x="3656175" y="3543166"/>
                </a:lnTo>
                <a:lnTo>
                  <a:pt x="0" y="3543166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9" id="19"/>
          <p:cNvSpPr/>
          <p:nvPr/>
        </p:nvSpPr>
        <p:spPr>
          <a:xfrm flipH="false" flipV="false" rot="776812">
            <a:off x="12613718" y="5150855"/>
            <a:ext cx="1403466" cy="2756808"/>
          </a:xfrm>
          <a:custGeom>
            <a:avLst/>
            <a:gdLst/>
            <a:ahLst/>
            <a:cxnLst/>
            <a:rect r="r" b="b" t="t" l="l"/>
            <a:pathLst>
              <a:path h="2756808" w="1403466">
                <a:moveTo>
                  <a:pt x="0" y="0"/>
                </a:moveTo>
                <a:lnTo>
                  <a:pt x="1403466" y="0"/>
                </a:lnTo>
                <a:lnTo>
                  <a:pt x="1403466" y="2756808"/>
                </a:lnTo>
                <a:lnTo>
                  <a:pt x="0" y="2756808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20" id="20"/>
          <p:cNvGrpSpPr/>
          <p:nvPr/>
        </p:nvGrpSpPr>
        <p:grpSpPr>
          <a:xfrm rot="0">
            <a:off x="17259300" y="626213"/>
            <a:ext cx="229651" cy="229651"/>
            <a:chOff x="0" y="0"/>
            <a:chExt cx="6350000" cy="6350000"/>
          </a:xfrm>
        </p:grpSpPr>
        <p:sp>
          <p:nvSpPr>
            <p:cNvPr name="Freeform 21" id="21"/>
            <p:cNvSpPr/>
            <p:nvPr/>
          </p:nvSpPr>
          <p:spPr>
            <a:xfrm flipH="false" flipV="false" rot="0">
              <a:off x="14167" y="0"/>
              <a:ext cx="6321665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21665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1AB5DB"/>
            </a:solidFill>
          </p:spPr>
        </p:sp>
      </p:grpSp>
      <p:sp>
        <p:nvSpPr>
          <p:cNvPr name="Freeform 22" id="22"/>
          <p:cNvSpPr/>
          <p:nvPr/>
        </p:nvSpPr>
        <p:spPr>
          <a:xfrm flipH="false" flipV="false" rot="-771795">
            <a:off x="17483208" y="9501083"/>
            <a:ext cx="433712" cy="411632"/>
          </a:xfrm>
          <a:custGeom>
            <a:avLst/>
            <a:gdLst/>
            <a:ahLst/>
            <a:cxnLst/>
            <a:rect r="r" b="b" t="t" l="l"/>
            <a:pathLst>
              <a:path h="411632" w="433712">
                <a:moveTo>
                  <a:pt x="0" y="0"/>
                </a:moveTo>
                <a:lnTo>
                  <a:pt x="433712" y="0"/>
                </a:lnTo>
                <a:lnTo>
                  <a:pt x="433712" y="411632"/>
                </a:lnTo>
                <a:lnTo>
                  <a:pt x="0" y="411632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3" id="23"/>
          <p:cNvSpPr/>
          <p:nvPr/>
        </p:nvSpPr>
        <p:spPr>
          <a:xfrm flipH="false" flipV="false" rot="0">
            <a:off x="14407372" y="4274705"/>
            <a:ext cx="464062" cy="471782"/>
          </a:xfrm>
          <a:custGeom>
            <a:avLst/>
            <a:gdLst/>
            <a:ahLst/>
            <a:cxnLst/>
            <a:rect r="r" b="b" t="t" l="l"/>
            <a:pathLst>
              <a:path h="471782" w="464062">
                <a:moveTo>
                  <a:pt x="0" y="0"/>
                </a:moveTo>
                <a:lnTo>
                  <a:pt x="464061" y="0"/>
                </a:lnTo>
                <a:lnTo>
                  <a:pt x="464061" y="471781"/>
                </a:lnTo>
                <a:lnTo>
                  <a:pt x="0" y="471781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24" id="24"/>
          <p:cNvGrpSpPr>
            <a:grpSpLocks noChangeAspect="true"/>
          </p:cNvGrpSpPr>
          <p:nvPr/>
        </p:nvGrpSpPr>
        <p:grpSpPr>
          <a:xfrm rot="-874149">
            <a:off x="13641867" y="5520507"/>
            <a:ext cx="498419" cy="262574"/>
            <a:chOff x="0" y="0"/>
            <a:chExt cx="1610360" cy="848360"/>
          </a:xfrm>
        </p:grpSpPr>
        <p:sp>
          <p:nvSpPr>
            <p:cNvPr name="Freeform 25" id="25"/>
            <p:cNvSpPr/>
            <p:nvPr/>
          </p:nvSpPr>
          <p:spPr>
            <a:xfrm flipH="false" flipV="false" rot="0">
              <a:off x="-31750" y="0"/>
              <a:ext cx="1675130" cy="880110"/>
            </a:xfrm>
            <a:custGeom>
              <a:avLst/>
              <a:gdLst/>
              <a:ahLst/>
              <a:cxnLst/>
              <a:rect r="r" b="b" t="t" l="l"/>
              <a:pathLst>
                <a:path h="880110" w="1675130">
                  <a:moveTo>
                    <a:pt x="266700" y="848360"/>
                  </a:moveTo>
                  <a:cubicBezTo>
                    <a:pt x="236220" y="848360"/>
                    <a:pt x="205740" y="842010"/>
                    <a:pt x="175260" y="829310"/>
                  </a:cubicBezTo>
                  <a:cubicBezTo>
                    <a:pt x="55880" y="778510"/>
                    <a:pt x="0" y="641350"/>
                    <a:pt x="50800" y="521970"/>
                  </a:cubicBezTo>
                  <a:cubicBezTo>
                    <a:pt x="184150" y="204470"/>
                    <a:pt x="492760" y="0"/>
                    <a:pt x="836930" y="0"/>
                  </a:cubicBezTo>
                  <a:cubicBezTo>
                    <a:pt x="1181100" y="0"/>
                    <a:pt x="1489710" y="204470"/>
                    <a:pt x="1624330" y="521970"/>
                  </a:cubicBezTo>
                  <a:cubicBezTo>
                    <a:pt x="1675130" y="641350"/>
                    <a:pt x="1619250" y="779780"/>
                    <a:pt x="1499870" y="829310"/>
                  </a:cubicBezTo>
                  <a:cubicBezTo>
                    <a:pt x="1380490" y="880110"/>
                    <a:pt x="1242060" y="824230"/>
                    <a:pt x="1192530" y="704850"/>
                  </a:cubicBezTo>
                  <a:cubicBezTo>
                    <a:pt x="1131570" y="562610"/>
                    <a:pt x="991870" y="469900"/>
                    <a:pt x="836930" y="469900"/>
                  </a:cubicBezTo>
                  <a:cubicBezTo>
                    <a:pt x="681990" y="469900"/>
                    <a:pt x="543560" y="562610"/>
                    <a:pt x="482600" y="704850"/>
                  </a:cubicBezTo>
                  <a:cubicBezTo>
                    <a:pt x="445770" y="793750"/>
                    <a:pt x="358140" y="848360"/>
                    <a:pt x="266700" y="848360"/>
                  </a:cubicBezTo>
                  <a:close/>
                </a:path>
              </a:pathLst>
            </a:custGeom>
            <a:solidFill>
              <a:srgbClr val="F2BC2A"/>
            </a:solidFill>
          </p:spPr>
        </p:sp>
      </p:grpSp>
      <p:grpSp>
        <p:nvGrpSpPr>
          <p:cNvPr name="Group 26" id="26"/>
          <p:cNvGrpSpPr/>
          <p:nvPr/>
        </p:nvGrpSpPr>
        <p:grpSpPr>
          <a:xfrm rot="0">
            <a:off x="17442831" y="4913849"/>
            <a:ext cx="229651" cy="229651"/>
            <a:chOff x="0" y="0"/>
            <a:chExt cx="6350000" cy="6350000"/>
          </a:xfrm>
        </p:grpSpPr>
        <p:sp>
          <p:nvSpPr>
            <p:cNvPr name="Freeform 27" id="27"/>
            <p:cNvSpPr/>
            <p:nvPr/>
          </p:nvSpPr>
          <p:spPr>
            <a:xfrm flipH="false" flipV="false" rot="0">
              <a:off x="14167" y="0"/>
              <a:ext cx="6321665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21665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1AB5DB"/>
            </a:solidFill>
          </p:spPr>
        </p:sp>
      </p:grpSp>
      <p:sp>
        <p:nvSpPr>
          <p:cNvPr name="Freeform 28" id="28"/>
          <p:cNvSpPr/>
          <p:nvPr/>
        </p:nvSpPr>
        <p:spPr>
          <a:xfrm flipH="false" flipV="false" rot="0">
            <a:off x="12657002" y="9299018"/>
            <a:ext cx="455040" cy="407881"/>
          </a:xfrm>
          <a:custGeom>
            <a:avLst/>
            <a:gdLst/>
            <a:ahLst/>
            <a:cxnLst/>
            <a:rect r="r" b="b" t="t" l="l"/>
            <a:pathLst>
              <a:path h="407881" w="455040">
                <a:moveTo>
                  <a:pt x="0" y="0"/>
                </a:moveTo>
                <a:lnTo>
                  <a:pt x="455040" y="0"/>
                </a:lnTo>
                <a:lnTo>
                  <a:pt x="455040" y="407881"/>
                </a:lnTo>
                <a:lnTo>
                  <a:pt x="0" y="407881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9" id="29"/>
          <p:cNvSpPr/>
          <p:nvPr/>
        </p:nvSpPr>
        <p:spPr>
          <a:xfrm flipH="false" flipV="false" rot="0">
            <a:off x="13891077" y="741038"/>
            <a:ext cx="568596" cy="509669"/>
          </a:xfrm>
          <a:custGeom>
            <a:avLst/>
            <a:gdLst/>
            <a:ahLst/>
            <a:cxnLst/>
            <a:rect r="r" b="b" t="t" l="l"/>
            <a:pathLst>
              <a:path h="509669" w="568596">
                <a:moveTo>
                  <a:pt x="0" y="0"/>
                </a:moveTo>
                <a:lnTo>
                  <a:pt x="568596" y="0"/>
                </a:lnTo>
                <a:lnTo>
                  <a:pt x="568596" y="509669"/>
                </a:lnTo>
                <a:lnTo>
                  <a:pt x="0" y="509669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30" id="30"/>
          <p:cNvGrpSpPr>
            <a:grpSpLocks noChangeAspect="true"/>
          </p:cNvGrpSpPr>
          <p:nvPr/>
        </p:nvGrpSpPr>
        <p:grpSpPr>
          <a:xfrm rot="-9583335">
            <a:off x="11985075" y="8218500"/>
            <a:ext cx="498419" cy="262574"/>
            <a:chOff x="0" y="0"/>
            <a:chExt cx="1610360" cy="848360"/>
          </a:xfrm>
        </p:grpSpPr>
        <p:sp>
          <p:nvSpPr>
            <p:cNvPr name="Freeform 31" id="31"/>
            <p:cNvSpPr/>
            <p:nvPr/>
          </p:nvSpPr>
          <p:spPr>
            <a:xfrm flipH="false" flipV="false" rot="0">
              <a:off x="-31750" y="0"/>
              <a:ext cx="1675130" cy="880110"/>
            </a:xfrm>
            <a:custGeom>
              <a:avLst/>
              <a:gdLst/>
              <a:ahLst/>
              <a:cxnLst/>
              <a:rect r="r" b="b" t="t" l="l"/>
              <a:pathLst>
                <a:path h="880110" w="1675130">
                  <a:moveTo>
                    <a:pt x="266700" y="848360"/>
                  </a:moveTo>
                  <a:cubicBezTo>
                    <a:pt x="236220" y="848360"/>
                    <a:pt x="205740" y="842010"/>
                    <a:pt x="175260" y="829310"/>
                  </a:cubicBezTo>
                  <a:cubicBezTo>
                    <a:pt x="55880" y="778510"/>
                    <a:pt x="0" y="641350"/>
                    <a:pt x="50800" y="521970"/>
                  </a:cubicBezTo>
                  <a:cubicBezTo>
                    <a:pt x="184150" y="204470"/>
                    <a:pt x="492760" y="0"/>
                    <a:pt x="836930" y="0"/>
                  </a:cubicBezTo>
                  <a:cubicBezTo>
                    <a:pt x="1181100" y="0"/>
                    <a:pt x="1489710" y="204470"/>
                    <a:pt x="1624330" y="521970"/>
                  </a:cubicBezTo>
                  <a:cubicBezTo>
                    <a:pt x="1675130" y="641350"/>
                    <a:pt x="1619250" y="779780"/>
                    <a:pt x="1499870" y="829310"/>
                  </a:cubicBezTo>
                  <a:cubicBezTo>
                    <a:pt x="1380490" y="880110"/>
                    <a:pt x="1242060" y="824230"/>
                    <a:pt x="1192530" y="704850"/>
                  </a:cubicBezTo>
                  <a:cubicBezTo>
                    <a:pt x="1131570" y="562610"/>
                    <a:pt x="991870" y="469900"/>
                    <a:pt x="836930" y="469900"/>
                  </a:cubicBezTo>
                  <a:cubicBezTo>
                    <a:pt x="681990" y="469900"/>
                    <a:pt x="543560" y="562610"/>
                    <a:pt x="482600" y="704850"/>
                  </a:cubicBezTo>
                  <a:cubicBezTo>
                    <a:pt x="445770" y="793750"/>
                    <a:pt x="358140" y="848360"/>
                    <a:pt x="266700" y="848360"/>
                  </a:cubicBezTo>
                  <a:close/>
                </a:path>
              </a:pathLst>
            </a:custGeom>
            <a:solidFill>
              <a:srgbClr val="F2BC2A"/>
            </a:solidFill>
          </p:spPr>
        </p:sp>
      </p:grpSp>
      <p:sp>
        <p:nvSpPr>
          <p:cNvPr name="Freeform 32" id="32"/>
          <p:cNvSpPr/>
          <p:nvPr/>
        </p:nvSpPr>
        <p:spPr>
          <a:xfrm flipH="false" flipV="false" rot="0">
            <a:off x="1068476" y="3738770"/>
            <a:ext cx="10294862" cy="3446541"/>
          </a:xfrm>
          <a:custGeom>
            <a:avLst/>
            <a:gdLst/>
            <a:ahLst/>
            <a:cxnLst/>
            <a:rect r="r" b="b" t="t" l="l"/>
            <a:pathLst>
              <a:path h="3446541" w="10294862">
                <a:moveTo>
                  <a:pt x="0" y="0"/>
                </a:moveTo>
                <a:lnTo>
                  <a:pt x="10294862" y="0"/>
                </a:lnTo>
                <a:lnTo>
                  <a:pt x="10294862" y="3446541"/>
                </a:lnTo>
                <a:lnTo>
                  <a:pt x="0" y="3446541"/>
                </a:lnTo>
                <a:lnTo>
                  <a:pt x="0" y="0"/>
                </a:lnTo>
                <a:close/>
              </a:path>
            </a:pathLst>
          </a:custGeom>
          <a:blipFill>
            <a:blip r:embed="rId17"/>
            <a:stretch>
              <a:fillRect l="0" t="0" r="0" b="0"/>
            </a:stretch>
          </a:blipFill>
        </p:spPr>
      </p:sp>
      <p:sp>
        <p:nvSpPr>
          <p:cNvPr name="TextBox 33" id="33"/>
          <p:cNvSpPr txBox="true"/>
          <p:nvPr/>
        </p:nvSpPr>
        <p:spPr>
          <a:xfrm rot="0">
            <a:off x="1028700" y="1008264"/>
            <a:ext cx="10245446" cy="86594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098"/>
              </a:lnSpc>
            </a:pPr>
            <a:r>
              <a:rPr lang="en-US" sz="6701" spc="53">
                <a:solidFill>
                  <a:srgbClr val="00AD9C"/>
                </a:solidFill>
                <a:latin typeface="Another Shabby Bold"/>
              </a:rPr>
              <a:t>ТЕХНІКА</a:t>
            </a:r>
            <a:r>
              <a:rPr lang="en-US" sz="6701" spc="53">
                <a:solidFill>
                  <a:srgbClr val="00AD9C"/>
                </a:solidFill>
                <a:latin typeface="Another Shabby"/>
              </a:rPr>
              <a:t> </a:t>
            </a:r>
          </a:p>
        </p:txBody>
      </p:sp>
      <p:sp>
        <p:nvSpPr>
          <p:cNvPr name="TextBox 34" id="34"/>
          <p:cNvSpPr txBox="true"/>
          <p:nvPr/>
        </p:nvSpPr>
        <p:spPr>
          <a:xfrm rot="0">
            <a:off x="827980" y="1843541"/>
            <a:ext cx="10733718" cy="124457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901"/>
              </a:lnSpc>
              <a:spcBef>
                <a:spcPct val="0"/>
              </a:spcBef>
            </a:pPr>
            <a:r>
              <a:rPr lang="en-US" sz="3500">
                <a:solidFill>
                  <a:srgbClr val="000000"/>
                </a:solidFill>
                <a:latin typeface="Arimo Bold"/>
              </a:rPr>
              <a:t>сукупність засобів, створених людством для обслуговування своїх потреб</a:t>
            </a:r>
          </a:p>
        </p:txBody>
      </p:sp>
      <p:sp>
        <p:nvSpPr>
          <p:cNvPr name="TextBox 35" id="35"/>
          <p:cNvSpPr txBox="true"/>
          <p:nvPr/>
        </p:nvSpPr>
        <p:spPr>
          <a:xfrm rot="0">
            <a:off x="1117892" y="7590361"/>
            <a:ext cx="10245446" cy="198625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921"/>
              </a:lnSpc>
              <a:spcBef>
                <a:spcPct val="0"/>
              </a:spcBef>
            </a:pPr>
            <a:r>
              <a:rPr lang="en-US" sz="2800">
                <a:solidFill>
                  <a:srgbClr val="000000"/>
                </a:solidFill>
                <a:latin typeface="Arimo Bold"/>
              </a:rPr>
              <a:t>Еволюція ручки: 1 - гусяче перо; 2 - сталеве перо; 3 - авторучка; 4 - кулькова та гелева ручка «пиши і витирай»; 5 - ручка для космонавтів; 6 - стилус для планшета; 7 - ручка для шпигунів; 8 - 3D-ручка</a:t>
            </a:r>
          </a:p>
        </p:txBody>
      </p:sp>
    </p:spTree>
  </p:cSld>
  <p:clrMapOvr>
    <a:masterClrMapping/>
  </p:clrMapOvr>
</p:sld>
</file>

<file path=ppt/slides/slide1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>
            <a:alphaModFix amt="14000"/>
          </a:blip>
          <a:srcRect l="-25046" t="21875" r="-25046" b="21875"/>
          <a:stretch>
            <a:fillRect/>
          </a:stretch>
        </p:blipFill>
        <p:spPr>
          <a:xfrm flipH="false" flipV="false">
            <a:off x="0" y="0"/>
            <a:ext cx="18288000" cy="10287000"/>
          </a:xfrm>
          <a:prstGeom prst="rect">
            <a:avLst/>
          </a:prstGeom>
        </p:spPr>
      </p:pic>
      <p:grpSp>
        <p:nvGrpSpPr>
          <p:cNvPr name="Group 3" id="3"/>
          <p:cNvGrpSpPr/>
          <p:nvPr/>
        </p:nvGrpSpPr>
        <p:grpSpPr>
          <a:xfrm rot="0">
            <a:off x="-869488" y="-836544"/>
            <a:ext cx="20086371" cy="12006726"/>
            <a:chOff x="0" y="0"/>
            <a:chExt cx="26781829" cy="16008969"/>
          </a:xfrm>
        </p:grpSpPr>
        <p:grpSp>
          <p:nvGrpSpPr>
            <p:cNvPr name="Group 4" id="4"/>
            <p:cNvGrpSpPr/>
            <p:nvPr/>
          </p:nvGrpSpPr>
          <p:grpSpPr>
            <a:xfrm rot="0">
              <a:off x="0" y="394920"/>
              <a:ext cx="1900244" cy="15205129"/>
              <a:chOff x="0" y="0"/>
              <a:chExt cx="356429" cy="2852028"/>
            </a:xfrm>
          </p:grpSpPr>
          <p:sp>
            <p:nvSpPr>
              <p:cNvPr name="Freeform 5" id="5"/>
              <p:cNvSpPr/>
              <p:nvPr/>
            </p:nvSpPr>
            <p:spPr>
              <a:xfrm flipH="false" flipV="false" rot="0">
                <a:off x="0" y="0"/>
                <a:ext cx="356429" cy="2852028"/>
              </a:xfrm>
              <a:custGeom>
                <a:avLst/>
                <a:gdLst/>
                <a:ahLst/>
                <a:cxnLst/>
                <a:rect r="r" b="b" t="t" l="l"/>
                <a:pathLst>
                  <a:path h="2852028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2852028"/>
                    </a:lnTo>
                    <a:lnTo>
                      <a:pt x="0" y="2852028"/>
                    </a:lnTo>
                    <a:close/>
                  </a:path>
                </a:pathLst>
              </a:custGeom>
              <a:solidFill>
                <a:srgbClr val="1AB5DB"/>
              </a:solidFill>
            </p:spPr>
          </p:sp>
          <p:sp>
            <p:nvSpPr>
              <p:cNvPr name="TextBox 6" id="6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  <p:grpSp>
          <p:nvGrpSpPr>
            <p:cNvPr name="Group 7" id="7"/>
            <p:cNvGrpSpPr/>
            <p:nvPr/>
          </p:nvGrpSpPr>
          <p:grpSpPr>
            <a:xfrm rot="0">
              <a:off x="24881585" y="394920"/>
              <a:ext cx="1900244" cy="15205129"/>
              <a:chOff x="0" y="0"/>
              <a:chExt cx="356429" cy="2852028"/>
            </a:xfrm>
          </p:grpSpPr>
          <p:sp>
            <p:nvSpPr>
              <p:cNvPr name="Freeform 8" id="8"/>
              <p:cNvSpPr/>
              <p:nvPr/>
            </p:nvSpPr>
            <p:spPr>
              <a:xfrm flipH="false" flipV="false" rot="0">
                <a:off x="0" y="0"/>
                <a:ext cx="356429" cy="2852028"/>
              </a:xfrm>
              <a:custGeom>
                <a:avLst/>
                <a:gdLst/>
                <a:ahLst/>
                <a:cxnLst/>
                <a:rect r="r" b="b" t="t" l="l"/>
                <a:pathLst>
                  <a:path h="2852028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2852028"/>
                    </a:lnTo>
                    <a:lnTo>
                      <a:pt x="0" y="2852028"/>
                    </a:lnTo>
                    <a:close/>
                  </a:path>
                </a:pathLst>
              </a:custGeom>
              <a:solidFill>
                <a:srgbClr val="1AB5DB"/>
              </a:solidFill>
            </p:spPr>
          </p:sp>
          <p:sp>
            <p:nvSpPr>
              <p:cNvPr name="TextBox 9" id="9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  <p:grpSp>
          <p:nvGrpSpPr>
            <p:cNvPr name="Group 10" id="10"/>
            <p:cNvGrpSpPr/>
            <p:nvPr/>
          </p:nvGrpSpPr>
          <p:grpSpPr>
            <a:xfrm rot="5400000">
              <a:off x="12801106" y="-11850985"/>
              <a:ext cx="1900244" cy="25602213"/>
              <a:chOff x="0" y="0"/>
              <a:chExt cx="356429" cy="4802210"/>
            </a:xfrm>
          </p:grpSpPr>
          <p:sp>
            <p:nvSpPr>
              <p:cNvPr name="Freeform 11" id="11"/>
              <p:cNvSpPr/>
              <p:nvPr/>
            </p:nvSpPr>
            <p:spPr>
              <a:xfrm flipH="false" flipV="false" rot="0">
                <a:off x="0" y="0"/>
                <a:ext cx="356429" cy="4802210"/>
              </a:xfrm>
              <a:custGeom>
                <a:avLst/>
                <a:gdLst/>
                <a:ahLst/>
                <a:cxnLst/>
                <a:rect r="r" b="b" t="t" l="l"/>
                <a:pathLst>
                  <a:path h="4802210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4802210"/>
                    </a:lnTo>
                    <a:lnTo>
                      <a:pt x="0" y="4802210"/>
                    </a:lnTo>
                    <a:close/>
                  </a:path>
                </a:pathLst>
              </a:custGeom>
              <a:solidFill>
                <a:srgbClr val="1AB5DB"/>
              </a:solidFill>
            </p:spPr>
          </p:sp>
          <p:sp>
            <p:nvSpPr>
              <p:cNvPr name="TextBox 12" id="12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  <p:grpSp>
          <p:nvGrpSpPr>
            <p:cNvPr name="Group 13" id="13"/>
            <p:cNvGrpSpPr/>
            <p:nvPr/>
          </p:nvGrpSpPr>
          <p:grpSpPr>
            <a:xfrm rot="5400000">
              <a:off x="12656286" y="2257740"/>
              <a:ext cx="1900244" cy="25602213"/>
              <a:chOff x="0" y="0"/>
              <a:chExt cx="356429" cy="4802210"/>
            </a:xfrm>
          </p:grpSpPr>
          <p:sp>
            <p:nvSpPr>
              <p:cNvPr name="Freeform 14" id="14"/>
              <p:cNvSpPr/>
              <p:nvPr/>
            </p:nvSpPr>
            <p:spPr>
              <a:xfrm flipH="false" flipV="false" rot="0">
                <a:off x="0" y="0"/>
                <a:ext cx="356429" cy="4802210"/>
              </a:xfrm>
              <a:custGeom>
                <a:avLst/>
                <a:gdLst/>
                <a:ahLst/>
                <a:cxnLst/>
                <a:rect r="r" b="b" t="t" l="l"/>
                <a:pathLst>
                  <a:path h="4802210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4802210"/>
                    </a:lnTo>
                    <a:lnTo>
                      <a:pt x="0" y="4802210"/>
                    </a:lnTo>
                    <a:close/>
                  </a:path>
                </a:pathLst>
              </a:custGeom>
              <a:solidFill>
                <a:srgbClr val="1AB5DB"/>
              </a:solidFill>
            </p:spPr>
          </p:sp>
          <p:sp>
            <p:nvSpPr>
              <p:cNvPr name="TextBox 15" id="15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</p:grpSp>
      <p:sp>
        <p:nvSpPr>
          <p:cNvPr name="TextBox 16" id="16"/>
          <p:cNvSpPr txBox="true"/>
          <p:nvPr/>
        </p:nvSpPr>
        <p:spPr>
          <a:xfrm rot="0">
            <a:off x="1002508" y="1199480"/>
            <a:ext cx="10797392" cy="191790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325"/>
              </a:lnSpc>
            </a:pPr>
            <a:r>
              <a:rPr lang="en-US" sz="6910">
                <a:solidFill>
                  <a:srgbClr val="00AD9C"/>
                </a:solidFill>
                <a:latin typeface="Another Shabby Bold"/>
              </a:rPr>
              <a:t>ЯК НАУКА ЗМІНЮЄ СВІТ</a:t>
            </a:r>
          </a:p>
        </p:txBody>
      </p:sp>
      <p:sp>
        <p:nvSpPr>
          <p:cNvPr name="Freeform 17" id="17"/>
          <p:cNvSpPr/>
          <p:nvPr/>
        </p:nvSpPr>
        <p:spPr>
          <a:xfrm flipH="false" flipV="false" rot="771677">
            <a:off x="13389293" y="5297170"/>
            <a:ext cx="4445598" cy="6318033"/>
          </a:xfrm>
          <a:custGeom>
            <a:avLst/>
            <a:gdLst/>
            <a:ahLst/>
            <a:cxnLst/>
            <a:rect r="r" b="b" t="t" l="l"/>
            <a:pathLst>
              <a:path h="6318033" w="4445598">
                <a:moveTo>
                  <a:pt x="0" y="0"/>
                </a:moveTo>
                <a:lnTo>
                  <a:pt x="4445597" y="0"/>
                </a:lnTo>
                <a:lnTo>
                  <a:pt x="4445597" y="6318033"/>
                </a:lnTo>
                <a:lnTo>
                  <a:pt x="0" y="6318033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8" id="18"/>
          <p:cNvSpPr/>
          <p:nvPr/>
        </p:nvSpPr>
        <p:spPr>
          <a:xfrm flipH="false" flipV="false" rot="-873501">
            <a:off x="11928939" y="930411"/>
            <a:ext cx="1911167" cy="3166089"/>
          </a:xfrm>
          <a:custGeom>
            <a:avLst/>
            <a:gdLst/>
            <a:ahLst/>
            <a:cxnLst/>
            <a:rect r="r" b="b" t="t" l="l"/>
            <a:pathLst>
              <a:path h="3166089" w="1911167">
                <a:moveTo>
                  <a:pt x="0" y="0"/>
                </a:moveTo>
                <a:lnTo>
                  <a:pt x="1911166" y="0"/>
                </a:lnTo>
                <a:lnTo>
                  <a:pt x="1911166" y="3166089"/>
                </a:lnTo>
                <a:lnTo>
                  <a:pt x="0" y="3166089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9" id="19"/>
          <p:cNvSpPr/>
          <p:nvPr/>
        </p:nvSpPr>
        <p:spPr>
          <a:xfrm flipH="false" flipV="false" rot="-6816188">
            <a:off x="14734598" y="987425"/>
            <a:ext cx="3656175" cy="3543166"/>
          </a:xfrm>
          <a:custGeom>
            <a:avLst/>
            <a:gdLst/>
            <a:ahLst/>
            <a:cxnLst/>
            <a:rect r="r" b="b" t="t" l="l"/>
            <a:pathLst>
              <a:path h="3543166" w="3656175">
                <a:moveTo>
                  <a:pt x="0" y="0"/>
                </a:moveTo>
                <a:lnTo>
                  <a:pt x="3656175" y="0"/>
                </a:lnTo>
                <a:lnTo>
                  <a:pt x="3656175" y="3543166"/>
                </a:lnTo>
                <a:lnTo>
                  <a:pt x="0" y="3543166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0" id="20"/>
          <p:cNvSpPr/>
          <p:nvPr/>
        </p:nvSpPr>
        <p:spPr>
          <a:xfrm flipH="false" flipV="false" rot="776812">
            <a:off x="11654327" y="4757458"/>
            <a:ext cx="1403466" cy="2756808"/>
          </a:xfrm>
          <a:custGeom>
            <a:avLst/>
            <a:gdLst/>
            <a:ahLst/>
            <a:cxnLst/>
            <a:rect r="r" b="b" t="t" l="l"/>
            <a:pathLst>
              <a:path h="2756808" w="1403466">
                <a:moveTo>
                  <a:pt x="0" y="0"/>
                </a:moveTo>
                <a:lnTo>
                  <a:pt x="1403466" y="0"/>
                </a:lnTo>
                <a:lnTo>
                  <a:pt x="1403466" y="2756809"/>
                </a:lnTo>
                <a:lnTo>
                  <a:pt x="0" y="2756809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21" id="21"/>
          <p:cNvGrpSpPr/>
          <p:nvPr/>
        </p:nvGrpSpPr>
        <p:grpSpPr>
          <a:xfrm rot="0">
            <a:off x="17259300" y="626213"/>
            <a:ext cx="229651" cy="229651"/>
            <a:chOff x="0" y="0"/>
            <a:chExt cx="6350000" cy="6350000"/>
          </a:xfrm>
        </p:grpSpPr>
        <p:sp>
          <p:nvSpPr>
            <p:cNvPr name="Freeform 22" id="22"/>
            <p:cNvSpPr/>
            <p:nvPr/>
          </p:nvSpPr>
          <p:spPr>
            <a:xfrm flipH="false" flipV="false" rot="0">
              <a:off x="14167" y="0"/>
              <a:ext cx="6321665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21665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1AB5DB"/>
            </a:solidFill>
          </p:spPr>
        </p:sp>
      </p:grpSp>
      <p:sp>
        <p:nvSpPr>
          <p:cNvPr name="Freeform 23" id="23"/>
          <p:cNvSpPr/>
          <p:nvPr/>
        </p:nvSpPr>
        <p:spPr>
          <a:xfrm flipH="false" flipV="false" rot="0">
            <a:off x="11561697" y="1893821"/>
            <a:ext cx="238202" cy="236037"/>
          </a:xfrm>
          <a:custGeom>
            <a:avLst/>
            <a:gdLst/>
            <a:ahLst/>
            <a:cxnLst/>
            <a:rect r="r" b="b" t="t" l="l"/>
            <a:pathLst>
              <a:path h="236037" w="238202">
                <a:moveTo>
                  <a:pt x="0" y="0"/>
                </a:moveTo>
                <a:lnTo>
                  <a:pt x="238203" y="0"/>
                </a:lnTo>
                <a:lnTo>
                  <a:pt x="238203" y="236037"/>
                </a:lnTo>
                <a:lnTo>
                  <a:pt x="0" y="236037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4" id="24"/>
          <p:cNvSpPr/>
          <p:nvPr/>
        </p:nvSpPr>
        <p:spPr>
          <a:xfrm flipH="false" flipV="false" rot="-771795">
            <a:off x="17483208" y="9501083"/>
            <a:ext cx="433712" cy="411632"/>
          </a:xfrm>
          <a:custGeom>
            <a:avLst/>
            <a:gdLst/>
            <a:ahLst/>
            <a:cxnLst/>
            <a:rect r="r" b="b" t="t" l="l"/>
            <a:pathLst>
              <a:path h="411632" w="433712">
                <a:moveTo>
                  <a:pt x="0" y="0"/>
                </a:moveTo>
                <a:lnTo>
                  <a:pt x="433712" y="0"/>
                </a:lnTo>
                <a:lnTo>
                  <a:pt x="433712" y="411632"/>
                </a:lnTo>
                <a:lnTo>
                  <a:pt x="0" y="411632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5" id="25"/>
          <p:cNvSpPr/>
          <p:nvPr/>
        </p:nvSpPr>
        <p:spPr>
          <a:xfrm flipH="false" flipV="false" rot="0">
            <a:off x="14407372" y="4274705"/>
            <a:ext cx="464062" cy="471782"/>
          </a:xfrm>
          <a:custGeom>
            <a:avLst/>
            <a:gdLst/>
            <a:ahLst/>
            <a:cxnLst/>
            <a:rect r="r" b="b" t="t" l="l"/>
            <a:pathLst>
              <a:path h="471782" w="464062">
                <a:moveTo>
                  <a:pt x="0" y="0"/>
                </a:moveTo>
                <a:lnTo>
                  <a:pt x="464061" y="0"/>
                </a:lnTo>
                <a:lnTo>
                  <a:pt x="464061" y="471781"/>
                </a:lnTo>
                <a:lnTo>
                  <a:pt x="0" y="471781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26" id="26"/>
          <p:cNvGrpSpPr>
            <a:grpSpLocks noChangeAspect="true"/>
          </p:cNvGrpSpPr>
          <p:nvPr/>
        </p:nvGrpSpPr>
        <p:grpSpPr>
          <a:xfrm rot="-874149">
            <a:off x="13641867" y="5520507"/>
            <a:ext cx="498419" cy="262574"/>
            <a:chOff x="0" y="0"/>
            <a:chExt cx="1610360" cy="848360"/>
          </a:xfrm>
        </p:grpSpPr>
        <p:sp>
          <p:nvSpPr>
            <p:cNvPr name="Freeform 27" id="27"/>
            <p:cNvSpPr/>
            <p:nvPr/>
          </p:nvSpPr>
          <p:spPr>
            <a:xfrm flipH="false" flipV="false" rot="0">
              <a:off x="-31750" y="0"/>
              <a:ext cx="1675130" cy="880110"/>
            </a:xfrm>
            <a:custGeom>
              <a:avLst/>
              <a:gdLst/>
              <a:ahLst/>
              <a:cxnLst/>
              <a:rect r="r" b="b" t="t" l="l"/>
              <a:pathLst>
                <a:path h="880110" w="1675130">
                  <a:moveTo>
                    <a:pt x="266700" y="848360"/>
                  </a:moveTo>
                  <a:cubicBezTo>
                    <a:pt x="236220" y="848360"/>
                    <a:pt x="205740" y="842010"/>
                    <a:pt x="175260" y="829310"/>
                  </a:cubicBezTo>
                  <a:cubicBezTo>
                    <a:pt x="55880" y="778510"/>
                    <a:pt x="0" y="641350"/>
                    <a:pt x="50800" y="521970"/>
                  </a:cubicBezTo>
                  <a:cubicBezTo>
                    <a:pt x="184150" y="204470"/>
                    <a:pt x="492760" y="0"/>
                    <a:pt x="836930" y="0"/>
                  </a:cubicBezTo>
                  <a:cubicBezTo>
                    <a:pt x="1181100" y="0"/>
                    <a:pt x="1489710" y="204470"/>
                    <a:pt x="1624330" y="521970"/>
                  </a:cubicBezTo>
                  <a:cubicBezTo>
                    <a:pt x="1675130" y="641350"/>
                    <a:pt x="1619250" y="779780"/>
                    <a:pt x="1499870" y="829310"/>
                  </a:cubicBezTo>
                  <a:cubicBezTo>
                    <a:pt x="1380490" y="880110"/>
                    <a:pt x="1242060" y="824230"/>
                    <a:pt x="1192530" y="704850"/>
                  </a:cubicBezTo>
                  <a:cubicBezTo>
                    <a:pt x="1131570" y="562610"/>
                    <a:pt x="991870" y="469900"/>
                    <a:pt x="836930" y="469900"/>
                  </a:cubicBezTo>
                  <a:cubicBezTo>
                    <a:pt x="681990" y="469900"/>
                    <a:pt x="543560" y="562610"/>
                    <a:pt x="482600" y="704850"/>
                  </a:cubicBezTo>
                  <a:cubicBezTo>
                    <a:pt x="445770" y="793750"/>
                    <a:pt x="358140" y="848360"/>
                    <a:pt x="266700" y="848360"/>
                  </a:cubicBezTo>
                  <a:close/>
                </a:path>
              </a:pathLst>
            </a:custGeom>
            <a:solidFill>
              <a:srgbClr val="F2BC2A"/>
            </a:solidFill>
          </p:spPr>
        </p:sp>
      </p:grpSp>
      <p:grpSp>
        <p:nvGrpSpPr>
          <p:cNvPr name="Group 28" id="28"/>
          <p:cNvGrpSpPr/>
          <p:nvPr/>
        </p:nvGrpSpPr>
        <p:grpSpPr>
          <a:xfrm rot="0">
            <a:off x="17442831" y="4913849"/>
            <a:ext cx="229651" cy="229651"/>
            <a:chOff x="0" y="0"/>
            <a:chExt cx="6350000" cy="6350000"/>
          </a:xfrm>
        </p:grpSpPr>
        <p:sp>
          <p:nvSpPr>
            <p:cNvPr name="Freeform 29" id="29"/>
            <p:cNvSpPr/>
            <p:nvPr/>
          </p:nvSpPr>
          <p:spPr>
            <a:xfrm flipH="false" flipV="false" rot="0">
              <a:off x="14167" y="0"/>
              <a:ext cx="6321665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21665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1AB5DB"/>
            </a:solidFill>
          </p:spPr>
        </p:sp>
      </p:grpSp>
      <p:sp>
        <p:nvSpPr>
          <p:cNvPr name="Freeform 30" id="30"/>
          <p:cNvSpPr/>
          <p:nvPr/>
        </p:nvSpPr>
        <p:spPr>
          <a:xfrm flipH="false" flipV="false" rot="0">
            <a:off x="12657002" y="9299018"/>
            <a:ext cx="455040" cy="407881"/>
          </a:xfrm>
          <a:custGeom>
            <a:avLst/>
            <a:gdLst/>
            <a:ahLst/>
            <a:cxnLst/>
            <a:rect r="r" b="b" t="t" l="l"/>
            <a:pathLst>
              <a:path h="407881" w="455040">
                <a:moveTo>
                  <a:pt x="0" y="0"/>
                </a:moveTo>
                <a:lnTo>
                  <a:pt x="455040" y="0"/>
                </a:lnTo>
                <a:lnTo>
                  <a:pt x="455040" y="407881"/>
                </a:lnTo>
                <a:lnTo>
                  <a:pt x="0" y="407881"/>
                </a:lnTo>
                <a:lnTo>
                  <a:pt x="0" y="0"/>
                </a:lnTo>
                <a:close/>
              </a:path>
            </a:pathLst>
          </a:custGeom>
          <a:blipFill>
            <a:blip r:embed="rId17">
              <a:extLst>
                <a:ext uri="{96DAC541-7B7A-43D3-8B79-37D633B846F1}">
                  <asvg:svgBlip xmlns:asvg="http://schemas.microsoft.com/office/drawing/2016/SVG/main" r:embed="rId1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1" id="31"/>
          <p:cNvSpPr/>
          <p:nvPr/>
        </p:nvSpPr>
        <p:spPr>
          <a:xfrm flipH="false" flipV="false" rot="0">
            <a:off x="13891077" y="741038"/>
            <a:ext cx="568596" cy="509669"/>
          </a:xfrm>
          <a:custGeom>
            <a:avLst/>
            <a:gdLst/>
            <a:ahLst/>
            <a:cxnLst/>
            <a:rect r="r" b="b" t="t" l="l"/>
            <a:pathLst>
              <a:path h="509669" w="568596">
                <a:moveTo>
                  <a:pt x="0" y="0"/>
                </a:moveTo>
                <a:lnTo>
                  <a:pt x="568596" y="0"/>
                </a:lnTo>
                <a:lnTo>
                  <a:pt x="568596" y="509669"/>
                </a:lnTo>
                <a:lnTo>
                  <a:pt x="0" y="509669"/>
                </a:lnTo>
                <a:lnTo>
                  <a:pt x="0" y="0"/>
                </a:lnTo>
                <a:close/>
              </a:path>
            </a:pathLst>
          </a:custGeom>
          <a:blipFill>
            <a:blip r:embed="rId17">
              <a:extLst>
                <a:ext uri="{96DAC541-7B7A-43D3-8B79-37D633B846F1}">
                  <asvg:svgBlip xmlns:asvg="http://schemas.microsoft.com/office/drawing/2016/SVG/main" r:embed="rId18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32" id="32"/>
          <p:cNvGrpSpPr>
            <a:grpSpLocks noChangeAspect="true"/>
          </p:cNvGrpSpPr>
          <p:nvPr/>
        </p:nvGrpSpPr>
        <p:grpSpPr>
          <a:xfrm rot="-9583335">
            <a:off x="11985075" y="8218500"/>
            <a:ext cx="498419" cy="262574"/>
            <a:chOff x="0" y="0"/>
            <a:chExt cx="1610360" cy="848360"/>
          </a:xfrm>
        </p:grpSpPr>
        <p:sp>
          <p:nvSpPr>
            <p:cNvPr name="Freeform 33" id="33"/>
            <p:cNvSpPr/>
            <p:nvPr/>
          </p:nvSpPr>
          <p:spPr>
            <a:xfrm flipH="false" flipV="false" rot="0">
              <a:off x="-31750" y="0"/>
              <a:ext cx="1675130" cy="880110"/>
            </a:xfrm>
            <a:custGeom>
              <a:avLst/>
              <a:gdLst/>
              <a:ahLst/>
              <a:cxnLst/>
              <a:rect r="r" b="b" t="t" l="l"/>
              <a:pathLst>
                <a:path h="880110" w="1675130">
                  <a:moveTo>
                    <a:pt x="266700" y="848360"/>
                  </a:moveTo>
                  <a:cubicBezTo>
                    <a:pt x="236220" y="848360"/>
                    <a:pt x="205740" y="842010"/>
                    <a:pt x="175260" y="829310"/>
                  </a:cubicBezTo>
                  <a:cubicBezTo>
                    <a:pt x="55880" y="778510"/>
                    <a:pt x="0" y="641350"/>
                    <a:pt x="50800" y="521970"/>
                  </a:cubicBezTo>
                  <a:cubicBezTo>
                    <a:pt x="184150" y="204470"/>
                    <a:pt x="492760" y="0"/>
                    <a:pt x="836930" y="0"/>
                  </a:cubicBezTo>
                  <a:cubicBezTo>
                    <a:pt x="1181100" y="0"/>
                    <a:pt x="1489710" y="204470"/>
                    <a:pt x="1624330" y="521970"/>
                  </a:cubicBezTo>
                  <a:cubicBezTo>
                    <a:pt x="1675130" y="641350"/>
                    <a:pt x="1619250" y="779780"/>
                    <a:pt x="1499870" y="829310"/>
                  </a:cubicBezTo>
                  <a:cubicBezTo>
                    <a:pt x="1380490" y="880110"/>
                    <a:pt x="1242060" y="824230"/>
                    <a:pt x="1192530" y="704850"/>
                  </a:cubicBezTo>
                  <a:cubicBezTo>
                    <a:pt x="1131570" y="562610"/>
                    <a:pt x="991870" y="469900"/>
                    <a:pt x="836930" y="469900"/>
                  </a:cubicBezTo>
                  <a:cubicBezTo>
                    <a:pt x="681990" y="469900"/>
                    <a:pt x="543560" y="562610"/>
                    <a:pt x="482600" y="704850"/>
                  </a:cubicBezTo>
                  <a:cubicBezTo>
                    <a:pt x="445770" y="793750"/>
                    <a:pt x="358140" y="848360"/>
                    <a:pt x="266700" y="848360"/>
                  </a:cubicBezTo>
                  <a:close/>
                </a:path>
              </a:pathLst>
            </a:custGeom>
            <a:solidFill>
              <a:srgbClr val="F2BC2A"/>
            </a:solidFill>
          </p:spPr>
        </p:sp>
      </p:grpSp>
      <p:sp>
        <p:nvSpPr>
          <p:cNvPr name="Freeform 34" id="34"/>
          <p:cNvSpPr/>
          <p:nvPr/>
        </p:nvSpPr>
        <p:spPr>
          <a:xfrm flipH="false" flipV="false" rot="0">
            <a:off x="805307" y="5651794"/>
            <a:ext cx="2658381" cy="3673066"/>
          </a:xfrm>
          <a:custGeom>
            <a:avLst/>
            <a:gdLst/>
            <a:ahLst/>
            <a:cxnLst/>
            <a:rect r="r" b="b" t="t" l="l"/>
            <a:pathLst>
              <a:path h="3673066" w="2658381">
                <a:moveTo>
                  <a:pt x="0" y="0"/>
                </a:moveTo>
                <a:lnTo>
                  <a:pt x="2658382" y="0"/>
                </a:lnTo>
                <a:lnTo>
                  <a:pt x="2658382" y="3673066"/>
                </a:lnTo>
                <a:lnTo>
                  <a:pt x="0" y="3673066"/>
                </a:lnTo>
                <a:lnTo>
                  <a:pt x="0" y="0"/>
                </a:lnTo>
                <a:close/>
              </a:path>
            </a:pathLst>
          </a:custGeom>
          <a:blipFill>
            <a:blip r:embed="rId19">
              <a:extLst>
                <a:ext uri="{96DAC541-7B7A-43D3-8B79-37D633B846F1}">
                  <asvg:svgBlip xmlns:asvg="http://schemas.microsoft.com/office/drawing/2016/SVG/main" r:embed="rId2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35" id="35"/>
          <p:cNvSpPr txBox="true"/>
          <p:nvPr/>
        </p:nvSpPr>
        <p:spPr>
          <a:xfrm rot="0">
            <a:off x="1148159" y="3231717"/>
            <a:ext cx="10506088" cy="248155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921"/>
              </a:lnSpc>
              <a:spcBef>
                <a:spcPct val="0"/>
              </a:spcBef>
            </a:pPr>
            <a:r>
              <a:rPr lang="en-US" sz="2800">
                <a:solidFill>
                  <a:srgbClr val="000000"/>
                </a:solidFill>
                <a:latin typeface="Arimo Bold"/>
              </a:rPr>
              <a:t>Люди освоїли Землю та її надра, підкорили океан і космос; створили літальні апарати і швидкісний наземний транспорт, навчилися боротися з епідеміями багатьох хвороб. З появою інтернету ми маємо доступ майже до всіх знань світу.</a:t>
            </a:r>
          </a:p>
        </p:txBody>
      </p:sp>
      <p:sp>
        <p:nvSpPr>
          <p:cNvPr name="TextBox 36" id="36"/>
          <p:cNvSpPr txBox="true"/>
          <p:nvPr/>
        </p:nvSpPr>
        <p:spPr>
          <a:xfrm rot="0">
            <a:off x="3765772" y="6569247"/>
            <a:ext cx="6716919" cy="178054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000000"/>
                </a:solidFill>
                <a:latin typeface="Noto Serif Display Bold"/>
              </a:rPr>
              <a:t>Чи можуть наукові винаходи та відкритя мати негативні наслідки?</a:t>
            </a:r>
          </a:p>
        </p:txBody>
      </p:sp>
    </p:spTree>
  </p:cSld>
  <p:clrMapOvr>
    <a:masterClrMapping/>
  </p:clrMapOvr>
</p:sld>
</file>

<file path=ppt/slides/slide1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>
            <a:alphaModFix amt="14000"/>
          </a:blip>
          <a:srcRect l="-25046" t="21875" r="-25046" b="21875"/>
          <a:stretch>
            <a:fillRect/>
          </a:stretch>
        </p:blipFill>
        <p:spPr>
          <a:xfrm flipH="false" flipV="false">
            <a:off x="0" y="0"/>
            <a:ext cx="18288000" cy="10287000"/>
          </a:xfrm>
          <a:prstGeom prst="rect">
            <a:avLst/>
          </a:prstGeom>
        </p:spPr>
      </p:pic>
      <p:grpSp>
        <p:nvGrpSpPr>
          <p:cNvPr name="Group 3" id="3"/>
          <p:cNvGrpSpPr/>
          <p:nvPr/>
        </p:nvGrpSpPr>
        <p:grpSpPr>
          <a:xfrm rot="0">
            <a:off x="-869488" y="-836544"/>
            <a:ext cx="20086371" cy="12006726"/>
            <a:chOff x="0" y="0"/>
            <a:chExt cx="26781829" cy="16008969"/>
          </a:xfrm>
        </p:grpSpPr>
        <p:grpSp>
          <p:nvGrpSpPr>
            <p:cNvPr name="Group 4" id="4"/>
            <p:cNvGrpSpPr/>
            <p:nvPr/>
          </p:nvGrpSpPr>
          <p:grpSpPr>
            <a:xfrm rot="0">
              <a:off x="0" y="394920"/>
              <a:ext cx="1900244" cy="15205129"/>
              <a:chOff x="0" y="0"/>
              <a:chExt cx="356429" cy="2852028"/>
            </a:xfrm>
          </p:grpSpPr>
          <p:sp>
            <p:nvSpPr>
              <p:cNvPr name="Freeform 5" id="5"/>
              <p:cNvSpPr/>
              <p:nvPr/>
            </p:nvSpPr>
            <p:spPr>
              <a:xfrm flipH="false" flipV="false" rot="0">
                <a:off x="0" y="0"/>
                <a:ext cx="356429" cy="2852028"/>
              </a:xfrm>
              <a:custGeom>
                <a:avLst/>
                <a:gdLst/>
                <a:ahLst/>
                <a:cxnLst/>
                <a:rect r="r" b="b" t="t" l="l"/>
                <a:pathLst>
                  <a:path h="2852028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2852028"/>
                    </a:lnTo>
                    <a:lnTo>
                      <a:pt x="0" y="2852028"/>
                    </a:lnTo>
                    <a:close/>
                  </a:path>
                </a:pathLst>
              </a:custGeom>
              <a:solidFill>
                <a:srgbClr val="F2BC2A"/>
              </a:solidFill>
            </p:spPr>
          </p:sp>
          <p:sp>
            <p:nvSpPr>
              <p:cNvPr name="TextBox 6" id="6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  <p:grpSp>
          <p:nvGrpSpPr>
            <p:cNvPr name="Group 7" id="7"/>
            <p:cNvGrpSpPr/>
            <p:nvPr/>
          </p:nvGrpSpPr>
          <p:grpSpPr>
            <a:xfrm rot="0">
              <a:off x="24881585" y="394920"/>
              <a:ext cx="1900244" cy="15205129"/>
              <a:chOff x="0" y="0"/>
              <a:chExt cx="356429" cy="2852028"/>
            </a:xfrm>
          </p:grpSpPr>
          <p:sp>
            <p:nvSpPr>
              <p:cNvPr name="Freeform 8" id="8"/>
              <p:cNvSpPr/>
              <p:nvPr/>
            </p:nvSpPr>
            <p:spPr>
              <a:xfrm flipH="false" flipV="false" rot="0">
                <a:off x="0" y="0"/>
                <a:ext cx="356429" cy="2852028"/>
              </a:xfrm>
              <a:custGeom>
                <a:avLst/>
                <a:gdLst/>
                <a:ahLst/>
                <a:cxnLst/>
                <a:rect r="r" b="b" t="t" l="l"/>
                <a:pathLst>
                  <a:path h="2852028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2852028"/>
                    </a:lnTo>
                    <a:lnTo>
                      <a:pt x="0" y="2852028"/>
                    </a:lnTo>
                    <a:close/>
                  </a:path>
                </a:pathLst>
              </a:custGeom>
              <a:solidFill>
                <a:srgbClr val="F2BC2A"/>
              </a:solidFill>
            </p:spPr>
          </p:sp>
          <p:sp>
            <p:nvSpPr>
              <p:cNvPr name="TextBox 9" id="9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  <p:grpSp>
          <p:nvGrpSpPr>
            <p:cNvPr name="Group 10" id="10"/>
            <p:cNvGrpSpPr/>
            <p:nvPr/>
          </p:nvGrpSpPr>
          <p:grpSpPr>
            <a:xfrm rot="5400000">
              <a:off x="12801106" y="-11850985"/>
              <a:ext cx="1900244" cy="25602213"/>
              <a:chOff x="0" y="0"/>
              <a:chExt cx="356429" cy="4802210"/>
            </a:xfrm>
          </p:grpSpPr>
          <p:sp>
            <p:nvSpPr>
              <p:cNvPr name="Freeform 11" id="11"/>
              <p:cNvSpPr/>
              <p:nvPr/>
            </p:nvSpPr>
            <p:spPr>
              <a:xfrm flipH="false" flipV="false" rot="0">
                <a:off x="0" y="0"/>
                <a:ext cx="356429" cy="4802210"/>
              </a:xfrm>
              <a:custGeom>
                <a:avLst/>
                <a:gdLst/>
                <a:ahLst/>
                <a:cxnLst/>
                <a:rect r="r" b="b" t="t" l="l"/>
                <a:pathLst>
                  <a:path h="4802210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4802210"/>
                    </a:lnTo>
                    <a:lnTo>
                      <a:pt x="0" y="4802210"/>
                    </a:lnTo>
                    <a:close/>
                  </a:path>
                </a:pathLst>
              </a:custGeom>
              <a:solidFill>
                <a:srgbClr val="F2BC2A"/>
              </a:solidFill>
            </p:spPr>
          </p:sp>
          <p:sp>
            <p:nvSpPr>
              <p:cNvPr name="TextBox 12" id="12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  <p:grpSp>
          <p:nvGrpSpPr>
            <p:cNvPr name="Group 13" id="13"/>
            <p:cNvGrpSpPr/>
            <p:nvPr/>
          </p:nvGrpSpPr>
          <p:grpSpPr>
            <a:xfrm rot="5400000">
              <a:off x="12656286" y="2257740"/>
              <a:ext cx="1900244" cy="25602213"/>
              <a:chOff x="0" y="0"/>
              <a:chExt cx="356429" cy="4802210"/>
            </a:xfrm>
          </p:grpSpPr>
          <p:sp>
            <p:nvSpPr>
              <p:cNvPr name="Freeform 14" id="14"/>
              <p:cNvSpPr/>
              <p:nvPr/>
            </p:nvSpPr>
            <p:spPr>
              <a:xfrm flipH="false" flipV="false" rot="0">
                <a:off x="0" y="0"/>
                <a:ext cx="356429" cy="4802210"/>
              </a:xfrm>
              <a:custGeom>
                <a:avLst/>
                <a:gdLst/>
                <a:ahLst/>
                <a:cxnLst/>
                <a:rect r="r" b="b" t="t" l="l"/>
                <a:pathLst>
                  <a:path h="4802210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4802210"/>
                    </a:lnTo>
                    <a:lnTo>
                      <a:pt x="0" y="4802210"/>
                    </a:lnTo>
                    <a:close/>
                  </a:path>
                </a:pathLst>
              </a:custGeom>
              <a:solidFill>
                <a:srgbClr val="F2BC2A"/>
              </a:solidFill>
            </p:spPr>
          </p:sp>
          <p:sp>
            <p:nvSpPr>
              <p:cNvPr name="TextBox 15" id="15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</p:grpSp>
      <p:sp>
        <p:nvSpPr>
          <p:cNvPr name="Freeform 16" id="16"/>
          <p:cNvSpPr/>
          <p:nvPr/>
        </p:nvSpPr>
        <p:spPr>
          <a:xfrm flipH="false" flipV="false" rot="771677">
            <a:off x="13389293" y="5297170"/>
            <a:ext cx="4445598" cy="6318033"/>
          </a:xfrm>
          <a:custGeom>
            <a:avLst/>
            <a:gdLst/>
            <a:ahLst/>
            <a:cxnLst/>
            <a:rect r="r" b="b" t="t" l="l"/>
            <a:pathLst>
              <a:path h="6318033" w="4445598">
                <a:moveTo>
                  <a:pt x="0" y="0"/>
                </a:moveTo>
                <a:lnTo>
                  <a:pt x="4445597" y="0"/>
                </a:lnTo>
                <a:lnTo>
                  <a:pt x="4445597" y="6318033"/>
                </a:lnTo>
                <a:lnTo>
                  <a:pt x="0" y="6318033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7" id="17"/>
          <p:cNvSpPr/>
          <p:nvPr/>
        </p:nvSpPr>
        <p:spPr>
          <a:xfrm flipH="false" flipV="false" rot="-873501">
            <a:off x="11928939" y="930411"/>
            <a:ext cx="1911167" cy="3166089"/>
          </a:xfrm>
          <a:custGeom>
            <a:avLst/>
            <a:gdLst/>
            <a:ahLst/>
            <a:cxnLst/>
            <a:rect r="r" b="b" t="t" l="l"/>
            <a:pathLst>
              <a:path h="3166089" w="1911167">
                <a:moveTo>
                  <a:pt x="0" y="0"/>
                </a:moveTo>
                <a:lnTo>
                  <a:pt x="1911166" y="0"/>
                </a:lnTo>
                <a:lnTo>
                  <a:pt x="1911166" y="3166089"/>
                </a:lnTo>
                <a:lnTo>
                  <a:pt x="0" y="3166089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8" id="18"/>
          <p:cNvSpPr/>
          <p:nvPr/>
        </p:nvSpPr>
        <p:spPr>
          <a:xfrm flipH="false" flipV="false" rot="-6816188">
            <a:off x="14734598" y="987425"/>
            <a:ext cx="3656175" cy="3543166"/>
          </a:xfrm>
          <a:custGeom>
            <a:avLst/>
            <a:gdLst/>
            <a:ahLst/>
            <a:cxnLst/>
            <a:rect r="r" b="b" t="t" l="l"/>
            <a:pathLst>
              <a:path h="3543166" w="3656175">
                <a:moveTo>
                  <a:pt x="0" y="0"/>
                </a:moveTo>
                <a:lnTo>
                  <a:pt x="3656175" y="0"/>
                </a:lnTo>
                <a:lnTo>
                  <a:pt x="3656175" y="3543166"/>
                </a:lnTo>
                <a:lnTo>
                  <a:pt x="0" y="3543166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9" id="19"/>
          <p:cNvSpPr/>
          <p:nvPr/>
        </p:nvSpPr>
        <p:spPr>
          <a:xfrm flipH="false" flipV="false" rot="776812">
            <a:off x="11654327" y="4757458"/>
            <a:ext cx="1403466" cy="2756808"/>
          </a:xfrm>
          <a:custGeom>
            <a:avLst/>
            <a:gdLst/>
            <a:ahLst/>
            <a:cxnLst/>
            <a:rect r="r" b="b" t="t" l="l"/>
            <a:pathLst>
              <a:path h="2756808" w="1403466">
                <a:moveTo>
                  <a:pt x="0" y="0"/>
                </a:moveTo>
                <a:lnTo>
                  <a:pt x="1403466" y="0"/>
                </a:lnTo>
                <a:lnTo>
                  <a:pt x="1403466" y="2756809"/>
                </a:lnTo>
                <a:lnTo>
                  <a:pt x="0" y="2756809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20" id="20"/>
          <p:cNvGrpSpPr/>
          <p:nvPr/>
        </p:nvGrpSpPr>
        <p:grpSpPr>
          <a:xfrm rot="0">
            <a:off x="17259300" y="626213"/>
            <a:ext cx="229651" cy="229651"/>
            <a:chOff x="0" y="0"/>
            <a:chExt cx="6350000" cy="6350000"/>
          </a:xfrm>
        </p:grpSpPr>
        <p:sp>
          <p:nvSpPr>
            <p:cNvPr name="Freeform 21" id="21"/>
            <p:cNvSpPr/>
            <p:nvPr/>
          </p:nvSpPr>
          <p:spPr>
            <a:xfrm flipH="false" flipV="false" rot="0">
              <a:off x="14167" y="0"/>
              <a:ext cx="6321665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21665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1AB5DB"/>
            </a:solidFill>
          </p:spPr>
        </p:sp>
      </p:grpSp>
      <p:sp>
        <p:nvSpPr>
          <p:cNvPr name="Freeform 22" id="22"/>
          <p:cNvSpPr/>
          <p:nvPr/>
        </p:nvSpPr>
        <p:spPr>
          <a:xfrm flipH="false" flipV="false" rot="0">
            <a:off x="11561697" y="1893821"/>
            <a:ext cx="238202" cy="236037"/>
          </a:xfrm>
          <a:custGeom>
            <a:avLst/>
            <a:gdLst/>
            <a:ahLst/>
            <a:cxnLst/>
            <a:rect r="r" b="b" t="t" l="l"/>
            <a:pathLst>
              <a:path h="236037" w="238202">
                <a:moveTo>
                  <a:pt x="0" y="0"/>
                </a:moveTo>
                <a:lnTo>
                  <a:pt x="238203" y="0"/>
                </a:lnTo>
                <a:lnTo>
                  <a:pt x="238203" y="236037"/>
                </a:lnTo>
                <a:lnTo>
                  <a:pt x="0" y="236037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3" id="23"/>
          <p:cNvSpPr/>
          <p:nvPr/>
        </p:nvSpPr>
        <p:spPr>
          <a:xfrm flipH="false" flipV="false" rot="-771795">
            <a:off x="17483208" y="9501083"/>
            <a:ext cx="433712" cy="411632"/>
          </a:xfrm>
          <a:custGeom>
            <a:avLst/>
            <a:gdLst/>
            <a:ahLst/>
            <a:cxnLst/>
            <a:rect r="r" b="b" t="t" l="l"/>
            <a:pathLst>
              <a:path h="411632" w="433712">
                <a:moveTo>
                  <a:pt x="0" y="0"/>
                </a:moveTo>
                <a:lnTo>
                  <a:pt x="433712" y="0"/>
                </a:lnTo>
                <a:lnTo>
                  <a:pt x="433712" y="411632"/>
                </a:lnTo>
                <a:lnTo>
                  <a:pt x="0" y="411632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4" id="24"/>
          <p:cNvSpPr/>
          <p:nvPr/>
        </p:nvSpPr>
        <p:spPr>
          <a:xfrm flipH="false" flipV="false" rot="0">
            <a:off x="14407372" y="4274705"/>
            <a:ext cx="464062" cy="471782"/>
          </a:xfrm>
          <a:custGeom>
            <a:avLst/>
            <a:gdLst/>
            <a:ahLst/>
            <a:cxnLst/>
            <a:rect r="r" b="b" t="t" l="l"/>
            <a:pathLst>
              <a:path h="471782" w="464062">
                <a:moveTo>
                  <a:pt x="0" y="0"/>
                </a:moveTo>
                <a:lnTo>
                  <a:pt x="464061" y="0"/>
                </a:lnTo>
                <a:lnTo>
                  <a:pt x="464061" y="471781"/>
                </a:lnTo>
                <a:lnTo>
                  <a:pt x="0" y="471781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25" id="25"/>
          <p:cNvGrpSpPr>
            <a:grpSpLocks noChangeAspect="true"/>
          </p:cNvGrpSpPr>
          <p:nvPr/>
        </p:nvGrpSpPr>
        <p:grpSpPr>
          <a:xfrm rot="-874149">
            <a:off x="13641867" y="5520507"/>
            <a:ext cx="498419" cy="262574"/>
            <a:chOff x="0" y="0"/>
            <a:chExt cx="1610360" cy="848360"/>
          </a:xfrm>
        </p:grpSpPr>
        <p:sp>
          <p:nvSpPr>
            <p:cNvPr name="Freeform 26" id="26"/>
            <p:cNvSpPr/>
            <p:nvPr/>
          </p:nvSpPr>
          <p:spPr>
            <a:xfrm flipH="false" flipV="false" rot="0">
              <a:off x="-31750" y="0"/>
              <a:ext cx="1675130" cy="880110"/>
            </a:xfrm>
            <a:custGeom>
              <a:avLst/>
              <a:gdLst/>
              <a:ahLst/>
              <a:cxnLst/>
              <a:rect r="r" b="b" t="t" l="l"/>
              <a:pathLst>
                <a:path h="880110" w="1675130">
                  <a:moveTo>
                    <a:pt x="266700" y="848360"/>
                  </a:moveTo>
                  <a:cubicBezTo>
                    <a:pt x="236220" y="848360"/>
                    <a:pt x="205740" y="842010"/>
                    <a:pt x="175260" y="829310"/>
                  </a:cubicBezTo>
                  <a:cubicBezTo>
                    <a:pt x="55880" y="778510"/>
                    <a:pt x="0" y="641350"/>
                    <a:pt x="50800" y="521970"/>
                  </a:cubicBezTo>
                  <a:cubicBezTo>
                    <a:pt x="184150" y="204470"/>
                    <a:pt x="492760" y="0"/>
                    <a:pt x="836930" y="0"/>
                  </a:cubicBezTo>
                  <a:cubicBezTo>
                    <a:pt x="1181100" y="0"/>
                    <a:pt x="1489710" y="204470"/>
                    <a:pt x="1624330" y="521970"/>
                  </a:cubicBezTo>
                  <a:cubicBezTo>
                    <a:pt x="1675130" y="641350"/>
                    <a:pt x="1619250" y="779780"/>
                    <a:pt x="1499870" y="829310"/>
                  </a:cubicBezTo>
                  <a:cubicBezTo>
                    <a:pt x="1380490" y="880110"/>
                    <a:pt x="1242060" y="824230"/>
                    <a:pt x="1192530" y="704850"/>
                  </a:cubicBezTo>
                  <a:cubicBezTo>
                    <a:pt x="1131570" y="562610"/>
                    <a:pt x="991870" y="469900"/>
                    <a:pt x="836930" y="469900"/>
                  </a:cubicBezTo>
                  <a:cubicBezTo>
                    <a:pt x="681990" y="469900"/>
                    <a:pt x="543560" y="562610"/>
                    <a:pt x="482600" y="704850"/>
                  </a:cubicBezTo>
                  <a:cubicBezTo>
                    <a:pt x="445770" y="793750"/>
                    <a:pt x="358140" y="848360"/>
                    <a:pt x="266700" y="848360"/>
                  </a:cubicBezTo>
                  <a:close/>
                </a:path>
              </a:pathLst>
            </a:custGeom>
            <a:solidFill>
              <a:srgbClr val="F2BC2A"/>
            </a:solidFill>
          </p:spPr>
        </p:sp>
      </p:grpSp>
      <p:grpSp>
        <p:nvGrpSpPr>
          <p:cNvPr name="Group 27" id="27"/>
          <p:cNvGrpSpPr/>
          <p:nvPr/>
        </p:nvGrpSpPr>
        <p:grpSpPr>
          <a:xfrm rot="0">
            <a:off x="17442831" y="4913849"/>
            <a:ext cx="229651" cy="229651"/>
            <a:chOff x="0" y="0"/>
            <a:chExt cx="6350000" cy="6350000"/>
          </a:xfrm>
        </p:grpSpPr>
        <p:sp>
          <p:nvSpPr>
            <p:cNvPr name="Freeform 28" id="28"/>
            <p:cNvSpPr/>
            <p:nvPr/>
          </p:nvSpPr>
          <p:spPr>
            <a:xfrm flipH="false" flipV="false" rot="0">
              <a:off x="14167" y="0"/>
              <a:ext cx="6321665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21665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1AB5DB"/>
            </a:solidFill>
          </p:spPr>
        </p:sp>
      </p:grpSp>
      <p:sp>
        <p:nvSpPr>
          <p:cNvPr name="Freeform 29" id="29"/>
          <p:cNvSpPr/>
          <p:nvPr/>
        </p:nvSpPr>
        <p:spPr>
          <a:xfrm flipH="false" flipV="false" rot="0">
            <a:off x="12657002" y="9299018"/>
            <a:ext cx="455040" cy="407881"/>
          </a:xfrm>
          <a:custGeom>
            <a:avLst/>
            <a:gdLst/>
            <a:ahLst/>
            <a:cxnLst/>
            <a:rect r="r" b="b" t="t" l="l"/>
            <a:pathLst>
              <a:path h="407881" w="455040">
                <a:moveTo>
                  <a:pt x="0" y="0"/>
                </a:moveTo>
                <a:lnTo>
                  <a:pt x="455040" y="0"/>
                </a:lnTo>
                <a:lnTo>
                  <a:pt x="455040" y="407881"/>
                </a:lnTo>
                <a:lnTo>
                  <a:pt x="0" y="407881"/>
                </a:lnTo>
                <a:lnTo>
                  <a:pt x="0" y="0"/>
                </a:lnTo>
                <a:close/>
              </a:path>
            </a:pathLst>
          </a:custGeom>
          <a:blipFill>
            <a:blip r:embed="rId17">
              <a:extLst>
                <a:ext uri="{96DAC541-7B7A-43D3-8B79-37D633B846F1}">
                  <asvg:svgBlip xmlns:asvg="http://schemas.microsoft.com/office/drawing/2016/SVG/main" r:embed="rId1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0" id="30"/>
          <p:cNvSpPr/>
          <p:nvPr/>
        </p:nvSpPr>
        <p:spPr>
          <a:xfrm flipH="false" flipV="false" rot="0">
            <a:off x="13891077" y="741038"/>
            <a:ext cx="568596" cy="509669"/>
          </a:xfrm>
          <a:custGeom>
            <a:avLst/>
            <a:gdLst/>
            <a:ahLst/>
            <a:cxnLst/>
            <a:rect r="r" b="b" t="t" l="l"/>
            <a:pathLst>
              <a:path h="509669" w="568596">
                <a:moveTo>
                  <a:pt x="0" y="0"/>
                </a:moveTo>
                <a:lnTo>
                  <a:pt x="568596" y="0"/>
                </a:lnTo>
                <a:lnTo>
                  <a:pt x="568596" y="509669"/>
                </a:lnTo>
                <a:lnTo>
                  <a:pt x="0" y="509669"/>
                </a:lnTo>
                <a:lnTo>
                  <a:pt x="0" y="0"/>
                </a:lnTo>
                <a:close/>
              </a:path>
            </a:pathLst>
          </a:custGeom>
          <a:blipFill>
            <a:blip r:embed="rId17">
              <a:extLst>
                <a:ext uri="{96DAC541-7B7A-43D3-8B79-37D633B846F1}">
                  <asvg:svgBlip xmlns:asvg="http://schemas.microsoft.com/office/drawing/2016/SVG/main" r:embed="rId18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31" id="31"/>
          <p:cNvGrpSpPr>
            <a:grpSpLocks noChangeAspect="true"/>
          </p:cNvGrpSpPr>
          <p:nvPr/>
        </p:nvGrpSpPr>
        <p:grpSpPr>
          <a:xfrm rot="-9583335">
            <a:off x="11985075" y="8218500"/>
            <a:ext cx="498419" cy="262574"/>
            <a:chOff x="0" y="0"/>
            <a:chExt cx="1610360" cy="848360"/>
          </a:xfrm>
        </p:grpSpPr>
        <p:sp>
          <p:nvSpPr>
            <p:cNvPr name="Freeform 32" id="32"/>
            <p:cNvSpPr/>
            <p:nvPr/>
          </p:nvSpPr>
          <p:spPr>
            <a:xfrm flipH="false" flipV="false" rot="0">
              <a:off x="-31750" y="0"/>
              <a:ext cx="1675130" cy="880110"/>
            </a:xfrm>
            <a:custGeom>
              <a:avLst/>
              <a:gdLst/>
              <a:ahLst/>
              <a:cxnLst/>
              <a:rect r="r" b="b" t="t" l="l"/>
              <a:pathLst>
                <a:path h="880110" w="1675130">
                  <a:moveTo>
                    <a:pt x="266700" y="848360"/>
                  </a:moveTo>
                  <a:cubicBezTo>
                    <a:pt x="236220" y="848360"/>
                    <a:pt x="205740" y="842010"/>
                    <a:pt x="175260" y="829310"/>
                  </a:cubicBezTo>
                  <a:cubicBezTo>
                    <a:pt x="55880" y="778510"/>
                    <a:pt x="0" y="641350"/>
                    <a:pt x="50800" y="521970"/>
                  </a:cubicBezTo>
                  <a:cubicBezTo>
                    <a:pt x="184150" y="204470"/>
                    <a:pt x="492760" y="0"/>
                    <a:pt x="836930" y="0"/>
                  </a:cubicBezTo>
                  <a:cubicBezTo>
                    <a:pt x="1181100" y="0"/>
                    <a:pt x="1489710" y="204470"/>
                    <a:pt x="1624330" y="521970"/>
                  </a:cubicBezTo>
                  <a:cubicBezTo>
                    <a:pt x="1675130" y="641350"/>
                    <a:pt x="1619250" y="779780"/>
                    <a:pt x="1499870" y="829310"/>
                  </a:cubicBezTo>
                  <a:cubicBezTo>
                    <a:pt x="1380490" y="880110"/>
                    <a:pt x="1242060" y="824230"/>
                    <a:pt x="1192530" y="704850"/>
                  </a:cubicBezTo>
                  <a:cubicBezTo>
                    <a:pt x="1131570" y="562610"/>
                    <a:pt x="991870" y="469900"/>
                    <a:pt x="836930" y="469900"/>
                  </a:cubicBezTo>
                  <a:cubicBezTo>
                    <a:pt x="681990" y="469900"/>
                    <a:pt x="543560" y="562610"/>
                    <a:pt x="482600" y="704850"/>
                  </a:cubicBezTo>
                  <a:cubicBezTo>
                    <a:pt x="445770" y="793750"/>
                    <a:pt x="358140" y="848360"/>
                    <a:pt x="266700" y="848360"/>
                  </a:cubicBezTo>
                  <a:close/>
                </a:path>
              </a:pathLst>
            </a:custGeom>
            <a:solidFill>
              <a:srgbClr val="F2BC2A"/>
            </a:solidFill>
          </p:spPr>
        </p:sp>
      </p:grpSp>
      <p:sp>
        <p:nvSpPr>
          <p:cNvPr name="Freeform 33" id="33"/>
          <p:cNvSpPr/>
          <p:nvPr/>
        </p:nvSpPr>
        <p:spPr>
          <a:xfrm flipH="false" flipV="false" rot="0">
            <a:off x="1289339" y="2759008"/>
            <a:ext cx="10035899" cy="6698963"/>
          </a:xfrm>
          <a:custGeom>
            <a:avLst/>
            <a:gdLst/>
            <a:ahLst/>
            <a:cxnLst/>
            <a:rect r="r" b="b" t="t" l="l"/>
            <a:pathLst>
              <a:path h="6698963" w="10035899">
                <a:moveTo>
                  <a:pt x="0" y="0"/>
                </a:moveTo>
                <a:lnTo>
                  <a:pt x="10035899" y="0"/>
                </a:lnTo>
                <a:lnTo>
                  <a:pt x="10035899" y="6698963"/>
                </a:lnTo>
                <a:lnTo>
                  <a:pt x="0" y="6698963"/>
                </a:lnTo>
                <a:lnTo>
                  <a:pt x="0" y="0"/>
                </a:lnTo>
                <a:close/>
              </a:path>
            </a:pathLst>
          </a:custGeom>
          <a:blipFill>
            <a:blip r:embed="rId19">
              <a:extLst>
                <a:ext uri="{96DAC541-7B7A-43D3-8B79-37D633B846F1}">
                  <asvg:svgBlip xmlns:asvg="http://schemas.microsoft.com/office/drawing/2016/SVG/main" r:embed="rId2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34" id="34"/>
          <p:cNvSpPr txBox="true"/>
          <p:nvPr/>
        </p:nvSpPr>
        <p:spPr>
          <a:xfrm rot="0">
            <a:off x="688047" y="1384057"/>
            <a:ext cx="10675291" cy="86456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173"/>
              </a:lnSpc>
            </a:pPr>
            <a:r>
              <a:rPr lang="en-US" sz="6567" spc="216">
                <a:solidFill>
                  <a:srgbClr val="00AD9C"/>
                </a:solidFill>
                <a:latin typeface="Another Shabby"/>
              </a:rPr>
              <a:t>ПОПРАЦЮЄМО РАЗОМ</a:t>
            </a:r>
          </a:p>
        </p:txBody>
      </p:sp>
      <p:sp>
        <p:nvSpPr>
          <p:cNvPr name="TextBox 35" id="35"/>
          <p:cNvSpPr txBox="true"/>
          <p:nvPr/>
        </p:nvSpPr>
        <p:spPr>
          <a:xfrm rot="0">
            <a:off x="2115466" y="3432339"/>
            <a:ext cx="8383646" cy="535175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201"/>
              </a:lnSpc>
              <a:spcBef>
                <a:spcPct val="0"/>
              </a:spcBef>
            </a:pPr>
            <a:r>
              <a:rPr lang="en-US" sz="3000">
                <a:solidFill>
                  <a:srgbClr val="000000"/>
                </a:solidFill>
                <a:latin typeface="Comic Sans Bold"/>
              </a:rPr>
              <a:t>Використовуючи інформацію з інтернет-джерел, запишіть та презентуйте по 2-3 відомі вам наукові факти про:</a:t>
            </a:r>
          </a:p>
          <a:p>
            <a:pPr algn="ctr">
              <a:lnSpc>
                <a:spcPts val="4061"/>
              </a:lnSpc>
              <a:spcBef>
                <a:spcPct val="0"/>
              </a:spcBef>
            </a:pPr>
            <a:r>
              <a:rPr lang="en-US" sz="2900">
                <a:solidFill>
                  <a:srgbClr val="000000"/>
                </a:solidFill>
                <a:latin typeface="Comic Sans Bold"/>
              </a:rPr>
              <a:t> </a:t>
            </a:r>
          </a:p>
          <a:p>
            <a:pPr algn="ctr">
              <a:lnSpc>
                <a:spcPts val="4341"/>
              </a:lnSpc>
              <a:spcBef>
                <a:spcPct val="0"/>
              </a:spcBef>
            </a:pPr>
            <a:r>
              <a:rPr lang="en-US" sz="3100">
                <a:solidFill>
                  <a:srgbClr val="000000"/>
                </a:solidFill>
                <a:latin typeface="Arimo Bold"/>
              </a:rPr>
              <a:t>1) тварин; </a:t>
            </a:r>
          </a:p>
          <a:p>
            <a:pPr algn="ctr">
              <a:lnSpc>
                <a:spcPts val="4341"/>
              </a:lnSpc>
              <a:spcBef>
                <a:spcPct val="0"/>
              </a:spcBef>
            </a:pPr>
            <a:r>
              <a:rPr lang="en-US" sz="3100">
                <a:solidFill>
                  <a:srgbClr val="000000"/>
                </a:solidFill>
                <a:latin typeface="Arimo Bold"/>
              </a:rPr>
              <a:t>2) рослини; </a:t>
            </a:r>
          </a:p>
          <a:p>
            <a:pPr algn="ctr">
              <a:lnSpc>
                <a:spcPts val="4341"/>
              </a:lnSpc>
              <a:spcBef>
                <a:spcPct val="0"/>
              </a:spcBef>
            </a:pPr>
            <a:r>
              <a:rPr lang="en-US" sz="3100">
                <a:solidFill>
                  <a:srgbClr val="000000"/>
                </a:solidFill>
                <a:latin typeface="Arimo Bold"/>
              </a:rPr>
              <a:t>3) організм людини; </a:t>
            </a:r>
          </a:p>
          <a:p>
            <a:pPr algn="ctr">
              <a:lnSpc>
                <a:spcPts val="4341"/>
              </a:lnSpc>
              <a:spcBef>
                <a:spcPct val="0"/>
              </a:spcBef>
            </a:pPr>
            <a:r>
              <a:rPr lang="en-US" sz="3100">
                <a:solidFill>
                  <a:srgbClr val="000000"/>
                </a:solidFill>
                <a:latin typeface="Arimo Bold"/>
              </a:rPr>
              <a:t>4) воду;</a:t>
            </a:r>
          </a:p>
          <a:p>
            <a:pPr algn="ctr">
              <a:lnSpc>
                <a:spcPts val="4341"/>
              </a:lnSpc>
              <a:spcBef>
                <a:spcPct val="0"/>
              </a:spcBef>
            </a:pPr>
            <a:r>
              <a:rPr lang="en-US" sz="3100">
                <a:solidFill>
                  <a:srgbClr val="000000"/>
                </a:solidFill>
                <a:latin typeface="Arimo Bold"/>
              </a:rPr>
              <a:t> 5) повітря;</a:t>
            </a:r>
          </a:p>
          <a:p>
            <a:pPr algn="ctr">
              <a:lnSpc>
                <a:spcPts val="4341"/>
              </a:lnSpc>
              <a:spcBef>
                <a:spcPct val="0"/>
              </a:spcBef>
            </a:pPr>
            <a:r>
              <a:rPr lang="en-US" sz="3100">
                <a:solidFill>
                  <a:srgbClr val="000000"/>
                </a:solidFill>
                <a:latin typeface="Arimo Bold"/>
              </a:rPr>
              <a:t> 6) ґрунт.</a:t>
            </a:r>
          </a:p>
        </p:txBody>
      </p:sp>
    </p:spTree>
  </p:cSld>
  <p:clrMapOvr>
    <a:masterClrMapping/>
  </p:clrMapOvr>
</p:sld>
</file>

<file path=ppt/slides/slide1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>
            <a:alphaModFix amt="14000"/>
          </a:blip>
          <a:srcRect l="-25046" t="21875" r="-25046" b="21875"/>
          <a:stretch>
            <a:fillRect/>
          </a:stretch>
        </p:blipFill>
        <p:spPr>
          <a:xfrm flipH="false" flipV="false">
            <a:off x="0" y="0"/>
            <a:ext cx="18288000" cy="10287000"/>
          </a:xfrm>
          <a:prstGeom prst="rect">
            <a:avLst/>
          </a:prstGeom>
        </p:spPr>
      </p:pic>
      <p:grpSp>
        <p:nvGrpSpPr>
          <p:cNvPr name="Group 3" id="3"/>
          <p:cNvGrpSpPr/>
          <p:nvPr/>
        </p:nvGrpSpPr>
        <p:grpSpPr>
          <a:xfrm rot="0">
            <a:off x="-869488" y="-836544"/>
            <a:ext cx="20086371" cy="12006726"/>
            <a:chOff x="0" y="0"/>
            <a:chExt cx="26781829" cy="16008969"/>
          </a:xfrm>
        </p:grpSpPr>
        <p:grpSp>
          <p:nvGrpSpPr>
            <p:cNvPr name="Group 4" id="4"/>
            <p:cNvGrpSpPr/>
            <p:nvPr/>
          </p:nvGrpSpPr>
          <p:grpSpPr>
            <a:xfrm rot="0">
              <a:off x="0" y="394920"/>
              <a:ext cx="1900244" cy="15205129"/>
              <a:chOff x="0" y="0"/>
              <a:chExt cx="356429" cy="2852028"/>
            </a:xfrm>
          </p:grpSpPr>
          <p:sp>
            <p:nvSpPr>
              <p:cNvPr name="Freeform 5" id="5"/>
              <p:cNvSpPr/>
              <p:nvPr/>
            </p:nvSpPr>
            <p:spPr>
              <a:xfrm flipH="false" flipV="false" rot="0">
                <a:off x="0" y="0"/>
                <a:ext cx="356429" cy="2852028"/>
              </a:xfrm>
              <a:custGeom>
                <a:avLst/>
                <a:gdLst/>
                <a:ahLst/>
                <a:cxnLst/>
                <a:rect r="r" b="b" t="t" l="l"/>
                <a:pathLst>
                  <a:path h="2852028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2852028"/>
                    </a:lnTo>
                    <a:lnTo>
                      <a:pt x="0" y="2852028"/>
                    </a:lnTo>
                    <a:close/>
                  </a:path>
                </a:pathLst>
              </a:custGeom>
              <a:solidFill>
                <a:srgbClr val="F2BC2A"/>
              </a:solidFill>
            </p:spPr>
          </p:sp>
          <p:sp>
            <p:nvSpPr>
              <p:cNvPr name="TextBox 6" id="6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  <p:grpSp>
          <p:nvGrpSpPr>
            <p:cNvPr name="Group 7" id="7"/>
            <p:cNvGrpSpPr/>
            <p:nvPr/>
          </p:nvGrpSpPr>
          <p:grpSpPr>
            <a:xfrm rot="0">
              <a:off x="24881585" y="394920"/>
              <a:ext cx="1900244" cy="15205129"/>
              <a:chOff x="0" y="0"/>
              <a:chExt cx="356429" cy="2852028"/>
            </a:xfrm>
          </p:grpSpPr>
          <p:sp>
            <p:nvSpPr>
              <p:cNvPr name="Freeform 8" id="8"/>
              <p:cNvSpPr/>
              <p:nvPr/>
            </p:nvSpPr>
            <p:spPr>
              <a:xfrm flipH="false" flipV="false" rot="0">
                <a:off x="0" y="0"/>
                <a:ext cx="356429" cy="2852028"/>
              </a:xfrm>
              <a:custGeom>
                <a:avLst/>
                <a:gdLst/>
                <a:ahLst/>
                <a:cxnLst/>
                <a:rect r="r" b="b" t="t" l="l"/>
                <a:pathLst>
                  <a:path h="2852028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2852028"/>
                    </a:lnTo>
                    <a:lnTo>
                      <a:pt x="0" y="2852028"/>
                    </a:lnTo>
                    <a:close/>
                  </a:path>
                </a:pathLst>
              </a:custGeom>
              <a:solidFill>
                <a:srgbClr val="F2BC2A"/>
              </a:solidFill>
            </p:spPr>
          </p:sp>
          <p:sp>
            <p:nvSpPr>
              <p:cNvPr name="TextBox 9" id="9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  <p:grpSp>
          <p:nvGrpSpPr>
            <p:cNvPr name="Group 10" id="10"/>
            <p:cNvGrpSpPr/>
            <p:nvPr/>
          </p:nvGrpSpPr>
          <p:grpSpPr>
            <a:xfrm rot="5400000">
              <a:off x="12801106" y="-11850985"/>
              <a:ext cx="1900244" cy="25602213"/>
              <a:chOff x="0" y="0"/>
              <a:chExt cx="356429" cy="4802210"/>
            </a:xfrm>
          </p:grpSpPr>
          <p:sp>
            <p:nvSpPr>
              <p:cNvPr name="Freeform 11" id="11"/>
              <p:cNvSpPr/>
              <p:nvPr/>
            </p:nvSpPr>
            <p:spPr>
              <a:xfrm flipH="false" flipV="false" rot="0">
                <a:off x="0" y="0"/>
                <a:ext cx="356429" cy="4802210"/>
              </a:xfrm>
              <a:custGeom>
                <a:avLst/>
                <a:gdLst/>
                <a:ahLst/>
                <a:cxnLst/>
                <a:rect r="r" b="b" t="t" l="l"/>
                <a:pathLst>
                  <a:path h="4802210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4802210"/>
                    </a:lnTo>
                    <a:lnTo>
                      <a:pt x="0" y="4802210"/>
                    </a:lnTo>
                    <a:close/>
                  </a:path>
                </a:pathLst>
              </a:custGeom>
              <a:solidFill>
                <a:srgbClr val="F2BC2A"/>
              </a:solidFill>
            </p:spPr>
          </p:sp>
          <p:sp>
            <p:nvSpPr>
              <p:cNvPr name="TextBox 12" id="12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  <p:grpSp>
          <p:nvGrpSpPr>
            <p:cNvPr name="Group 13" id="13"/>
            <p:cNvGrpSpPr/>
            <p:nvPr/>
          </p:nvGrpSpPr>
          <p:grpSpPr>
            <a:xfrm rot="5400000">
              <a:off x="12656286" y="2257740"/>
              <a:ext cx="1900244" cy="25602213"/>
              <a:chOff x="0" y="0"/>
              <a:chExt cx="356429" cy="4802210"/>
            </a:xfrm>
          </p:grpSpPr>
          <p:sp>
            <p:nvSpPr>
              <p:cNvPr name="Freeform 14" id="14"/>
              <p:cNvSpPr/>
              <p:nvPr/>
            </p:nvSpPr>
            <p:spPr>
              <a:xfrm flipH="false" flipV="false" rot="0">
                <a:off x="0" y="0"/>
                <a:ext cx="356429" cy="4802210"/>
              </a:xfrm>
              <a:custGeom>
                <a:avLst/>
                <a:gdLst/>
                <a:ahLst/>
                <a:cxnLst/>
                <a:rect r="r" b="b" t="t" l="l"/>
                <a:pathLst>
                  <a:path h="4802210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4802210"/>
                    </a:lnTo>
                    <a:lnTo>
                      <a:pt x="0" y="4802210"/>
                    </a:lnTo>
                    <a:close/>
                  </a:path>
                </a:pathLst>
              </a:custGeom>
              <a:solidFill>
                <a:srgbClr val="F2BC2A"/>
              </a:solidFill>
            </p:spPr>
          </p:sp>
          <p:sp>
            <p:nvSpPr>
              <p:cNvPr name="TextBox 15" id="15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</p:grpSp>
      <p:sp>
        <p:nvSpPr>
          <p:cNvPr name="TextBox 16" id="16"/>
          <p:cNvSpPr txBox="true"/>
          <p:nvPr/>
        </p:nvSpPr>
        <p:spPr>
          <a:xfrm rot="0">
            <a:off x="1890500" y="1095177"/>
            <a:ext cx="15108706" cy="9886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560"/>
              </a:lnSpc>
            </a:pPr>
            <a:r>
              <a:rPr lang="en-US" sz="6300" spc="107">
                <a:solidFill>
                  <a:srgbClr val="00AD9C"/>
                </a:solidFill>
                <a:latin typeface="Another Shabby Bold"/>
              </a:rPr>
              <a:t>КОРОТКО ПРО ГОЛОВНЕ</a:t>
            </a:r>
          </a:p>
        </p:txBody>
      </p:sp>
      <p:sp>
        <p:nvSpPr>
          <p:cNvPr name="Freeform 17" id="17"/>
          <p:cNvSpPr/>
          <p:nvPr/>
        </p:nvSpPr>
        <p:spPr>
          <a:xfrm flipH="false" flipV="false" rot="746637">
            <a:off x="2680669" y="5193100"/>
            <a:ext cx="2486012" cy="3551446"/>
          </a:xfrm>
          <a:custGeom>
            <a:avLst/>
            <a:gdLst/>
            <a:ahLst/>
            <a:cxnLst/>
            <a:rect r="r" b="b" t="t" l="l"/>
            <a:pathLst>
              <a:path h="3551446" w="2486012">
                <a:moveTo>
                  <a:pt x="0" y="0"/>
                </a:moveTo>
                <a:lnTo>
                  <a:pt x="2486012" y="0"/>
                </a:lnTo>
                <a:lnTo>
                  <a:pt x="2486012" y="3551446"/>
                </a:lnTo>
                <a:lnTo>
                  <a:pt x="0" y="3551446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8" id="18"/>
          <p:cNvSpPr/>
          <p:nvPr/>
        </p:nvSpPr>
        <p:spPr>
          <a:xfrm flipH="false" flipV="false" rot="9137809">
            <a:off x="3949682" y="2569782"/>
            <a:ext cx="1625250" cy="1575015"/>
          </a:xfrm>
          <a:custGeom>
            <a:avLst/>
            <a:gdLst/>
            <a:ahLst/>
            <a:cxnLst/>
            <a:rect r="r" b="b" t="t" l="l"/>
            <a:pathLst>
              <a:path h="1575015" w="1625250">
                <a:moveTo>
                  <a:pt x="0" y="0"/>
                </a:moveTo>
                <a:lnTo>
                  <a:pt x="1625250" y="0"/>
                </a:lnTo>
                <a:lnTo>
                  <a:pt x="1625250" y="1575015"/>
                </a:lnTo>
                <a:lnTo>
                  <a:pt x="0" y="1575015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9" id="19"/>
          <p:cNvSpPr/>
          <p:nvPr/>
        </p:nvSpPr>
        <p:spPr>
          <a:xfrm flipH="false" flipV="false" rot="0">
            <a:off x="1890500" y="3475534"/>
            <a:ext cx="1959868" cy="1913544"/>
          </a:xfrm>
          <a:custGeom>
            <a:avLst/>
            <a:gdLst/>
            <a:ahLst/>
            <a:cxnLst/>
            <a:rect r="r" b="b" t="t" l="l"/>
            <a:pathLst>
              <a:path h="1913544" w="1959868">
                <a:moveTo>
                  <a:pt x="0" y="0"/>
                </a:moveTo>
                <a:lnTo>
                  <a:pt x="1959868" y="0"/>
                </a:lnTo>
                <a:lnTo>
                  <a:pt x="1959868" y="1913543"/>
                </a:lnTo>
                <a:lnTo>
                  <a:pt x="0" y="1913543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0" id="20"/>
          <p:cNvSpPr/>
          <p:nvPr/>
        </p:nvSpPr>
        <p:spPr>
          <a:xfrm flipH="false" flipV="false" rot="0">
            <a:off x="6651884" y="8910755"/>
            <a:ext cx="238202" cy="236037"/>
          </a:xfrm>
          <a:custGeom>
            <a:avLst/>
            <a:gdLst/>
            <a:ahLst/>
            <a:cxnLst/>
            <a:rect r="r" b="b" t="t" l="l"/>
            <a:pathLst>
              <a:path h="236037" w="238202">
                <a:moveTo>
                  <a:pt x="0" y="0"/>
                </a:moveTo>
                <a:lnTo>
                  <a:pt x="238202" y="0"/>
                </a:lnTo>
                <a:lnTo>
                  <a:pt x="238202" y="236037"/>
                </a:lnTo>
                <a:lnTo>
                  <a:pt x="0" y="236037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1" id="21"/>
          <p:cNvSpPr/>
          <p:nvPr/>
        </p:nvSpPr>
        <p:spPr>
          <a:xfrm flipH="false" flipV="false" rot="-771795">
            <a:off x="1673645" y="5903971"/>
            <a:ext cx="433712" cy="411632"/>
          </a:xfrm>
          <a:custGeom>
            <a:avLst/>
            <a:gdLst/>
            <a:ahLst/>
            <a:cxnLst/>
            <a:rect r="r" b="b" t="t" l="l"/>
            <a:pathLst>
              <a:path h="411632" w="433712">
                <a:moveTo>
                  <a:pt x="0" y="0"/>
                </a:moveTo>
                <a:lnTo>
                  <a:pt x="433711" y="0"/>
                </a:lnTo>
                <a:lnTo>
                  <a:pt x="433711" y="411632"/>
                </a:lnTo>
                <a:lnTo>
                  <a:pt x="0" y="411632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2" id="22"/>
          <p:cNvSpPr/>
          <p:nvPr/>
        </p:nvSpPr>
        <p:spPr>
          <a:xfrm flipH="false" flipV="false" rot="0">
            <a:off x="6770358" y="5389077"/>
            <a:ext cx="464062" cy="471782"/>
          </a:xfrm>
          <a:custGeom>
            <a:avLst/>
            <a:gdLst/>
            <a:ahLst/>
            <a:cxnLst/>
            <a:rect r="r" b="b" t="t" l="l"/>
            <a:pathLst>
              <a:path h="471782" w="464062">
                <a:moveTo>
                  <a:pt x="0" y="0"/>
                </a:moveTo>
                <a:lnTo>
                  <a:pt x="464062" y="0"/>
                </a:lnTo>
                <a:lnTo>
                  <a:pt x="464062" y="471782"/>
                </a:lnTo>
                <a:lnTo>
                  <a:pt x="0" y="471782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23" id="23"/>
          <p:cNvGrpSpPr>
            <a:grpSpLocks noChangeAspect="true"/>
          </p:cNvGrpSpPr>
          <p:nvPr/>
        </p:nvGrpSpPr>
        <p:grpSpPr>
          <a:xfrm rot="-874149">
            <a:off x="7881574" y="4854422"/>
            <a:ext cx="498419" cy="262574"/>
            <a:chOff x="0" y="0"/>
            <a:chExt cx="1610360" cy="848360"/>
          </a:xfrm>
        </p:grpSpPr>
        <p:sp>
          <p:nvSpPr>
            <p:cNvPr name="Freeform 24" id="24"/>
            <p:cNvSpPr/>
            <p:nvPr/>
          </p:nvSpPr>
          <p:spPr>
            <a:xfrm flipH="false" flipV="false" rot="0">
              <a:off x="-31750" y="0"/>
              <a:ext cx="1675130" cy="880110"/>
            </a:xfrm>
            <a:custGeom>
              <a:avLst/>
              <a:gdLst/>
              <a:ahLst/>
              <a:cxnLst/>
              <a:rect r="r" b="b" t="t" l="l"/>
              <a:pathLst>
                <a:path h="880110" w="1675130">
                  <a:moveTo>
                    <a:pt x="266700" y="848360"/>
                  </a:moveTo>
                  <a:cubicBezTo>
                    <a:pt x="236220" y="848360"/>
                    <a:pt x="205740" y="842010"/>
                    <a:pt x="175260" y="829310"/>
                  </a:cubicBezTo>
                  <a:cubicBezTo>
                    <a:pt x="55880" y="778510"/>
                    <a:pt x="0" y="641350"/>
                    <a:pt x="50800" y="521970"/>
                  </a:cubicBezTo>
                  <a:cubicBezTo>
                    <a:pt x="184150" y="204470"/>
                    <a:pt x="492760" y="0"/>
                    <a:pt x="836930" y="0"/>
                  </a:cubicBezTo>
                  <a:cubicBezTo>
                    <a:pt x="1181100" y="0"/>
                    <a:pt x="1489710" y="204470"/>
                    <a:pt x="1624330" y="521970"/>
                  </a:cubicBezTo>
                  <a:cubicBezTo>
                    <a:pt x="1675130" y="641350"/>
                    <a:pt x="1619250" y="779780"/>
                    <a:pt x="1499870" y="829310"/>
                  </a:cubicBezTo>
                  <a:cubicBezTo>
                    <a:pt x="1380490" y="880110"/>
                    <a:pt x="1242060" y="824230"/>
                    <a:pt x="1192530" y="704850"/>
                  </a:cubicBezTo>
                  <a:cubicBezTo>
                    <a:pt x="1131570" y="562610"/>
                    <a:pt x="991870" y="469900"/>
                    <a:pt x="836930" y="469900"/>
                  </a:cubicBezTo>
                  <a:cubicBezTo>
                    <a:pt x="681990" y="469900"/>
                    <a:pt x="543560" y="562610"/>
                    <a:pt x="482600" y="704850"/>
                  </a:cubicBezTo>
                  <a:cubicBezTo>
                    <a:pt x="445770" y="793750"/>
                    <a:pt x="358140" y="848360"/>
                    <a:pt x="266700" y="848360"/>
                  </a:cubicBezTo>
                  <a:close/>
                </a:path>
              </a:pathLst>
            </a:custGeom>
            <a:solidFill>
              <a:srgbClr val="F2BC2A"/>
            </a:solidFill>
          </p:spPr>
        </p:sp>
      </p:grpSp>
      <p:grpSp>
        <p:nvGrpSpPr>
          <p:cNvPr name="Group 25" id="25"/>
          <p:cNvGrpSpPr/>
          <p:nvPr/>
        </p:nvGrpSpPr>
        <p:grpSpPr>
          <a:xfrm rot="0">
            <a:off x="2870434" y="6463615"/>
            <a:ext cx="229651" cy="229651"/>
            <a:chOff x="0" y="0"/>
            <a:chExt cx="6350000" cy="6350000"/>
          </a:xfrm>
        </p:grpSpPr>
        <p:sp>
          <p:nvSpPr>
            <p:cNvPr name="Freeform 26" id="26"/>
            <p:cNvSpPr/>
            <p:nvPr/>
          </p:nvSpPr>
          <p:spPr>
            <a:xfrm flipH="false" flipV="false" rot="0">
              <a:off x="14167" y="0"/>
              <a:ext cx="6321665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21665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1AB5DB"/>
            </a:solidFill>
          </p:spPr>
        </p:sp>
      </p:grpSp>
      <p:sp>
        <p:nvSpPr>
          <p:cNvPr name="Freeform 27" id="27"/>
          <p:cNvSpPr/>
          <p:nvPr/>
        </p:nvSpPr>
        <p:spPr>
          <a:xfrm flipH="false" flipV="false" rot="0">
            <a:off x="1890500" y="8103977"/>
            <a:ext cx="568596" cy="509669"/>
          </a:xfrm>
          <a:custGeom>
            <a:avLst/>
            <a:gdLst/>
            <a:ahLst/>
            <a:cxnLst/>
            <a:rect r="r" b="b" t="t" l="l"/>
            <a:pathLst>
              <a:path h="509669" w="568596">
                <a:moveTo>
                  <a:pt x="0" y="0"/>
                </a:moveTo>
                <a:lnTo>
                  <a:pt x="568597" y="0"/>
                </a:lnTo>
                <a:lnTo>
                  <a:pt x="568597" y="509669"/>
                </a:lnTo>
                <a:lnTo>
                  <a:pt x="0" y="509669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28" id="28"/>
          <p:cNvSpPr txBox="true"/>
          <p:nvPr/>
        </p:nvSpPr>
        <p:spPr>
          <a:xfrm rot="0">
            <a:off x="6028859" y="2295027"/>
            <a:ext cx="11330231" cy="705546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341"/>
              </a:lnSpc>
              <a:spcBef>
                <a:spcPct val="0"/>
              </a:spcBef>
            </a:pPr>
            <a:r>
              <a:rPr lang="en-US" sz="3100">
                <a:solidFill>
                  <a:srgbClr val="000000"/>
                </a:solidFill>
                <a:latin typeface="29LT Adir Semi-Bold"/>
              </a:rPr>
              <a:t>• Наука - це впорядковані знання і водночас - сфера діяльності людини.</a:t>
            </a:r>
          </a:p>
          <a:p>
            <a:pPr algn="ctr">
              <a:lnSpc>
                <a:spcPts val="4341"/>
              </a:lnSpc>
              <a:spcBef>
                <a:spcPct val="0"/>
              </a:spcBef>
            </a:pPr>
          </a:p>
          <a:p>
            <a:pPr algn="ctr">
              <a:lnSpc>
                <a:spcPts val="4341"/>
              </a:lnSpc>
              <a:spcBef>
                <a:spcPct val="0"/>
              </a:spcBef>
            </a:pPr>
            <a:r>
              <a:rPr lang="en-US" sz="3100">
                <a:solidFill>
                  <a:srgbClr val="000000"/>
                </a:solidFill>
                <a:latin typeface="29LT Adir Semi-Bold"/>
              </a:rPr>
              <a:t>• Наукові факти - це неодноразово підтверджені результати спостережень і досліджень.</a:t>
            </a:r>
          </a:p>
          <a:p>
            <a:pPr algn="ctr">
              <a:lnSpc>
                <a:spcPts val="4341"/>
              </a:lnSpc>
              <a:spcBef>
                <a:spcPct val="0"/>
              </a:spcBef>
            </a:pPr>
          </a:p>
          <a:p>
            <a:pPr algn="ctr">
              <a:lnSpc>
                <a:spcPts val="4341"/>
              </a:lnSpc>
              <a:spcBef>
                <a:spcPct val="0"/>
              </a:spcBef>
            </a:pPr>
            <a:r>
              <a:rPr lang="en-US" sz="3100">
                <a:solidFill>
                  <a:srgbClr val="000000"/>
                </a:solidFill>
                <a:latin typeface="29LT Adir Semi-Bold"/>
              </a:rPr>
              <a:t>• Природничі науки (фізика, хімія, біологія, астрономія та географія) вивчають світ живої та неживої природи.</a:t>
            </a:r>
          </a:p>
          <a:p>
            <a:pPr algn="ctr">
              <a:lnSpc>
                <a:spcPts val="4341"/>
              </a:lnSpc>
              <a:spcBef>
                <a:spcPct val="0"/>
              </a:spcBef>
            </a:pPr>
          </a:p>
          <a:p>
            <a:pPr algn="ctr">
              <a:lnSpc>
                <a:spcPts val="4341"/>
              </a:lnSpc>
              <a:spcBef>
                <a:spcPct val="0"/>
              </a:spcBef>
            </a:pPr>
            <a:r>
              <a:rPr lang="en-US" sz="3100">
                <a:solidFill>
                  <a:srgbClr val="000000"/>
                </a:solidFill>
                <a:latin typeface="29LT Adir Semi-Bold"/>
              </a:rPr>
              <a:t>• Наука і техніка тісно взаємопов’язані: наукові відкриття є підґрунтям для технічних винаходів, а ті служать науці.</a:t>
            </a:r>
          </a:p>
        </p:txBody>
      </p:sp>
    </p:spTree>
  </p:cSld>
  <p:clrMapOvr>
    <a:masterClrMapping/>
  </p:clrMapOvr>
</p:sld>
</file>

<file path=ppt/slides/slide1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>
            <a:alphaModFix amt="14000"/>
          </a:blip>
          <a:srcRect l="-25046" t="21875" r="-25046" b="21875"/>
          <a:stretch>
            <a:fillRect/>
          </a:stretch>
        </p:blipFill>
        <p:spPr>
          <a:xfrm flipH="false" flipV="false">
            <a:off x="0" y="0"/>
            <a:ext cx="18288000" cy="10287000"/>
          </a:xfrm>
          <a:prstGeom prst="rect">
            <a:avLst/>
          </a:prstGeom>
        </p:spPr>
      </p:pic>
      <p:grpSp>
        <p:nvGrpSpPr>
          <p:cNvPr name="Group 3" id="3"/>
          <p:cNvGrpSpPr/>
          <p:nvPr/>
        </p:nvGrpSpPr>
        <p:grpSpPr>
          <a:xfrm rot="0">
            <a:off x="-869488" y="-836544"/>
            <a:ext cx="20086371" cy="12006726"/>
            <a:chOff x="0" y="0"/>
            <a:chExt cx="26781829" cy="16008969"/>
          </a:xfrm>
        </p:grpSpPr>
        <p:grpSp>
          <p:nvGrpSpPr>
            <p:cNvPr name="Group 4" id="4"/>
            <p:cNvGrpSpPr/>
            <p:nvPr/>
          </p:nvGrpSpPr>
          <p:grpSpPr>
            <a:xfrm rot="0">
              <a:off x="0" y="394920"/>
              <a:ext cx="1900244" cy="15205129"/>
              <a:chOff x="0" y="0"/>
              <a:chExt cx="356429" cy="2852028"/>
            </a:xfrm>
          </p:grpSpPr>
          <p:sp>
            <p:nvSpPr>
              <p:cNvPr name="Freeform 5" id="5"/>
              <p:cNvSpPr/>
              <p:nvPr/>
            </p:nvSpPr>
            <p:spPr>
              <a:xfrm flipH="false" flipV="false" rot="0">
                <a:off x="0" y="0"/>
                <a:ext cx="356429" cy="2852028"/>
              </a:xfrm>
              <a:custGeom>
                <a:avLst/>
                <a:gdLst/>
                <a:ahLst/>
                <a:cxnLst/>
                <a:rect r="r" b="b" t="t" l="l"/>
                <a:pathLst>
                  <a:path h="2852028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2852028"/>
                    </a:lnTo>
                    <a:lnTo>
                      <a:pt x="0" y="2852028"/>
                    </a:lnTo>
                    <a:close/>
                  </a:path>
                </a:pathLst>
              </a:custGeom>
              <a:solidFill>
                <a:srgbClr val="00AD9C"/>
              </a:solidFill>
            </p:spPr>
          </p:sp>
          <p:sp>
            <p:nvSpPr>
              <p:cNvPr name="TextBox 6" id="6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  <p:grpSp>
          <p:nvGrpSpPr>
            <p:cNvPr name="Group 7" id="7"/>
            <p:cNvGrpSpPr/>
            <p:nvPr/>
          </p:nvGrpSpPr>
          <p:grpSpPr>
            <a:xfrm rot="0">
              <a:off x="24881585" y="394920"/>
              <a:ext cx="1900244" cy="15205129"/>
              <a:chOff x="0" y="0"/>
              <a:chExt cx="356429" cy="2852028"/>
            </a:xfrm>
          </p:grpSpPr>
          <p:sp>
            <p:nvSpPr>
              <p:cNvPr name="Freeform 8" id="8"/>
              <p:cNvSpPr/>
              <p:nvPr/>
            </p:nvSpPr>
            <p:spPr>
              <a:xfrm flipH="false" flipV="false" rot="0">
                <a:off x="0" y="0"/>
                <a:ext cx="356429" cy="2852028"/>
              </a:xfrm>
              <a:custGeom>
                <a:avLst/>
                <a:gdLst/>
                <a:ahLst/>
                <a:cxnLst/>
                <a:rect r="r" b="b" t="t" l="l"/>
                <a:pathLst>
                  <a:path h="2852028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2852028"/>
                    </a:lnTo>
                    <a:lnTo>
                      <a:pt x="0" y="2852028"/>
                    </a:lnTo>
                    <a:close/>
                  </a:path>
                </a:pathLst>
              </a:custGeom>
              <a:solidFill>
                <a:srgbClr val="00AD9C"/>
              </a:solidFill>
            </p:spPr>
          </p:sp>
          <p:sp>
            <p:nvSpPr>
              <p:cNvPr name="TextBox 9" id="9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  <p:grpSp>
          <p:nvGrpSpPr>
            <p:cNvPr name="Group 10" id="10"/>
            <p:cNvGrpSpPr/>
            <p:nvPr/>
          </p:nvGrpSpPr>
          <p:grpSpPr>
            <a:xfrm rot="5400000">
              <a:off x="12801106" y="-11850985"/>
              <a:ext cx="1900244" cy="25602213"/>
              <a:chOff x="0" y="0"/>
              <a:chExt cx="356429" cy="4802210"/>
            </a:xfrm>
          </p:grpSpPr>
          <p:sp>
            <p:nvSpPr>
              <p:cNvPr name="Freeform 11" id="11"/>
              <p:cNvSpPr/>
              <p:nvPr/>
            </p:nvSpPr>
            <p:spPr>
              <a:xfrm flipH="false" flipV="false" rot="0">
                <a:off x="0" y="0"/>
                <a:ext cx="356429" cy="4802210"/>
              </a:xfrm>
              <a:custGeom>
                <a:avLst/>
                <a:gdLst/>
                <a:ahLst/>
                <a:cxnLst/>
                <a:rect r="r" b="b" t="t" l="l"/>
                <a:pathLst>
                  <a:path h="4802210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4802210"/>
                    </a:lnTo>
                    <a:lnTo>
                      <a:pt x="0" y="4802210"/>
                    </a:lnTo>
                    <a:close/>
                  </a:path>
                </a:pathLst>
              </a:custGeom>
              <a:solidFill>
                <a:srgbClr val="00AD9C"/>
              </a:solidFill>
            </p:spPr>
          </p:sp>
          <p:sp>
            <p:nvSpPr>
              <p:cNvPr name="TextBox 12" id="12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  <p:grpSp>
          <p:nvGrpSpPr>
            <p:cNvPr name="Group 13" id="13"/>
            <p:cNvGrpSpPr/>
            <p:nvPr/>
          </p:nvGrpSpPr>
          <p:grpSpPr>
            <a:xfrm rot="5400000">
              <a:off x="12656286" y="2257740"/>
              <a:ext cx="1900244" cy="25602213"/>
              <a:chOff x="0" y="0"/>
              <a:chExt cx="356429" cy="4802210"/>
            </a:xfrm>
          </p:grpSpPr>
          <p:sp>
            <p:nvSpPr>
              <p:cNvPr name="Freeform 14" id="14"/>
              <p:cNvSpPr/>
              <p:nvPr/>
            </p:nvSpPr>
            <p:spPr>
              <a:xfrm flipH="false" flipV="false" rot="0">
                <a:off x="0" y="0"/>
                <a:ext cx="356429" cy="4802210"/>
              </a:xfrm>
              <a:custGeom>
                <a:avLst/>
                <a:gdLst/>
                <a:ahLst/>
                <a:cxnLst/>
                <a:rect r="r" b="b" t="t" l="l"/>
                <a:pathLst>
                  <a:path h="4802210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4802210"/>
                    </a:lnTo>
                    <a:lnTo>
                      <a:pt x="0" y="4802210"/>
                    </a:lnTo>
                    <a:close/>
                  </a:path>
                </a:pathLst>
              </a:custGeom>
              <a:solidFill>
                <a:srgbClr val="00AD9C"/>
              </a:solidFill>
            </p:spPr>
          </p:sp>
          <p:sp>
            <p:nvSpPr>
              <p:cNvPr name="TextBox 15" id="15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</p:grpSp>
      <p:sp>
        <p:nvSpPr>
          <p:cNvPr name="Freeform 16" id="16"/>
          <p:cNvSpPr/>
          <p:nvPr/>
        </p:nvSpPr>
        <p:spPr>
          <a:xfrm flipH="false" flipV="false" rot="-4590959">
            <a:off x="15997142" y="3573304"/>
            <a:ext cx="2538932" cy="2538932"/>
          </a:xfrm>
          <a:custGeom>
            <a:avLst/>
            <a:gdLst/>
            <a:ahLst/>
            <a:cxnLst/>
            <a:rect r="r" b="b" t="t" l="l"/>
            <a:pathLst>
              <a:path h="2538932" w="2538932">
                <a:moveTo>
                  <a:pt x="0" y="0"/>
                </a:moveTo>
                <a:lnTo>
                  <a:pt x="2538932" y="0"/>
                </a:lnTo>
                <a:lnTo>
                  <a:pt x="2538932" y="2538932"/>
                </a:lnTo>
                <a:lnTo>
                  <a:pt x="0" y="2538932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7" id="17"/>
          <p:cNvSpPr/>
          <p:nvPr/>
        </p:nvSpPr>
        <p:spPr>
          <a:xfrm flipH="false" flipV="true" rot="-10325232">
            <a:off x="-735485" y="106452"/>
            <a:ext cx="2815623" cy="2815623"/>
          </a:xfrm>
          <a:custGeom>
            <a:avLst/>
            <a:gdLst/>
            <a:ahLst/>
            <a:cxnLst/>
            <a:rect r="r" b="b" t="t" l="l"/>
            <a:pathLst>
              <a:path h="2815623" w="2815623">
                <a:moveTo>
                  <a:pt x="0" y="2815623"/>
                </a:moveTo>
                <a:lnTo>
                  <a:pt x="2815623" y="2815623"/>
                </a:lnTo>
                <a:lnTo>
                  <a:pt x="2815623" y="0"/>
                </a:lnTo>
                <a:lnTo>
                  <a:pt x="0" y="0"/>
                </a:lnTo>
                <a:lnTo>
                  <a:pt x="0" y="2815623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8" id="18"/>
          <p:cNvSpPr/>
          <p:nvPr/>
        </p:nvSpPr>
        <p:spPr>
          <a:xfrm flipH="false" flipV="false" rot="-2049497">
            <a:off x="125050" y="6657359"/>
            <a:ext cx="2053555" cy="2933651"/>
          </a:xfrm>
          <a:custGeom>
            <a:avLst/>
            <a:gdLst/>
            <a:ahLst/>
            <a:cxnLst/>
            <a:rect r="r" b="b" t="t" l="l"/>
            <a:pathLst>
              <a:path h="2933651" w="2053555">
                <a:moveTo>
                  <a:pt x="0" y="0"/>
                </a:moveTo>
                <a:lnTo>
                  <a:pt x="2053556" y="0"/>
                </a:lnTo>
                <a:lnTo>
                  <a:pt x="2053556" y="2933650"/>
                </a:lnTo>
                <a:lnTo>
                  <a:pt x="0" y="293365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9" id="19"/>
          <p:cNvSpPr/>
          <p:nvPr/>
        </p:nvSpPr>
        <p:spPr>
          <a:xfrm flipH="false" flipV="false" rot="-2245013">
            <a:off x="1141207" y="2386216"/>
            <a:ext cx="880607" cy="1841573"/>
          </a:xfrm>
          <a:custGeom>
            <a:avLst/>
            <a:gdLst/>
            <a:ahLst/>
            <a:cxnLst/>
            <a:rect r="r" b="b" t="t" l="l"/>
            <a:pathLst>
              <a:path h="1841573" w="880607">
                <a:moveTo>
                  <a:pt x="0" y="0"/>
                </a:moveTo>
                <a:lnTo>
                  <a:pt x="880606" y="0"/>
                </a:lnTo>
                <a:lnTo>
                  <a:pt x="880606" y="1841573"/>
                </a:lnTo>
                <a:lnTo>
                  <a:pt x="0" y="1841573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0" id="20"/>
          <p:cNvSpPr/>
          <p:nvPr/>
        </p:nvSpPr>
        <p:spPr>
          <a:xfrm flipH="false" flipV="false" rot="1254325">
            <a:off x="-2461" y="4984554"/>
            <a:ext cx="2288606" cy="678260"/>
          </a:xfrm>
          <a:custGeom>
            <a:avLst/>
            <a:gdLst/>
            <a:ahLst/>
            <a:cxnLst/>
            <a:rect r="r" b="b" t="t" l="l"/>
            <a:pathLst>
              <a:path h="678260" w="2288606">
                <a:moveTo>
                  <a:pt x="0" y="0"/>
                </a:moveTo>
                <a:lnTo>
                  <a:pt x="2288606" y="0"/>
                </a:lnTo>
                <a:lnTo>
                  <a:pt x="2288606" y="678260"/>
                </a:lnTo>
                <a:lnTo>
                  <a:pt x="0" y="678260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1" id="21"/>
          <p:cNvSpPr/>
          <p:nvPr/>
        </p:nvSpPr>
        <p:spPr>
          <a:xfrm flipH="false" flipV="false" rot="0">
            <a:off x="16156784" y="6407053"/>
            <a:ext cx="2131216" cy="2080842"/>
          </a:xfrm>
          <a:custGeom>
            <a:avLst/>
            <a:gdLst/>
            <a:ahLst/>
            <a:cxnLst/>
            <a:rect r="r" b="b" t="t" l="l"/>
            <a:pathLst>
              <a:path h="2080842" w="2131216">
                <a:moveTo>
                  <a:pt x="0" y="0"/>
                </a:moveTo>
                <a:lnTo>
                  <a:pt x="2131216" y="0"/>
                </a:lnTo>
                <a:lnTo>
                  <a:pt x="2131216" y="2080842"/>
                </a:lnTo>
                <a:lnTo>
                  <a:pt x="0" y="2080842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2" id="22"/>
          <p:cNvSpPr/>
          <p:nvPr/>
        </p:nvSpPr>
        <p:spPr>
          <a:xfrm flipH="false" flipV="false" rot="1052783">
            <a:off x="15429461" y="420538"/>
            <a:ext cx="1171974" cy="2052821"/>
          </a:xfrm>
          <a:custGeom>
            <a:avLst/>
            <a:gdLst/>
            <a:ahLst/>
            <a:cxnLst/>
            <a:rect r="r" b="b" t="t" l="l"/>
            <a:pathLst>
              <a:path h="2052821" w="1171974">
                <a:moveTo>
                  <a:pt x="0" y="0"/>
                </a:moveTo>
                <a:lnTo>
                  <a:pt x="1171974" y="0"/>
                </a:lnTo>
                <a:lnTo>
                  <a:pt x="1171974" y="2052821"/>
                </a:lnTo>
                <a:lnTo>
                  <a:pt x="0" y="2052821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3" id="23"/>
          <p:cNvSpPr/>
          <p:nvPr/>
        </p:nvSpPr>
        <p:spPr>
          <a:xfrm flipH="false" flipV="false" rot="1612873">
            <a:off x="16578786" y="2115729"/>
            <a:ext cx="1078345" cy="1913193"/>
          </a:xfrm>
          <a:custGeom>
            <a:avLst/>
            <a:gdLst/>
            <a:ahLst/>
            <a:cxnLst/>
            <a:rect r="r" b="b" t="t" l="l"/>
            <a:pathLst>
              <a:path h="1913193" w="1078345">
                <a:moveTo>
                  <a:pt x="0" y="0"/>
                </a:moveTo>
                <a:lnTo>
                  <a:pt x="1078345" y="0"/>
                </a:lnTo>
                <a:lnTo>
                  <a:pt x="1078345" y="1913193"/>
                </a:lnTo>
                <a:lnTo>
                  <a:pt x="0" y="1913193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4" id="24"/>
          <p:cNvSpPr/>
          <p:nvPr/>
        </p:nvSpPr>
        <p:spPr>
          <a:xfrm flipH="false" flipV="false" rot="0">
            <a:off x="1984971" y="6344082"/>
            <a:ext cx="464062" cy="471782"/>
          </a:xfrm>
          <a:custGeom>
            <a:avLst/>
            <a:gdLst/>
            <a:ahLst/>
            <a:cxnLst/>
            <a:rect r="r" b="b" t="t" l="l"/>
            <a:pathLst>
              <a:path h="471782" w="464062">
                <a:moveTo>
                  <a:pt x="0" y="0"/>
                </a:moveTo>
                <a:lnTo>
                  <a:pt x="464061" y="0"/>
                </a:lnTo>
                <a:lnTo>
                  <a:pt x="464061" y="471782"/>
                </a:lnTo>
                <a:lnTo>
                  <a:pt x="0" y="471782"/>
                </a:lnTo>
                <a:lnTo>
                  <a:pt x="0" y="0"/>
                </a:lnTo>
                <a:close/>
              </a:path>
            </a:pathLst>
          </a:custGeom>
          <a:blipFill>
            <a:blip r:embed="rId17">
              <a:extLst>
                <a:ext uri="{96DAC541-7B7A-43D3-8B79-37D633B846F1}">
                  <asvg:svgBlip xmlns:asvg="http://schemas.microsoft.com/office/drawing/2016/SVG/main" r:embed="rId1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5" id="25"/>
          <p:cNvSpPr/>
          <p:nvPr/>
        </p:nvSpPr>
        <p:spPr>
          <a:xfrm flipH="false" flipV="false" rot="0">
            <a:off x="17402703" y="8895672"/>
            <a:ext cx="433498" cy="411429"/>
          </a:xfrm>
          <a:custGeom>
            <a:avLst/>
            <a:gdLst/>
            <a:ahLst/>
            <a:cxnLst/>
            <a:rect r="r" b="b" t="t" l="l"/>
            <a:pathLst>
              <a:path h="411429" w="433498">
                <a:moveTo>
                  <a:pt x="0" y="0"/>
                </a:moveTo>
                <a:lnTo>
                  <a:pt x="433498" y="0"/>
                </a:lnTo>
                <a:lnTo>
                  <a:pt x="433498" y="411429"/>
                </a:lnTo>
                <a:lnTo>
                  <a:pt x="0" y="411429"/>
                </a:lnTo>
                <a:lnTo>
                  <a:pt x="0" y="0"/>
                </a:lnTo>
                <a:close/>
              </a:path>
            </a:pathLst>
          </a:custGeom>
          <a:blipFill>
            <a:blip r:embed="rId19">
              <a:extLst>
                <a:ext uri="{96DAC541-7B7A-43D3-8B79-37D633B846F1}">
                  <asvg:svgBlip xmlns:asvg="http://schemas.microsoft.com/office/drawing/2016/SVG/main" r:embed="rId20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26" id="26"/>
          <p:cNvGrpSpPr>
            <a:grpSpLocks noChangeAspect="true"/>
          </p:cNvGrpSpPr>
          <p:nvPr/>
        </p:nvGrpSpPr>
        <p:grpSpPr>
          <a:xfrm rot="1977585">
            <a:off x="17291502" y="858834"/>
            <a:ext cx="512498" cy="269991"/>
            <a:chOff x="0" y="0"/>
            <a:chExt cx="1610360" cy="848360"/>
          </a:xfrm>
        </p:grpSpPr>
        <p:sp>
          <p:nvSpPr>
            <p:cNvPr name="Freeform 27" id="27"/>
            <p:cNvSpPr/>
            <p:nvPr/>
          </p:nvSpPr>
          <p:spPr>
            <a:xfrm flipH="false" flipV="false" rot="0">
              <a:off x="-31750" y="0"/>
              <a:ext cx="1675130" cy="880110"/>
            </a:xfrm>
            <a:custGeom>
              <a:avLst/>
              <a:gdLst/>
              <a:ahLst/>
              <a:cxnLst/>
              <a:rect r="r" b="b" t="t" l="l"/>
              <a:pathLst>
                <a:path h="880110" w="1675130">
                  <a:moveTo>
                    <a:pt x="266700" y="848360"/>
                  </a:moveTo>
                  <a:cubicBezTo>
                    <a:pt x="236220" y="848360"/>
                    <a:pt x="205740" y="842010"/>
                    <a:pt x="175260" y="829310"/>
                  </a:cubicBezTo>
                  <a:cubicBezTo>
                    <a:pt x="55880" y="778510"/>
                    <a:pt x="0" y="641350"/>
                    <a:pt x="50800" y="521970"/>
                  </a:cubicBezTo>
                  <a:cubicBezTo>
                    <a:pt x="184150" y="204470"/>
                    <a:pt x="492760" y="0"/>
                    <a:pt x="836930" y="0"/>
                  </a:cubicBezTo>
                  <a:cubicBezTo>
                    <a:pt x="1181100" y="0"/>
                    <a:pt x="1489710" y="204470"/>
                    <a:pt x="1624330" y="521970"/>
                  </a:cubicBezTo>
                  <a:cubicBezTo>
                    <a:pt x="1675130" y="641350"/>
                    <a:pt x="1619250" y="779780"/>
                    <a:pt x="1499870" y="829310"/>
                  </a:cubicBezTo>
                  <a:cubicBezTo>
                    <a:pt x="1380490" y="880110"/>
                    <a:pt x="1242060" y="824230"/>
                    <a:pt x="1192530" y="704850"/>
                  </a:cubicBezTo>
                  <a:cubicBezTo>
                    <a:pt x="1131570" y="562610"/>
                    <a:pt x="991870" y="469900"/>
                    <a:pt x="836930" y="469900"/>
                  </a:cubicBezTo>
                  <a:cubicBezTo>
                    <a:pt x="681990" y="469900"/>
                    <a:pt x="543560" y="562610"/>
                    <a:pt x="482600" y="704850"/>
                  </a:cubicBezTo>
                  <a:cubicBezTo>
                    <a:pt x="445770" y="793750"/>
                    <a:pt x="358140" y="848360"/>
                    <a:pt x="266700" y="848360"/>
                  </a:cubicBezTo>
                  <a:close/>
                </a:path>
              </a:pathLst>
            </a:custGeom>
            <a:solidFill>
              <a:srgbClr val="F2BC2A"/>
            </a:solidFill>
          </p:spPr>
        </p:sp>
      </p:grpSp>
      <p:grpSp>
        <p:nvGrpSpPr>
          <p:cNvPr name="Group 28" id="28"/>
          <p:cNvGrpSpPr/>
          <p:nvPr/>
        </p:nvGrpSpPr>
        <p:grpSpPr>
          <a:xfrm rot="0">
            <a:off x="2030890" y="4603934"/>
            <a:ext cx="229651" cy="229651"/>
            <a:chOff x="0" y="0"/>
            <a:chExt cx="6350000" cy="6350000"/>
          </a:xfrm>
        </p:grpSpPr>
        <p:sp>
          <p:nvSpPr>
            <p:cNvPr name="Freeform 29" id="29"/>
            <p:cNvSpPr/>
            <p:nvPr/>
          </p:nvSpPr>
          <p:spPr>
            <a:xfrm flipH="false" flipV="false" rot="0">
              <a:off x="14167" y="0"/>
              <a:ext cx="6321665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21665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1AB5DB"/>
            </a:solidFill>
          </p:spPr>
        </p:sp>
      </p:grpSp>
      <p:sp>
        <p:nvSpPr>
          <p:cNvPr name="Freeform 30" id="30"/>
          <p:cNvSpPr/>
          <p:nvPr/>
        </p:nvSpPr>
        <p:spPr>
          <a:xfrm flipH="false" flipV="false" rot="0">
            <a:off x="399457" y="3512761"/>
            <a:ext cx="238202" cy="236037"/>
          </a:xfrm>
          <a:custGeom>
            <a:avLst/>
            <a:gdLst/>
            <a:ahLst/>
            <a:cxnLst/>
            <a:rect r="r" b="b" t="t" l="l"/>
            <a:pathLst>
              <a:path h="236037" w="238202">
                <a:moveTo>
                  <a:pt x="0" y="0"/>
                </a:moveTo>
                <a:lnTo>
                  <a:pt x="238203" y="0"/>
                </a:lnTo>
                <a:lnTo>
                  <a:pt x="238203" y="236037"/>
                </a:lnTo>
                <a:lnTo>
                  <a:pt x="0" y="236037"/>
                </a:lnTo>
                <a:lnTo>
                  <a:pt x="0" y="0"/>
                </a:lnTo>
                <a:close/>
              </a:path>
            </a:pathLst>
          </a:custGeom>
          <a:blipFill>
            <a:blip r:embed="rId21">
              <a:extLst>
                <a:ext uri="{96DAC541-7B7A-43D3-8B79-37D633B846F1}">
                  <asvg:svgBlip xmlns:asvg="http://schemas.microsoft.com/office/drawing/2016/SVG/main" r:embed="rId2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1" id="31"/>
          <p:cNvSpPr/>
          <p:nvPr/>
        </p:nvSpPr>
        <p:spPr>
          <a:xfrm flipH="false" flipV="false" rot="0">
            <a:off x="16814686" y="1469307"/>
            <a:ext cx="451922" cy="405086"/>
          </a:xfrm>
          <a:custGeom>
            <a:avLst/>
            <a:gdLst/>
            <a:ahLst/>
            <a:cxnLst/>
            <a:rect r="r" b="b" t="t" l="l"/>
            <a:pathLst>
              <a:path h="405086" w="451922">
                <a:moveTo>
                  <a:pt x="0" y="0"/>
                </a:moveTo>
                <a:lnTo>
                  <a:pt x="451922" y="0"/>
                </a:lnTo>
                <a:lnTo>
                  <a:pt x="451922" y="405086"/>
                </a:lnTo>
                <a:lnTo>
                  <a:pt x="0" y="405086"/>
                </a:lnTo>
                <a:lnTo>
                  <a:pt x="0" y="0"/>
                </a:lnTo>
                <a:close/>
              </a:path>
            </a:pathLst>
          </a:custGeom>
          <a:blipFill>
            <a:blip r:embed="rId23">
              <a:extLst>
                <a:ext uri="{96DAC541-7B7A-43D3-8B79-37D633B846F1}">
                  <asvg:svgBlip xmlns:asvg="http://schemas.microsoft.com/office/drawing/2016/SVG/main" r:embed="rId2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2" id="32"/>
          <p:cNvSpPr/>
          <p:nvPr/>
        </p:nvSpPr>
        <p:spPr>
          <a:xfrm flipH="false" flipV="false" rot="0">
            <a:off x="15694641" y="3085316"/>
            <a:ext cx="420451" cy="427445"/>
          </a:xfrm>
          <a:custGeom>
            <a:avLst/>
            <a:gdLst/>
            <a:ahLst/>
            <a:cxnLst/>
            <a:rect r="r" b="b" t="t" l="l"/>
            <a:pathLst>
              <a:path h="427445" w="420451">
                <a:moveTo>
                  <a:pt x="0" y="0"/>
                </a:moveTo>
                <a:lnTo>
                  <a:pt x="420451" y="0"/>
                </a:lnTo>
                <a:lnTo>
                  <a:pt x="420451" y="427445"/>
                </a:lnTo>
                <a:lnTo>
                  <a:pt x="0" y="427445"/>
                </a:lnTo>
                <a:lnTo>
                  <a:pt x="0" y="0"/>
                </a:lnTo>
                <a:close/>
              </a:path>
            </a:pathLst>
          </a:custGeom>
          <a:blipFill>
            <a:blip r:embed="rId17">
              <a:extLst>
                <a:ext uri="{96DAC541-7B7A-43D3-8B79-37D633B846F1}">
                  <asvg:svgBlip xmlns:asvg="http://schemas.microsoft.com/office/drawing/2016/SVG/main" r:embed="rId18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33" id="33"/>
          <p:cNvGrpSpPr/>
          <p:nvPr/>
        </p:nvGrpSpPr>
        <p:grpSpPr>
          <a:xfrm rot="0">
            <a:off x="2490694" y="9376318"/>
            <a:ext cx="229651" cy="229651"/>
            <a:chOff x="0" y="0"/>
            <a:chExt cx="6350000" cy="6350000"/>
          </a:xfrm>
        </p:grpSpPr>
        <p:sp>
          <p:nvSpPr>
            <p:cNvPr name="Freeform 34" id="34"/>
            <p:cNvSpPr/>
            <p:nvPr/>
          </p:nvSpPr>
          <p:spPr>
            <a:xfrm flipH="false" flipV="false" rot="0">
              <a:off x="14167" y="0"/>
              <a:ext cx="6321665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21665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1AB5DB"/>
            </a:solidFill>
          </p:spPr>
        </p:sp>
      </p:grpSp>
      <p:sp>
        <p:nvSpPr>
          <p:cNvPr name="Freeform 35" id="35"/>
          <p:cNvSpPr/>
          <p:nvPr/>
        </p:nvSpPr>
        <p:spPr>
          <a:xfrm flipH="false" flipV="false" rot="-771795">
            <a:off x="2865448" y="1647521"/>
            <a:ext cx="433712" cy="411632"/>
          </a:xfrm>
          <a:custGeom>
            <a:avLst/>
            <a:gdLst/>
            <a:ahLst/>
            <a:cxnLst/>
            <a:rect r="r" b="b" t="t" l="l"/>
            <a:pathLst>
              <a:path h="411632" w="433712">
                <a:moveTo>
                  <a:pt x="0" y="0"/>
                </a:moveTo>
                <a:lnTo>
                  <a:pt x="433712" y="0"/>
                </a:lnTo>
                <a:lnTo>
                  <a:pt x="433712" y="411632"/>
                </a:lnTo>
                <a:lnTo>
                  <a:pt x="0" y="411632"/>
                </a:lnTo>
                <a:lnTo>
                  <a:pt x="0" y="0"/>
                </a:lnTo>
                <a:close/>
              </a:path>
            </a:pathLst>
          </a:custGeom>
          <a:blipFill>
            <a:blip r:embed="rId19">
              <a:extLst>
                <a:ext uri="{96DAC541-7B7A-43D3-8B79-37D633B846F1}">
                  <asvg:svgBlip xmlns:asvg="http://schemas.microsoft.com/office/drawing/2016/SVG/main" r:embed="rId2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6" id="36"/>
          <p:cNvSpPr/>
          <p:nvPr/>
        </p:nvSpPr>
        <p:spPr>
          <a:xfrm flipH="false" flipV="false" rot="4678159">
            <a:off x="15159154" y="375441"/>
            <a:ext cx="433498" cy="411429"/>
          </a:xfrm>
          <a:custGeom>
            <a:avLst/>
            <a:gdLst/>
            <a:ahLst/>
            <a:cxnLst/>
            <a:rect r="r" b="b" t="t" l="l"/>
            <a:pathLst>
              <a:path h="411429" w="433498">
                <a:moveTo>
                  <a:pt x="0" y="0"/>
                </a:moveTo>
                <a:lnTo>
                  <a:pt x="433498" y="0"/>
                </a:lnTo>
                <a:lnTo>
                  <a:pt x="433498" y="411429"/>
                </a:lnTo>
                <a:lnTo>
                  <a:pt x="0" y="411429"/>
                </a:lnTo>
                <a:lnTo>
                  <a:pt x="0" y="0"/>
                </a:lnTo>
                <a:close/>
              </a:path>
            </a:pathLst>
          </a:custGeom>
          <a:blipFill>
            <a:blip r:embed="rId19">
              <a:extLst>
                <a:ext uri="{96DAC541-7B7A-43D3-8B79-37D633B846F1}">
                  <asvg:svgBlip xmlns:asvg="http://schemas.microsoft.com/office/drawing/2016/SVG/main" r:embed="rId20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37" id="37"/>
          <p:cNvGrpSpPr>
            <a:grpSpLocks noChangeAspect="true"/>
          </p:cNvGrpSpPr>
          <p:nvPr/>
        </p:nvGrpSpPr>
        <p:grpSpPr>
          <a:xfrm rot="1977585">
            <a:off x="3370855" y="9474682"/>
            <a:ext cx="498419" cy="262574"/>
            <a:chOff x="0" y="0"/>
            <a:chExt cx="1610360" cy="848360"/>
          </a:xfrm>
        </p:grpSpPr>
        <p:sp>
          <p:nvSpPr>
            <p:cNvPr name="Freeform 38" id="38"/>
            <p:cNvSpPr/>
            <p:nvPr/>
          </p:nvSpPr>
          <p:spPr>
            <a:xfrm flipH="false" flipV="false" rot="0">
              <a:off x="-31750" y="0"/>
              <a:ext cx="1675130" cy="880110"/>
            </a:xfrm>
            <a:custGeom>
              <a:avLst/>
              <a:gdLst/>
              <a:ahLst/>
              <a:cxnLst/>
              <a:rect r="r" b="b" t="t" l="l"/>
              <a:pathLst>
                <a:path h="880110" w="1675130">
                  <a:moveTo>
                    <a:pt x="266700" y="848360"/>
                  </a:moveTo>
                  <a:cubicBezTo>
                    <a:pt x="236220" y="848360"/>
                    <a:pt x="205740" y="842010"/>
                    <a:pt x="175260" y="829310"/>
                  </a:cubicBezTo>
                  <a:cubicBezTo>
                    <a:pt x="55880" y="778510"/>
                    <a:pt x="0" y="641350"/>
                    <a:pt x="50800" y="521970"/>
                  </a:cubicBezTo>
                  <a:cubicBezTo>
                    <a:pt x="184150" y="204470"/>
                    <a:pt x="492760" y="0"/>
                    <a:pt x="836930" y="0"/>
                  </a:cubicBezTo>
                  <a:cubicBezTo>
                    <a:pt x="1181100" y="0"/>
                    <a:pt x="1489710" y="204470"/>
                    <a:pt x="1624330" y="521970"/>
                  </a:cubicBezTo>
                  <a:cubicBezTo>
                    <a:pt x="1675130" y="641350"/>
                    <a:pt x="1619250" y="779780"/>
                    <a:pt x="1499870" y="829310"/>
                  </a:cubicBezTo>
                  <a:cubicBezTo>
                    <a:pt x="1380490" y="880110"/>
                    <a:pt x="1242060" y="824230"/>
                    <a:pt x="1192530" y="704850"/>
                  </a:cubicBezTo>
                  <a:cubicBezTo>
                    <a:pt x="1131570" y="562610"/>
                    <a:pt x="991870" y="469900"/>
                    <a:pt x="836930" y="469900"/>
                  </a:cubicBezTo>
                  <a:cubicBezTo>
                    <a:pt x="681990" y="469900"/>
                    <a:pt x="543560" y="562610"/>
                    <a:pt x="482600" y="704850"/>
                  </a:cubicBezTo>
                  <a:cubicBezTo>
                    <a:pt x="445770" y="793750"/>
                    <a:pt x="358140" y="848360"/>
                    <a:pt x="266700" y="848360"/>
                  </a:cubicBezTo>
                  <a:close/>
                </a:path>
              </a:pathLst>
            </a:custGeom>
            <a:solidFill>
              <a:srgbClr val="F2BC2A"/>
            </a:solidFill>
          </p:spPr>
        </p:sp>
      </p:grpSp>
      <p:sp>
        <p:nvSpPr>
          <p:cNvPr name="Freeform 39" id="39"/>
          <p:cNvSpPr/>
          <p:nvPr/>
        </p:nvSpPr>
        <p:spPr>
          <a:xfrm flipH="false" flipV="false" rot="0">
            <a:off x="2748353" y="7888147"/>
            <a:ext cx="238202" cy="236037"/>
          </a:xfrm>
          <a:custGeom>
            <a:avLst/>
            <a:gdLst/>
            <a:ahLst/>
            <a:cxnLst/>
            <a:rect r="r" b="b" t="t" l="l"/>
            <a:pathLst>
              <a:path h="236037" w="238202">
                <a:moveTo>
                  <a:pt x="0" y="0"/>
                </a:moveTo>
                <a:lnTo>
                  <a:pt x="238203" y="0"/>
                </a:lnTo>
                <a:lnTo>
                  <a:pt x="238203" y="236037"/>
                </a:lnTo>
                <a:lnTo>
                  <a:pt x="0" y="236037"/>
                </a:lnTo>
                <a:lnTo>
                  <a:pt x="0" y="0"/>
                </a:lnTo>
                <a:close/>
              </a:path>
            </a:pathLst>
          </a:custGeom>
          <a:blipFill>
            <a:blip r:embed="rId21">
              <a:extLst>
                <a:ext uri="{96DAC541-7B7A-43D3-8B79-37D633B846F1}">
                  <asvg:svgBlip xmlns:asvg="http://schemas.microsoft.com/office/drawing/2016/SVG/main" r:embed="rId22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40" id="40"/>
          <p:cNvGrpSpPr/>
          <p:nvPr/>
        </p:nvGrpSpPr>
        <p:grpSpPr>
          <a:xfrm rot="0">
            <a:off x="14170004" y="614952"/>
            <a:ext cx="252393" cy="252393"/>
            <a:chOff x="0" y="0"/>
            <a:chExt cx="6350000" cy="6350000"/>
          </a:xfrm>
        </p:grpSpPr>
        <p:sp>
          <p:nvSpPr>
            <p:cNvPr name="Freeform 41" id="41"/>
            <p:cNvSpPr/>
            <p:nvPr/>
          </p:nvSpPr>
          <p:spPr>
            <a:xfrm flipH="false" flipV="false" rot="0">
              <a:off x="14167" y="0"/>
              <a:ext cx="6321665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21665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1AB5DB"/>
            </a:solidFill>
          </p:spPr>
        </p:sp>
      </p:grpSp>
      <p:grpSp>
        <p:nvGrpSpPr>
          <p:cNvPr name="Group 42" id="42"/>
          <p:cNvGrpSpPr/>
          <p:nvPr/>
        </p:nvGrpSpPr>
        <p:grpSpPr>
          <a:xfrm rot="0">
            <a:off x="2102176" y="1987440"/>
            <a:ext cx="229651" cy="229651"/>
            <a:chOff x="0" y="0"/>
            <a:chExt cx="6350000" cy="6350000"/>
          </a:xfrm>
        </p:grpSpPr>
        <p:sp>
          <p:nvSpPr>
            <p:cNvPr name="Freeform 43" id="43"/>
            <p:cNvSpPr/>
            <p:nvPr/>
          </p:nvSpPr>
          <p:spPr>
            <a:xfrm flipH="false" flipV="false" rot="0">
              <a:off x="14167" y="0"/>
              <a:ext cx="6321665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21665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1AB5DB"/>
            </a:solidFill>
          </p:spPr>
        </p:sp>
      </p:grpSp>
      <p:grpSp>
        <p:nvGrpSpPr>
          <p:cNvPr name="Group 44" id="44"/>
          <p:cNvGrpSpPr>
            <a:grpSpLocks noChangeAspect="true"/>
          </p:cNvGrpSpPr>
          <p:nvPr/>
        </p:nvGrpSpPr>
        <p:grpSpPr>
          <a:xfrm rot="-921396">
            <a:off x="16540798" y="9558525"/>
            <a:ext cx="547777" cy="288577"/>
            <a:chOff x="0" y="0"/>
            <a:chExt cx="1610360" cy="848360"/>
          </a:xfrm>
        </p:grpSpPr>
        <p:sp>
          <p:nvSpPr>
            <p:cNvPr name="Freeform 45" id="45"/>
            <p:cNvSpPr/>
            <p:nvPr/>
          </p:nvSpPr>
          <p:spPr>
            <a:xfrm flipH="false" flipV="false" rot="0">
              <a:off x="-31750" y="0"/>
              <a:ext cx="1675130" cy="880110"/>
            </a:xfrm>
            <a:custGeom>
              <a:avLst/>
              <a:gdLst/>
              <a:ahLst/>
              <a:cxnLst/>
              <a:rect r="r" b="b" t="t" l="l"/>
              <a:pathLst>
                <a:path h="880110" w="1675130">
                  <a:moveTo>
                    <a:pt x="266700" y="848360"/>
                  </a:moveTo>
                  <a:cubicBezTo>
                    <a:pt x="236220" y="848360"/>
                    <a:pt x="205740" y="842010"/>
                    <a:pt x="175260" y="829310"/>
                  </a:cubicBezTo>
                  <a:cubicBezTo>
                    <a:pt x="55880" y="778510"/>
                    <a:pt x="0" y="641350"/>
                    <a:pt x="50800" y="521970"/>
                  </a:cubicBezTo>
                  <a:cubicBezTo>
                    <a:pt x="184150" y="204470"/>
                    <a:pt x="492760" y="0"/>
                    <a:pt x="836930" y="0"/>
                  </a:cubicBezTo>
                  <a:cubicBezTo>
                    <a:pt x="1181100" y="0"/>
                    <a:pt x="1489710" y="204470"/>
                    <a:pt x="1624330" y="521970"/>
                  </a:cubicBezTo>
                  <a:cubicBezTo>
                    <a:pt x="1675130" y="641350"/>
                    <a:pt x="1619250" y="779780"/>
                    <a:pt x="1499870" y="829310"/>
                  </a:cubicBezTo>
                  <a:cubicBezTo>
                    <a:pt x="1380490" y="880110"/>
                    <a:pt x="1242060" y="824230"/>
                    <a:pt x="1192530" y="704850"/>
                  </a:cubicBezTo>
                  <a:cubicBezTo>
                    <a:pt x="1131570" y="562610"/>
                    <a:pt x="991870" y="469900"/>
                    <a:pt x="836930" y="469900"/>
                  </a:cubicBezTo>
                  <a:cubicBezTo>
                    <a:pt x="681990" y="469900"/>
                    <a:pt x="543560" y="562610"/>
                    <a:pt x="482600" y="704850"/>
                  </a:cubicBezTo>
                  <a:cubicBezTo>
                    <a:pt x="445770" y="793750"/>
                    <a:pt x="358140" y="848360"/>
                    <a:pt x="266700" y="848360"/>
                  </a:cubicBezTo>
                  <a:close/>
                </a:path>
              </a:pathLst>
            </a:custGeom>
            <a:solidFill>
              <a:srgbClr val="F2BC2A"/>
            </a:solidFill>
          </p:spPr>
        </p:sp>
      </p:grpSp>
      <p:sp>
        <p:nvSpPr>
          <p:cNvPr name="Freeform 46" id="46"/>
          <p:cNvSpPr/>
          <p:nvPr/>
        </p:nvSpPr>
        <p:spPr>
          <a:xfrm flipH="false" flipV="false" rot="432686">
            <a:off x="2912608" y="-670724"/>
            <a:ext cx="2225071" cy="2156296"/>
          </a:xfrm>
          <a:custGeom>
            <a:avLst/>
            <a:gdLst/>
            <a:ahLst/>
            <a:cxnLst/>
            <a:rect r="r" b="b" t="t" l="l"/>
            <a:pathLst>
              <a:path h="2156296" w="2225071">
                <a:moveTo>
                  <a:pt x="0" y="0"/>
                </a:moveTo>
                <a:lnTo>
                  <a:pt x="2225071" y="0"/>
                </a:lnTo>
                <a:lnTo>
                  <a:pt x="2225071" y="2156296"/>
                </a:lnTo>
                <a:lnTo>
                  <a:pt x="0" y="2156296"/>
                </a:lnTo>
                <a:lnTo>
                  <a:pt x="0" y="0"/>
                </a:lnTo>
                <a:close/>
              </a:path>
            </a:pathLst>
          </a:custGeom>
          <a:blipFill>
            <a:blip r:embed="rId25">
              <a:extLst>
                <a:ext uri="{96DAC541-7B7A-43D3-8B79-37D633B846F1}">
                  <asvg:svgBlip xmlns:asvg="http://schemas.microsoft.com/office/drawing/2016/SVG/main" r:embed="rId2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7" id="47"/>
          <p:cNvSpPr/>
          <p:nvPr/>
        </p:nvSpPr>
        <p:spPr>
          <a:xfrm flipH="false" flipV="false" rot="1153974">
            <a:off x="15418170" y="8432300"/>
            <a:ext cx="635916" cy="2347340"/>
          </a:xfrm>
          <a:custGeom>
            <a:avLst/>
            <a:gdLst/>
            <a:ahLst/>
            <a:cxnLst/>
            <a:rect r="r" b="b" t="t" l="l"/>
            <a:pathLst>
              <a:path h="2347340" w="635916">
                <a:moveTo>
                  <a:pt x="0" y="0"/>
                </a:moveTo>
                <a:lnTo>
                  <a:pt x="635916" y="0"/>
                </a:lnTo>
                <a:lnTo>
                  <a:pt x="635916" y="2347339"/>
                </a:lnTo>
                <a:lnTo>
                  <a:pt x="0" y="2347339"/>
                </a:lnTo>
                <a:lnTo>
                  <a:pt x="0" y="0"/>
                </a:lnTo>
                <a:close/>
              </a:path>
            </a:pathLst>
          </a:custGeom>
          <a:blipFill>
            <a:blip r:embed="rId27">
              <a:extLst>
                <a:ext uri="{96DAC541-7B7A-43D3-8B79-37D633B846F1}">
                  <asvg:svgBlip xmlns:asvg="http://schemas.microsoft.com/office/drawing/2016/SVG/main" r:embed="rId2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8" id="48"/>
          <p:cNvSpPr/>
          <p:nvPr/>
        </p:nvSpPr>
        <p:spPr>
          <a:xfrm flipH="false" flipV="false" rot="-842482">
            <a:off x="3931404" y="8366112"/>
            <a:ext cx="1054904" cy="2072133"/>
          </a:xfrm>
          <a:custGeom>
            <a:avLst/>
            <a:gdLst/>
            <a:ahLst/>
            <a:cxnLst/>
            <a:rect r="r" b="b" t="t" l="l"/>
            <a:pathLst>
              <a:path h="2072133" w="1054904">
                <a:moveTo>
                  <a:pt x="0" y="0"/>
                </a:moveTo>
                <a:lnTo>
                  <a:pt x="1054904" y="0"/>
                </a:lnTo>
                <a:lnTo>
                  <a:pt x="1054904" y="2072132"/>
                </a:lnTo>
                <a:lnTo>
                  <a:pt x="0" y="2072132"/>
                </a:lnTo>
                <a:lnTo>
                  <a:pt x="0" y="0"/>
                </a:lnTo>
                <a:close/>
              </a:path>
            </a:pathLst>
          </a:custGeom>
          <a:blipFill>
            <a:blip r:embed="rId29">
              <a:extLst>
                <a:ext uri="{96DAC541-7B7A-43D3-8B79-37D633B846F1}">
                  <asvg:svgBlip xmlns:asvg="http://schemas.microsoft.com/office/drawing/2016/SVG/main" r:embed="rId3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9" id="49"/>
          <p:cNvSpPr/>
          <p:nvPr/>
        </p:nvSpPr>
        <p:spPr>
          <a:xfrm flipH="false" flipV="false" rot="0">
            <a:off x="5649993" y="9347076"/>
            <a:ext cx="464062" cy="471782"/>
          </a:xfrm>
          <a:custGeom>
            <a:avLst/>
            <a:gdLst/>
            <a:ahLst/>
            <a:cxnLst/>
            <a:rect r="r" b="b" t="t" l="l"/>
            <a:pathLst>
              <a:path h="471782" w="464062">
                <a:moveTo>
                  <a:pt x="0" y="0"/>
                </a:moveTo>
                <a:lnTo>
                  <a:pt x="464062" y="0"/>
                </a:lnTo>
                <a:lnTo>
                  <a:pt x="464062" y="471782"/>
                </a:lnTo>
                <a:lnTo>
                  <a:pt x="0" y="471782"/>
                </a:lnTo>
                <a:lnTo>
                  <a:pt x="0" y="0"/>
                </a:lnTo>
                <a:close/>
              </a:path>
            </a:pathLst>
          </a:custGeom>
          <a:blipFill>
            <a:blip r:embed="rId17">
              <a:extLst>
                <a:ext uri="{96DAC541-7B7A-43D3-8B79-37D633B846F1}">
                  <asvg:svgBlip xmlns:asvg="http://schemas.microsoft.com/office/drawing/2016/SVG/main" r:embed="rId1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0" id="50"/>
          <p:cNvSpPr/>
          <p:nvPr/>
        </p:nvSpPr>
        <p:spPr>
          <a:xfrm flipH="false" flipV="false" rot="-684765">
            <a:off x="13333465" y="8957720"/>
            <a:ext cx="850155" cy="1508339"/>
          </a:xfrm>
          <a:custGeom>
            <a:avLst/>
            <a:gdLst/>
            <a:ahLst/>
            <a:cxnLst/>
            <a:rect r="r" b="b" t="t" l="l"/>
            <a:pathLst>
              <a:path h="1508339" w="850155">
                <a:moveTo>
                  <a:pt x="0" y="0"/>
                </a:moveTo>
                <a:lnTo>
                  <a:pt x="850155" y="0"/>
                </a:lnTo>
                <a:lnTo>
                  <a:pt x="850155" y="1508339"/>
                </a:lnTo>
                <a:lnTo>
                  <a:pt x="0" y="1508339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1" id="51"/>
          <p:cNvSpPr/>
          <p:nvPr/>
        </p:nvSpPr>
        <p:spPr>
          <a:xfrm flipH="false" flipV="false" rot="0">
            <a:off x="280356" y="9140282"/>
            <a:ext cx="238202" cy="236037"/>
          </a:xfrm>
          <a:custGeom>
            <a:avLst/>
            <a:gdLst/>
            <a:ahLst/>
            <a:cxnLst/>
            <a:rect r="r" b="b" t="t" l="l"/>
            <a:pathLst>
              <a:path h="236037" w="238202">
                <a:moveTo>
                  <a:pt x="0" y="0"/>
                </a:moveTo>
                <a:lnTo>
                  <a:pt x="238202" y="0"/>
                </a:lnTo>
                <a:lnTo>
                  <a:pt x="238202" y="236036"/>
                </a:lnTo>
                <a:lnTo>
                  <a:pt x="0" y="236036"/>
                </a:lnTo>
                <a:lnTo>
                  <a:pt x="0" y="0"/>
                </a:lnTo>
                <a:close/>
              </a:path>
            </a:pathLst>
          </a:custGeom>
          <a:blipFill>
            <a:blip r:embed="rId21">
              <a:extLst>
                <a:ext uri="{96DAC541-7B7A-43D3-8B79-37D633B846F1}">
                  <asvg:svgBlip xmlns:asvg="http://schemas.microsoft.com/office/drawing/2016/SVG/main" r:embed="rId2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2" id="52"/>
          <p:cNvSpPr/>
          <p:nvPr/>
        </p:nvSpPr>
        <p:spPr>
          <a:xfrm flipH="false" flipV="false" rot="0">
            <a:off x="14550558" y="1200069"/>
            <a:ext cx="464062" cy="471782"/>
          </a:xfrm>
          <a:custGeom>
            <a:avLst/>
            <a:gdLst/>
            <a:ahLst/>
            <a:cxnLst/>
            <a:rect r="r" b="b" t="t" l="l"/>
            <a:pathLst>
              <a:path h="471782" w="464062">
                <a:moveTo>
                  <a:pt x="0" y="0"/>
                </a:moveTo>
                <a:lnTo>
                  <a:pt x="464061" y="0"/>
                </a:lnTo>
                <a:lnTo>
                  <a:pt x="464061" y="471781"/>
                </a:lnTo>
                <a:lnTo>
                  <a:pt x="0" y="471781"/>
                </a:lnTo>
                <a:lnTo>
                  <a:pt x="0" y="0"/>
                </a:lnTo>
                <a:close/>
              </a:path>
            </a:pathLst>
          </a:custGeom>
          <a:blipFill>
            <a:blip r:embed="rId17">
              <a:extLst>
                <a:ext uri="{96DAC541-7B7A-43D3-8B79-37D633B846F1}">
                  <asvg:svgBlip xmlns:asvg="http://schemas.microsoft.com/office/drawing/2016/SVG/main" r:embed="rId18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53" id="53"/>
          <p:cNvGrpSpPr/>
          <p:nvPr/>
        </p:nvGrpSpPr>
        <p:grpSpPr>
          <a:xfrm rot="0">
            <a:off x="17823320" y="5426640"/>
            <a:ext cx="208069" cy="208069"/>
            <a:chOff x="0" y="0"/>
            <a:chExt cx="6350000" cy="6350000"/>
          </a:xfrm>
        </p:grpSpPr>
        <p:sp>
          <p:nvSpPr>
            <p:cNvPr name="Freeform 54" id="54"/>
            <p:cNvSpPr/>
            <p:nvPr/>
          </p:nvSpPr>
          <p:spPr>
            <a:xfrm flipH="false" flipV="false" rot="0">
              <a:off x="14167" y="0"/>
              <a:ext cx="6321665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21665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1AB5DB"/>
            </a:solidFill>
          </p:spPr>
        </p:sp>
      </p:grpSp>
      <p:sp>
        <p:nvSpPr>
          <p:cNvPr name="Freeform 55" id="55"/>
          <p:cNvSpPr/>
          <p:nvPr/>
        </p:nvSpPr>
        <p:spPr>
          <a:xfrm flipH="false" flipV="false" rot="0">
            <a:off x="14599093" y="8855697"/>
            <a:ext cx="548192" cy="491379"/>
          </a:xfrm>
          <a:custGeom>
            <a:avLst/>
            <a:gdLst/>
            <a:ahLst/>
            <a:cxnLst/>
            <a:rect r="r" b="b" t="t" l="l"/>
            <a:pathLst>
              <a:path h="491379" w="548192">
                <a:moveTo>
                  <a:pt x="0" y="0"/>
                </a:moveTo>
                <a:lnTo>
                  <a:pt x="548192" y="0"/>
                </a:lnTo>
                <a:lnTo>
                  <a:pt x="548192" y="491379"/>
                </a:lnTo>
                <a:lnTo>
                  <a:pt x="0" y="491379"/>
                </a:lnTo>
                <a:lnTo>
                  <a:pt x="0" y="0"/>
                </a:lnTo>
                <a:close/>
              </a:path>
            </a:pathLst>
          </a:custGeom>
          <a:blipFill>
            <a:blip r:embed="rId23">
              <a:extLst>
                <a:ext uri="{96DAC541-7B7A-43D3-8B79-37D633B846F1}">
                  <asvg:svgBlip xmlns:asvg="http://schemas.microsoft.com/office/drawing/2016/SVG/main" r:embed="rId2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6" id="56"/>
          <p:cNvSpPr/>
          <p:nvPr/>
        </p:nvSpPr>
        <p:spPr>
          <a:xfrm flipH="false" flipV="false" rot="-9414156">
            <a:off x="12901159" y="-655176"/>
            <a:ext cx="938638" cy="1962931"/>
          </a:xfrm>
          <a:custGeom>
            <a:avLst/>
            <a:gdLst/>
            <a:ahLst/>
            <a:cxnLst/>
            <a:rect r="r" b="b" t="t" l="l"/>
            <a:pathLst>
              <a:path h="1962931" w="938638">
                <a:moveTo>
                  <a:pt x="0" y="0"/>
                </a:moveTo>
                <a:lnTo>
                  <a:pt x="938638" y="0"/>
                </a:lnTo>
                <a:lnTo>
                  <a:pt x="938638" y="1962931"/>
                </a:lnTo>
                <a:lnTo>
                  <a:pt x="0" y="1962931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7" id="57"/>
          <p:cNvSpPr/>
          <p:nvPr/>
        </p:nvSpPr>
        <p:spPr>
          <a:xfrm flipH="false" flipV="false" rot="0">
            <a:off x="5565863" y="407424"/>
            <a:ext cx="548192" cy="491379"/>
          </a:xfrm>
          <a:custGeom>
            <a:avLst/>
            <a:gdLst/>
            <a:ahLst/>
            <a:cxnLst/>
            <a:rect r="r" b="b" t="t" l="l"/>
            <a:pathLst>
              <a:path h="491379" w="548192">
                <a:moveTo>
                  <a:pt x="0" y="0"/>
                </a:moveTo>
                <a:lnTo>
                  <a:pt x="548192" y="0"/>
                </a:lnTo>
                <a:lnTo>
                  <a:pt x="548192" y="491379"/>
                </a:lnTo>
                <a:lnTo>
                  <a:pt x="0" y="491379"/>
                </a:lnTo>
                <a:lnTo>
                  <a:pt x="0" y="0"/>
                </a:lnTo>
                <a:close/>
              </a:path>
            </a:pathLst>
          </a:custGeom>
          <a:blipFill>
            <a:blip r:embed="rId31">
              <a:extLst>
                <a:ext uri="{96DAC541-7B7A-43D3-8B79-37D633B846F1}">
                  <asvg:svgBlip xmlns:asvg="http://schemas.microsoft.com/office/drawing/2016/SVG/main" r:embed="rId3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8" id="58"/>
          <p:cNvSpPr/>
          <p:nvPr/>
        </p:nvSpPr>
        <p:spPr>
          <a:xfrm flipH="false" flipV="false" rot="4678159">
            <a:off x="12300890" y="9540296"/>
            <a:ext cx="433498" cy="411429"/>
          </a:xfrm>
          <a:custGeom>
            <a:avLst/>
            <a:gdLst/>
            <a:ahLst/>
            <a:cxnLst/>
            <a:rect r="r" b="b" t="t" l="l"/>
            <a:pathLst>
              <a:path h="411429" w="433498">
                <a:moveTo>
                  <a:pt x="0" y="0"/>
                </a:moveTo>
                <a:lnTo>
                  <a:pt x="433498" y="0"/>
                </a:lnTo>
                <a:lnTo>
                  <a:pt x="433498" y="411429"/>
                </a:lnTo>
                <a:lnTo>
                  <a:pt x="0" y="411429"/>
                </a:lnTo>
                <a:lnTo>
                  <a:pt x="0" y="0"/>
                </a:lnTo>
                <a:close/>
              </a:path>
            </a:pathLst>
          </a:custGeom>
          <a:blipFill>
            <a:blip r:embed="rId19">
              <a:extLst>
                <a:ext uri="{96DAC541-7B7A-43D3-8B79-37D633B846F1}">
                  <asvg:svgBlip xmlns:asvg="http://schemas.microsoft.com/office/drawing/2016/SVG/main" r:embed="rId20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59" id="59"/>
          <p:cNvGrpSpPr/>
          <p:nvPr/>
        </p:nvGrpSpPr>
        <p:grpSpPr>
          <a:xfrm rot="0">
            <a:off x="12145068" y="653113"/>
            <a:ext cx="252393" cy="252393"/>
            <a:chOff x="0" y="0"/>
            <a:chExt cx="6350000" cy="6350000"/>
          </a:xfrm>
        </p:grpSpPr>
        <p:sp>
          <p:nvSpPr>
            <p:cNvPr name="Freeform 60" id="60"/>
            <p:cNvSpPr/>
            <p:nvPr/>
          </p:nvSpPr>
          <p:spPr>
            <a:xfrm flipH="false" flipV="false" rot="0">
              <a:off x="14167" y="0"/>
              <a:ext cx="6321665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21665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F2BC2A"/>
            </a:solidFill>
          </p:spPr>
        </p:sp>
      </p:grpSp>
      <p:sp>
        <p:nvSpPr>
          <p:cNvPr name="Freeform 61" id="61"/>
          <p:cNvSpPr/>
          <p:nvPr/>
        </p:nvSpPr>
        <p:spPr>
          <a:xfrm flipH="false" flipV="false" rot="0">
            <a:off x="2449032" y="3157753"/>
            <a:ext cx="3665023" cy="3600885"/>
          </a:xfrm>
          <a:custGeom>
            <a:avLst/>
            <a:gdLst/>
            <a:ahLst/>
            <a:cxnLst/>
            <a:rect r="r" b="b" t="t" l="l"/>
            <a:pathLst>
              <a:path h="3600885" w="3665023">
                <a:moveTo>
                  <a:pt x="0" y="0"/>
                </a:moveTo>
                <a:lnTo>
                  <a:pt x="3665023" y="0"/>
                </a:lnTo>
                <a:lnTo>
                  <a:pt x="3665023" y="3600885"/>
                </a:lnTo>
                <a:lnTo>
                  <a:pt x="0" y="3600885"/>
                </a:lnTo>
                <a:lnTo>
                  <a:pt x="0" y="0"/>
                </a:lnTo>
                <a:close/>
              </a:path>
            </a:pathLst>
          </a:custGeom>
          <a:blipFill>
            <a:blip r:embed="rId33">
              <a:extLst>
                <a:ext uri="{96DAC541-7B7A-43D3-8B79-37D633B846F1}">
                  <asvg:svgBlip xmlns:asvg="http://schemas.microsoft.com/office/drawing/2016/SVG/main" r:embed="rId3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2" id="62"/>
          <p:cNvSpPr/>
          <p:nvPr/>
        </p:nvSpPr>
        <p:spPr>
          <a:xfrm flipH="false" flipV="false" rot="0">
            <a:off x="7375311" y="2760076"/>
            <a:ext cx="3685922" cy="3423300"/>
          </a:xfrm>
          <a:custGeom>
            <a:avLst/>
            <a:gdLst/>
            <a:ahLst/>
            <a:cxnLst/>
            <a:rect r="r" b="b" t="t" l="l"/>
            <a:pathLst>
              <a:path h="3423300" w="3685922">
                <a:moveTo>
                  <a:pt x="0" y="0"/>
                </a:moveTo>
                <a:lnTo>
                  <a:pt x="3685922" y="0"/>
                </a:lnTo>
                <a:lnTo>
                  <a:pt x="3685922" y="3423301"/>
                </a:lnTo>
                <a:lnTo>
                  <a:pt x="0" y="3423301"/>
                </a:lnTo>
                <a:lnTo>
                  <a:pt x="0" y="0"/>
                </a:lnTo>
                <a:close/>
              </a:path>
            </a:pathLst>
          </a:custGeom>
          <a:blipFill>
            <a:blip r:embed="rId35">
              <a:extLst>
                <a:ext uri="{96DAC541-7B7A-43D3-8B79-37D633B846F1}">
                  <asvg:svgBlip xmlns:asvg="http://schemas.microsoft.com/office/drawing/2016/SVG/main" r:embed="rId3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3" id="63"/>
          <p:cNvSpPr/>
          <p:nvPr/>
        </p:nvSpPr>
        <p:spPr>
          <a:xfrm flipH="false" flipV="false" rot="0">
            <a:off x="7485457" y="6344082"/>
            <a:ext cx="3064940" cy="3324886"/>
          </a:xfrm>
          <a:custGeom>
            <a:avLst/>
            <a:gdLst/>
            <a:ahLst/>
            <a:cxnLst/>
            <a:rect r="r" b="b" t="t" l="l"/>
            <a:pathLst>
              <a:path h="3324886" w="3064940">
                <a:moveTo>
                  <a:pt x="0" y="0"/>
                </a:moveTo>
                <a:lnTo>
                  <a:pt x="3064941" y="0"/>
                </a:lnTo>
                <a:lnTo>
                  <a:pt x="3064941" y="3324886"/>
                </a:lnTo>
                <a:lnTo>
                  <a:pt x="0" y="3324886"/>
                </a:lnTo>
                <a:lnTo>
                  <a:pt x="0" y="0"/>
                </a:lnTo>
                <a:close/>
              </a:path>
            </a:pathLst>
          </a:custGeom>
          <a:blipFill>
            <a:blip r:embed="rId37">
              <a:extLst>
                <a:ext uri="{96DAC541-7B7A-43D3-8B79-37D633B846F1}">
                  <asvg:svgBlip xmlns:asvg="http://schemas.microsoft.com/office/drawing/2016/SVG/main" r:embed="rId3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4" id="64"/>
          <p:cNvSpPr/>
          <p:nvPr/>
        </p:nvSpPr>
        <p:spPr>
          <a:xfrm flipH="false" flipV="false" rot="0">
            <a:off x="12058237" y="3676004"/>
            <a:ext cx="3400610" cy="3501272"/>
          </a:xfrm>
          <a:custGeom>
            <a:avLst/>
            <a:gdLst/>
            <a:ahLst/>
            <a:cxnLst/>
            <a:rect r="r" b="b" t="t" l="l"/>
            <a:pathLst>
              <a:path h="3501272" w="3400610">
                <a:moveTo>
                  <a:pt x="0" y="0"/>
                </a:moveTo>
                <a:lnTo>
                  <a:pt x="3400611" y="0"/>
                </a:lnTo>
                <a:lnTo>
                  <a:pt x="3400611" y="3501272"/>
                </a:lnTo>
                <a:lnTo>
                  <a:pt x="0" y="3501272"/>
                </a:lnTo>
                <a:lnTo>
                  <a:pt x="0" y="0"/>
                </a:lnTo>
                <a:close/>
              </a:path>
            </a:pathLst>
          </a:custGeom>
          <a:blipFill>
            <a:blip r:embed="rId39">
              <a:extLst>
                <a:ext uri="{96DAC541-7B7A-43D3-8B79-37D633B846F1}">
                  <asvg:svgBlip xmlns:asvg="http://schemas.microsoft.com/office/drawing/2016/SVG/main" r:embed="rId4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65" id="65"/>
          <p:cNvSpPr txBox="true"/>
          <p:nvPr/>
        </p:nvSpPr>
        <p:spPr>
          <a:xfrm rot="0">
            <a:off x="3421926" y="1769355"/>
            <a:ext cx="11592694" cy="99072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129"/>
              </a:lnSpc>
            </a:pPr>
            <a:r>
              <a:rPr lang="en-US" sz="7129" spc="213">
                <a:solidFill>
                  <a:srgbClr val="00AD9C"/>
                </a:solidFill>
                <a:latin typeface="Another Shabby Bold"/>
              </a:rPr>
              <a:t> «ЗАКІНЧИ РЕЧЕННЯ»</a:t>
            </a:r>
          </a:p>
        </p:txBody>
      </p:sp>
      <p:sp>
        <p:nvSpPr>
          <p:cNvPr name="TextBox 66" id="66"/>
          <p:cNvSpPr txBox="true"/>
          <p:nvPr/>
        </p:nvSpPr>
        <p:spPr>
          <a:xfrm rot="559036">
            <a:off x="2906401" y="4522830"/>
            <a:ext cx="2939518" cy="129664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181"/>
              </a:lnSpc>
              <a:spcBef>
                <a:spcPct val="0"/>
              </a:spcBef>
            </a:pPr>
            <a:r>
              <a:rPr lang="en-US" sz="3700">
                <a:solidFill>
                  <a:srgbClr val="000000"/>
                </a:solidFill>
                <a:latin typeface="Comic Sans Bold"/>
              </a:rPr>
              <a:t>сьогодні я дізнався…</a:t>
            </a:r>
          </a:p>
        </p:txBody>
      </p:sp>
      <p:sp>
        <p:nvSpPr>
          <p:cNvPr name="TextBox 67" id="67"/>
          <p:cNvSpPr txBox="true"/>
          <p:nvPr/>
        </p:nvSpPr>
        <p:spPr>
          <a:xfrm rot="489577">
            <a:off x="7795602" y="3874066"/>
            <a:ext cx="2707401" cy="138427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601"/>
              </a:lnSpc>
              <a:spcBef>
                <a:spcPct val="0"/>
              </a:spcBef>
            </a:pPr>
            <a:r>
              <a:rPr lang="en-US" sz="4000">
                <a:solidFill>
                  <a:srgbClr val="000000"/>
                </a:solidFill>
                <a:latin typeface="Comic Sans Bold"/>
              </a:rPr>
              <a:t>мені було цікаво…</a:t>
            </a:r>
          </a:p>
        </p:txBody>
      </p:sp>
      <p:sp>
        <p:nvSpPr>
          <p:cNvPr name="TextBox 68" id="68"/>
          <p:cNvSpPr txBox="true"/>
          <p:nvPr/>
        </p:nvSpPr>
        <p:spPr>
          <a:xfrm rot="183830">
            <a:off x="12028655" y="4744741"/>
            <a:ext cx="3400610" cy="134871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461"/>
              </a:lnSpc>
              <a:spcBef>
                <a:spcPct val="0"/>
              </a:spcBef>
            </a:pPr>
            <a:r>
              <a:rPr lang="en-US" sz="3900">
                <a:solidFill>
                  <a:srgbClr val="000000"/>
                </a:solidFill>
                <a:latin typeface="Comic Sans Bold"/>
              </a:rPr>
              <a:t>я зрозумів, що…</a:t>
            </a:r>
          </a:p>
        </p:txBody>
      </p:sp>
      <p:sp>
        <p:nvSpPr>
          <p:cNvPr name="TextBox 69" id="69"/>
          <p:cNvSpPr txBox="true"/>
          <p:nvPr/>
        </p:nvSpPr>
        <p:spPr>
          <a:xfrm rot="343115">
            <a:off x="7877884" y="7638015"/>
            <a:ext cx="2538044" cy="121600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901"/>
              </a:lnSpc>
              <a:spcBef>
                <a:spcPct val="0"/>
              </a:spcBef>
            </a:pPr>
            <a:r>
              <a:rPr lang="en-US" sz="3500">
                <a:solidFill>
                  <a:srgbClr val="000000"/>
                </a:solidFill>
                <a:latin typeface="Comic Sans Bold"/>
              </a:rPr>
              <a:t>мене здивувало…</a:t>
            </a:r>
          </a:p>
        </p:txBody>
      </p:sp>
    </p:spTree>
  </p:cSld>
  <p:clrMapOvr>
    <a:masterClrMapping/>
  </p:clrMapOvr>
</p:sld>
</file>

<file path=ppt/slides/slide1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>
            <a:alphaModFix amt="14000"/>
          </a:blip>
          <a:srcRect l="-25046" t="21875" r="-25046" b="21875"/>
          <a:stretch>
            <a:fillRect/>
          </a:stretch>
        </p:blipFill>
        <p:spPr>
          <a:xfrm flipH="false" flipV="false">
            <a:off x="0" y="0"/>
            <a:ext cx="18288000" cy="10287000"/>
          </a:xfrm>
          <a:prstGeom prst="rect">
            <a:avLst/>
          </a:prstGeom>
        </p:spPr>
      </p:pic>
      <p:grpSp>
        <p:nvGrpSpPr>
          <p:cNvPr name="Group 3" id="3"/>
          <p:cNvGrpSpPr/>
          <p:nvPr/>
        </p:nvGrpSpPr>
        <p:grpSpPr>
          <a:xfrm rot="0">
            <a:off x="-869488" y="-836544"/>
            <a:ext cx="20086371" cy="12006726"/>
            <a:chOff x="0" y="0"/>
            <a:chExt cx="26781829" cy="16008969"/>
          </a:xfrm>
        </p:grpSpPr>
        <p:grpSp>
          <p:nvGrpSpPr>
            <p:cNvPr name="Group 4" id="4"/>
            <p:cNvGrpSpPr/>
            <p:nvPr/>
          </p:nvGrpSpPr>
          <p:grpSpPr>
            <a:xfrm rot="0">
              <a:off x="0" y="394920"/>
              <a:ext cx="1900244" cy="15205129"/>
              <a:chOff x="0" y="0"/>
              <a:chExt cx="356429" cy="2852028"/>
            </a:xfrm>
          </p:grpSpPr>
          <p:sp>
            <p:nvSpPr>
              <p:cNvPr name="Freeform 5" id="5"/>
              <p:cNvSpPr/>
              <p:nvPr/>
            </p:nvSpPr>
            <p:spPr>
              <a:xfrm flipH="false" flipV="false" rot="0">
                <a:off x="0" y="0"/>
                <a:ext cx="356429" cy="2852028"/>
              </a:xfrm>
              <a:custGeom>
                <a:avLst/>
                <a:gdLst/>
                <a:ahLst/>
                <a:cxnLst/>
                <a:rect r="r" b="b" t="t" l="l"/>
                <a:pathLst>
                  <a:path h="2852028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2852028"/>
                    </a:lnTo>
                    <a:lnTo>
                      <a:pt x="0" y="2852028"/>
                    </a:lnTo>
                    <a:close/>
                  </a:path>
                </a:pathLst>
              </a:custGeom>
              <a:solidFill>
                <a:srgbClr val="F2BC2A"/>
              </a:solidFill>
            </p:spPr>
          </p:sp>
          <p:sp>
            <p:nvSpPr>
              <p:cNvPr name="TextBox 6" id="6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  <p:grpSp>
          <p:nvGrpSpPr>
            <p:cNvPr name="Group 7" id="7"/>
            <p:cNvGrpSpPr/>
            <p:nvPr/>
          </p:nvGrpSpPr>
          <p:grpSpPr>
            <a:xfrm rot="0">
              <a:off x="24881585" y="394920"/>
              <a:ext cx="1900244" cy="15205129"/>
              <a:chOff x="0" y="0"/>
              <a:chExt cx="356429" cy="2852028"/>
            </a:xfrm>
          </p:grpSpPr>
          <p:sp>
            <p:nvSpPr>
              <p:cNvPr name="Freeform 8" id="8"/>
              <p:cNvSpPr/>
              <p:nvPr/>
            </p:nvSpPr>
            <p:spPr>
              <a:xfrm flipH="false" flipV="false" rot="0">
                <a:off x="0" y="0"/>
                <a:ext cx="356429" cy="2852028"/>
              </a:xfrm>
              <a:custGeom>
                <a:avLst/>
                <a:gdLst/>
                <a:ahLst/>
                <a:cxnLst/>
                <a:rect r="r" b="b" t="t" l="l"/>
                <a:pathLst>
                  <a:path h="2852028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2852028"/>
                    </a:lnTo>
                    <a:lnTo>
                      <a:pt x="0" y="2852028"/>
                    </a:lnTo>
                    <a:close/>
                  </a:path>
                </a:pathLst>
              </a:custGeom>
              <a:solidFill>
                <a:srgbClr val="F2BC2A"/>
              </a:solidFill>
            </p:spPr>
          </p:sp>
          <p:sp>
            <p:nvSpPr>
              <p:cNvPr name="TextBox 9" id="9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  <p:grpSp>
          <p:nvGrpSpPr>
            <p:cNvPr name="Group 10" id="10"/>
            <p:cNvGrpSpPr/>
            <p:nvPr/>
          </p:nvGrpSpPr>
          <p:grpSpPr>
            <a:xfrm rot="5400000">
              <a:off x="12801106" y="-11850985"/>
              <a:ext cx="1900244" cy="25602213"/>
              <a:chOff x="0" y="0"/>
              <a:chExt cx="356429" cy="4802210"/>
            </a:xfrm>
          </p:grpSpPr>
          <p:sp>
            <p:nvSpPr>
              <p:cNvPr name="Freeform 11" id="11"/>
              <p:cNvSpPr/>
              <p:nvPr/>
            </p:nvSpPr>
            <p:spPr>
              <a:xfrm flipH="false" flipV="false" rot="0">
                <a:off x="0" y="0"/>
                <a:ext cx="356429" cy="4802210"/>
              </a:xfrm>
              <a:custGeom>
                <a:avLst/>
                <a:gdLst/>
                <a:ahLst/>
                <a:cxnLst/>
                <a:rect r="r" b="b" t="t" l="l"/>
                <a:pathLst>
                  <a:path h="4802210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4802210"/>
                    </a:lnTo>
                    <a:lnTo>
                      <a:pt x="0" y="4802210"/>
                    </a:lnTo>
                    <a:close/>
                  </a:path>
                </a:pathLst>
              </a:custGeom>
              <a:solidFill>
                <a:srgbClr val="F2BC2A"/>
              </a:solidFill>
            </p:spPr>
          </p:sp>
          <p:sp>
            <p:nvSpPr>
              <p:cNvPr name="TextBox 12" id="12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  <p:grpSp>
          <p:nvGrpSpPr>
            <p:cNvPr name="Group 13" id="13"/>
            <p:cNvGrpSpPr/>
            <p:nvPr/>
          </p:nvGrpSpPr>
          <p:grpSpPr>
            <a:xfrm rot="5400000">
              <a:off x="12656286" y="2257740"/>
              <a:ext cx="1900244" cy="25602213"/>
              <a:chOff x="0" y="0"/>
              <a:chExt cx="356429" cy="4802210"/>
            </a:xfrm>
          </p:grpSpPr>
          <p:sp>
            <p:nvSpPr>
              <p:cNvPr name="Freeform 14" id="14"/>
              <p:cNvSpPr/>
              <p:nvPr/>
            </p:nvSpPr>
            <p:spPr>
              <a:xfrm flipH="false" flipV="false" rot="0">
                <a:off x="0" y="0"/>
                <a:ext cx="356429" cy="4802210"/>
              </a:xfrm>
              <a:custGeom>
                <a:avLst/>
                <a:gdLst/>
                <a:ahLst/>
                <a:cxnLst/>
                <a:rect r="r" b="b" t="t" l="l"/>
                <a:pathLst>
                  <a:path h="4802210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4802210"/>
                    </a:lnTo>
                    <a:lnTo>
                      <a:pt x="0" y="4802210"/>
                    </a:lnTo>
                    <a:close/>
                  </a:path>
                </a:pathLst>
              </a:custGeom>
              <a:solidFill>
                <a:srgbClr val="F2BC2A"/>
              </a:solidFill>
            </p:spPr>
          </p:sp>
          <p:sp>
            <p:nvSpPr>
              <p:cNvPr name="TextBox 15" id="15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</p:grpSp>
      <p:sp>
        <p:nvSpPr>
          <p:cNvPr name="TextBox 16" id="16"/>
          <p:cNvSpPr txBox="true"/>
          <p:nvPr/>
        </p:nvSpPr>
        <p:spPr>
          <a:xfrm rot="0">
            <a:off x="2708499" y="1276813"/>
            <a:ext cx="9599727" cy="88647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400"/>
              </a:lnSpc>
            </a:pPr>
            <a:r>
              <a:rPr lang="en-US" sz="6400" spc="211">
                <a:solidFill>
                  <a:srgbClr val="00AD9C"/>
                </a:solidFill>
                <a:latin typeface="Another Shabby"/>
              </a:rPr>
              <a:t>САМООЦІНЮВАННЯ</a:t>
            </a:r>
          </a:p>
        </p:txBody>
      </p:sp>
      <p:sp>
        <p:nvSpPr>
          <p:cNvPr name="Freeform 17" id="17"/>
          <p:cNvSpPr/>
          <p:nvPr/>
        </p:nvSpPr>
        <p:spPr>
          <a:xfrm flipH="false" flipV="false" rot="3594573">
            <a:off x="14728533" y="1392322"/>
            <a:ext cx="2218029" cy="2584567"/>
          </a:xfrm>
          <a:custGeom>
            <a:avLst/>
            <a:gdLst/>
            <a:ahLst/>
            <a:cxnLst/>
            <a:rect r="r" b="b" t="t" l="l"/>
            <a:pathLst>
              <a:path h="2584567" w="2218029">
                <a:moveTo>
                  <a:pt x="0" y="0"/>
                </a:moveTo>
                <a:lnTo>
                  <a:pt x="2218028" y="0"/>
                </a:lnTo>
                <a:lnTo>
                  <a:pt x="2218028" y="2584567"/>
                </a:lnTo>
                <a:lnTo>
                  <a:pt x="0" y="2584567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8" id="18"/>
          <p:cNvSpPr/>
          <p:nvPr/>
        </p:nvSpPr>
        <p:spPr>
          <a:xfrm flipH="false" flipV="false" rot="-954746">
            <a:off x="14680489" y="5937215"/>
            <a:ext cx="2729989" cy="2729989"/>
          </a:xfrm>
          <a:custGeom>
            <a:avLst/>
            <a:gdLst/>
            <a:ahLst/>
            <a:cxnLst/>
            <a:rect r="r" b="b" t="t" l="l"/>
            <a:pathLst>
              <a:path h="2729989" w="2729989">
                <a:moveTo>
                  <a:pt x="0" y="0"/>
                </a:moveTo>
                <a:lnTo>
                  <a:pt x="2729989" y="0"/>
                </a:lnTo>
                <a:lnTo>
                  <a:pt x="2729989" y="2729989"/>
                </a:lnTo>
                <a:lnTo>
                  <a:pt x="0" y="2729989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9" id="19"/>
          <p:cNvSpPr/>
          <p:nvPr/>
        </p:nvSpPr>
        <p:spPr>
          <a:xfrm flipH="false" flipV="false" rot="-771795">
            <a:off x="16825736" y="8834083"/>
            <a:ext cx="396638" cy="376445"/>
          </a:xfrm>
          <a:custGeom>
            <a:avLst/>
            <a:gdLst/>
            <a:ahLst/>
            <a:cxnLst/>
            <a:rect r="r" b="b" t="t" l="l"/>
            <a:pathLst>
              <a:path h="376445" w="396638">
                <a:moveTo>
                  <a:pt x="0" y="0"/>
                </a:moveTo>
                <a:lnTo>
                  <a:pt x="396638" y="0"/>
                </a:lnTo>
                <a:lnTo>
                  <a:pt x="396638" y="376445"/>
                </a:lnTo>
                <a:lnTo>
                  <a:pt x="0" y="376445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0" id="20"/>
          <p:cNvSpPr/>
          <p:nvPr/>
        </p:nvSpPr>
        <p:spPr>
          <a:xfrm flipH="false" flipV="false" rot="0">
            <a:off x="16045483" y="5143500"/>
            <a:ext cx="464062" cy="471782"/>
          </a:xfrm>
          <a:custGeom>
            <a:avLst/>
            <a:gdLst/>
            <a:ahLst/>
            <a:cxnLst/>
            <a:rect r="r" b="b" t="t" l="l"/>
            <a:pathLst>
              <a:path h="471782" w="464062">
                <a:moveTo>
                  <a:pt x="0" y="0"/>
                </a:moveTo>
                <a:lnTo>
                  <a:pt x="464062" y="0"/>
                </a:lnTo>
                <a:lnTo>
                  <a:pt x="464062" y="471782"/>
                </a:lnTo>
                <a:lnTo>
                  <a:pt x="0" y="471782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21" id="21"/>
          <p:cNvGrpSpPr/>
          <p:nvPr/>
        </p:nvGrpSpPr>
        <p:grpSpPr>
          <a:xfrm rot="0">
            <a:off x="14473103" y="4644516"/>
            <a:ext cx="220918" cy="220918"/>
            <a:chOff x="0" y="0"/>
            <a:chExt cx="6350000" cy="6350000"/>
          </a:xfrm>
        </p:grpSpPr>
        <p:sp>
          <p:nvSpPr>
            <p:cNvPr name="Freeform 22" id="22"/>
            <p:cNvSpPr/>
            <p:nvPr/>
          </p:nvSpPr>
          <p:spPr>
            <a:xfrm flipH="false" flipV="false" rot="0">
              <a:off x="14167" y="0"/>
              <a:ext cx="6321665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21665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1AB5DB"/>
            </a:solidFill>
          </p:spPr>
        </p:sp>
      </p:grpSp>
      <p:sp>
        <p:nvSpPr>
          <p:cNvPr name="Freeform 23" id="23"/>
          <p:cNvSpPr/>
          <p:nvPr/>
        </p:nvSpPr>
        <p:spPr>
          <a:xfrm flipH="false" flipV="false" rot="0">
            <a:off x="15295910" y="7936327"/>
            <a:ext cx="541637" cy="485504"/>
          </a:xfrm>
          <a:custGeom>
            <a:avLst/>
            <a:gdLst/>
            <a:ahLst/>
            <a:cxnLst/>
            <a:rect r="r" b="b" t="t" l="l"/>
            <a:pathLst>
              <a:path h="485504" w="541637">
                <a:moveTo>
                  <a:pt x="0" y="0"/>
                </a:moveTo>
                <a:lnTo>
                  <a:pt x="541637" y="0"/>
                </a:lnTo>
                <a:lnTo>
                  <a:pt x="541637" y="485504"/>
                </a:lnTo>
                <a:lnTo>
                  <a:pt x="0" y="485504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24" id="24"/>
          <p:cNvGrpSpPr>
            <a:grpSpLocks noChangeAspect="true"/>
          </p:cNvGrpSpPr>
          <p:nvPr/>
        </p:nvGrpSpPr>
        <p:grpSpPr>
          <a:xfrm rot="7527603">
            <a:off x="16590283" y="6554557"/>
            <a:ext cx="583271" cy="307275"/>
            <a:chOff x="0" y="0"/>
            <a:chExt cx="1610360" cy="848360"/>
          </a:xfrm>
        </p:grpSpPr>
        <p:sp>
          <p:nvSpPr>
            <p:cNvPr name="Freeform 25" id="25"/>
            <p:cNvSpPr/>
            <p:nvPr/>
          </p:nvSpPr>
          <p:spPr>
            <a:xfrm flipH="false" flipV="false" rot="0">
              <a:off x="-31750" y="0"/>
              <a:ext cx="1675130" cy="880110"/>
            </a:xfrm>
            <a:custGeom>
              <a:avLst/>
              <a:gdLst/>
              <a:ahLst/>
              <a:cxnLst/>
              <a:rect r="r" b="b" t="t" l="l"/>
              <a:pathLst>
                <a:path h="880110" w="1675130">
                  <a:moveTo>
                    <a:pt x="266700" y="848360"/>
                  </a:moveTo>
                  <a:cubicBezTo>
                    <a:pt x="236220" y="848360"/>
                    <a:pt x="205740" y="842010"/>
                    <a:pt x="175260" y="829310"/>
                  </a:cubicBezTo>
                  <a:cubicBezTo>
                    <a:pt x="55880" y="778510"/>
                    <a:pt x="0" y="641350"/>
                    <a:pt x="50800" y="521970"/>
                  </a:cubicBezTo>
                  <a:cubicBezTo>
                    <a:pt x="184150" y="204470"/>
                    <a:pt x="492760" y="0"/>
                    <a:pt x="836930" y="0"/>
                  </a:cubicBezTo>
                  <a:cubicBezTo>
                    <a:pt x="1181100" y="0"/>
                    <a:pt x="1489710" y="204470"/>
                    <a:pt x="1624330" y="521970"/>
                  </a:cubicBezTo>
                  <a:cubicBezTo>
                    <a:pt x="1675130" y="641350"/>
                    <a:pt x="1619250" y="779780"/>
                    <a:pt x="1499870" y="829310"/>
                  </a:cubicBezTo>
                  <a:cubicBezTo>
                    <a:pt x="1380490" y="880110"/>
                    <a:pt x="1242060" y="824230"/>
                    <a:pt x="1192530" y="704850"/>
                  </a:cubicBezTo>
                  <a:cubicBezTo>
                    <a:pt x="1131570" y="562610"/>
                    <a:pt x="991870" y="469900"/>
                    <a:pt x="836930" y="469900"/>
                  </a:cubicBezTo>
                  <a:cubicBezTo>
                    <a:pt x="681990" y="469900"/>
                    <a:pt x="543560" y="562610"/>
                    <a:pt x="482600" y="704850"/>
                  </a:cubicBezTo>
                  <a:cubicBezTo>
                    <a:pt x="445770" y="793750"/>
                    <a:pt x="358140" y="848360"/>
                    <a:pt x="266700" y="848360"/>
                  </a:cubicBezTo>
                  <a:close/>
                </a:path>
              </a:pathLst>
            </a:custGeom>
            <a:solidFill>
              <a:srgbClr val="F2BC2A"/>
            </a:solidFill>
          </p:spPr>
        </p:sp>
      </p:grpSp>
      <p:grpSp>
        <p:nvGrpSpPr>
          <p:cNvPr name="Group 26" id="26"/>
          <p:cNvGrpSpPr/>
          <p:nvPr/>
        </p:nvGrpSpPr>
        <p:grpSpPr>
          <a:xfrm rot="0">
            <a:off x="17259300" y="1132026"/>
            <a:ext cx="220918" cy="220918"/>
            <a:chOff x="0" y="0"/>
            <a:chExt cx="6350000" cy="6350000"/>
          </a:xfrm>
        </p:grpSpPr>
        <p:sp>
          <p:nvSpPr>
            <p:cNvPr name="Freeform 27" id="27"/>
            <p:cNvSpPr/>
            <p:nvPr/>
          </p:nvSpPr>
          <p:spPr>
            <a:xfrm flipH="false" flipV="false" rot="0">
              <a:off x="14167" y="0"/>
              <a:ext cx="6321665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21665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1AB5DB"/>
            </a:solidFill>
          </p:spPr>
        </p:sp>
      </p:grpSp>
      <p:sp>
        <p:nvSpPr>
          <p:cNvPr name="Freeform 28" id="28"/>
          <p:cNvSpPr/>
          <p:nvPr/>
        </p:nvSpPr>
        <p:spPr>
          <a:xfrm flipH="false" flipV="false" rot="-771795">
            <a:off x="13775394" y="1065726"/>
            <a:ext cx="372482" cy="353519"/>
          </a:xfrm>
          <a:custGeom>
            <a:avLst/>
            <a:gdLst/>
            <a:ahLst/>
            <a:cxnLst/>
            <a:rect r="r" b="b" t="t" l="l"/>
            <a:pathLst>
              <a:path h="353519" w="372482">
                <a:moveTo>
                  <a:pt x="0" y="0"/>
                </a:moveTo>
                <a:lnTo>
                  <a:pt x="372481" y="0"/>
                </a:lnTo>
                <a:lnTo>
                  <a:pt x="372481" y="353519"/>
                </a:lnTo>
                <a:lnTo>
                  <a:pt x="0" y="353519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9" id="29"/>
          <p:cNvSpPr/>
          <p:nvPr/>
        </p:nvSpPr>
        <p:spPr>
          <a:xfrm flipH="false" flipV="false" rot="-771795">
            <a:off x="2003708" y="2475409"/>
            <a:ext cx="396638" cy="376445"/>
          </a:xfrm>
          <a:custGeom>
            <a:avLst/>
            <a:gdLst/>
            <a:ahLst/>
            <a:cxnLst/>
            <a:rect r="r" b="b" t="t" l="l"/>
            <a:pathLst>
              <a:path h="376445" w="396638">
                <a:moveTo>
                  <a:pt x="0" y="0"/>
                </a:moveTo>
                <a:lnTo>
                  <a:pt x="396638" y="0"/>
                </a:lnTo>
                <a:lnTo>
                  <a:pt x="396638" y="376446"/>
                </a:lnTo>
                <a:lnTo>
                  <a:pt x="0" y="376446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0" id="30"/>
          <p:cNvSpPr/>
          <p:nvPr/>
        </p:nvSpPr>
        <p:spPr>
          <a:xfrm flipH="false" flipV="false" rot="0">
            <a:off x="1734751" y="896135"/>
            <a:ext cx="449334" cy="456809"/>
          </a:xfrm>
          <a:custGeom>
            <a:avLst/>
            <a:gdLst/>
            <a:ahLst/>
            <a:cxnLst/>
            <a:rect r="r" b="b" t="t" l="l"/>
            <a:pathLst>
              <a:path h="456809" w="449334">
                <a:moveTo>
                  <a:pt x="0" y="0"/>
                </a:moveTo>
                <a:lnTo>
                  <a:pt x="449334" y="0"/>
                </a:lnTo>
                <a:lnTo>
                  <a:pt x="449334" y="456809"/>
                </a:lnTo>
                <a:lnTo>
                  <a:pt x="0" y="456809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1" id="31"/>
          <p:cNvSpPr/>
          <p:nvPr/>
        </p:nvSpPr>
        <p:spPr>
          <a:xfrm flipH="false" flipV="false" rot="0">
            <a:off x="981679" y="3510678"/>
            <a:ext cx="541637" cy="485504"/>
          </a:xfrm>
          <a:custGeom>
            <a:avLst/>
            <a:gdLst/>
            <a:ahLst/>
            <a:cxnLst/>
            <a:rect r="r" b="b" t="t" l="l"/>
            <a:pathLst>
              <a:path h="485504" w="541637">
                <a:moveTo>
                  <a:pt x="0" y="0"/>
                </a:moveTo>
                <a:lnTo>
                  <a:pt x="541637" y="0"/>
                </a:lnTo>
                <a:lnTo>
                  <a:pt x="541637" y="485504"/>
                </a:lnTo>
                <a:lnTo>
                  <a:pt x="0" y="485504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32" id="32"/>
          <p:cNvGrpSpPr>
            <a:grpSpLocks noChangeAspect="true"/>
          </p:cNvGrpSpPr>
          <p:nvPr/>
        </p:nvGrpSpPr>
        <p:grpSpPr>
          <a:xfrm rot="7527603">
            <a:off x="690044" y="1755614"/>
            <a:ext cx="583271" cy="307275"/>
            <a:chOff x="0" y="0"/>
            <a:chExt cx="1610360" cy="848360"/>
          </a:xfrm>
        </p:grpSpPr>
        <p:sp>
          <p:nvSpPr>
            <p:cNvPr name="Freeform 33" id="33"/>
            <p:cNvSpPr/>
            <p:nvPr/>
          </p:nvSpPr>
          <p:spPr>
            <a:xfrm flipH="false" flipV="false" rot="0">
              <a:off x="-31750" y="0"/>
              <a:ext cx="1675130" cy="880110"/>
            </a:xfrm>
            <a:custGeom>
              <a:avLst/>
              <a:gdLst/>
              <a:ahLst/>
              <a:cxnLst/>
              <a:rect r="r" b="b" t="t" l="l"/>
              <a:pathLst>
                <a:path h="880110" w="1675130">
                  <a:moveTo>
                    <a:pt x="266700" y="848360"/>
                  </a:moveTo>
                  <a:cubicBezTo>
                    <a:pt x="236220" y="848360"/>
                    <a:pt x="205740" y="842010"/>
                    <a:pt x="175260" y="829310"/>
                  </a:cubicBezTo>
                  <a:cubicBezTo>
                    <a:pt x="55880" y="778510"/>
                    <a:pt x="0" y="641350"/>
                    <a:pt x="50800" y="521970"/>
                  </a:cubicBezTo>
                  <a:cubicBezTo>
                    <a:pt x="184150" y="204470"/>
                    <a:pt x="492760" y="0"/>
                    <a:pt x="836930" y="0"/>
                  </a:cubicBezTo>
                  <a:cubicBezTo>
                    <a:pt x="1181100" y="0"/>
                    <a:pt x="1489710" y="204470"/>
                    <a:pt x="1624330" y="521970"/>
                  </a:cubicBezTo>
                  <a:cubicBezTo>
                    <a:pt x="1675130" y="641350"/>
                    <a:pt x="1619250" y="779780"/>
                    <a:pt x="1499870" y="829310"/>
                  </a:cubicBezTo>
                  <a:cubicBezTo>
                    <a:pt x="1380490" y="880110"/>
                    <a:pt x="1242060" y="824230"/>
                    <a:pt x="1192530" y="704850"/>
                  </a:cubicBezTo>
                  <a:cubicBezTo>
                    <a:pt x="1131570" y="562610"/>
                    <a:pt x="991870" y="469900"/>
                    <a:pt x="836930" y="469900"/>
                  </a:cubicBezTo>
                  <a:cubicBezTo>
                    <a:pt x="681990" y="469900"/>
                    <a:pt x="543560" y="562610"/>
                    <a:pt x="482600" y="704850"/>
                  </a:cubicBezTo>
                  <a:cubicBezTo>
                    <a:pt x="445770" y="793750"/>
                    <a:pt x="358140" y="848360"/>
                    <a:pt x="266700" y="848360"/>
                  </a:cubicBezTo>
                  <a:close/>
                </a:path>
              </a:pathLst>
            </a:custGeom>
            <a:solidFill>
              <a:srgbClr val="F2BC2A"/>
            </a:solidFill>
          </p:spPr>
        </p:sp>
      </p:grpSp>
      <p:grpSp>
        <p:nvGrpSpPr>
          <p:cNvPr name="Group 34" id="34"/>
          <p:cNvGrpSpPr/>
          <p:nvPr/>
        </p:nvGrpSpPr>
        <p:grpSpPr>
          <a:xfrm rot="0">
            <a:off x="3110749" y="1456271"/>
            <a:ext cx="220918" cy="220918"/>
            <a:chOff x="0" y="0"/>
            <a:chExt cx="6350000" cy="6350000"/>
          </a:xfrm>
        </p:grpSpPr>
        <p:sp>
          <p:nvSpPr>
            <p:cNvPr name="Freeform 35" id="35"/>
            <p:cNvSpPr/>
            <p:nvPr/>
          </p:nvSpPr>
          <p:spPr>
            <a:xfrm flipH="false" flipV="false" rot="0">
              <a:off x="14167" y="0"/>
              <a:ext cx="6321665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21665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1AB5DB"/>
            </a:solidFill>
          </p:spPr>
        </p:sp>
      </p:grpSp>
      <p:sp>
        <p:nvSpPr>
          <p:cNvPr name="Freeform 36" id="36"/>
          <p:cNvSpPr/>
          <p:nvPr/>
        </p:nvSpPr>
        <p:spPr>
          <a:xfrm flipH="false" flipV="false" rot="0">
            <a:off x="9854050" y="3014635"/>
            <a:ext cx="4729512" cy="4729512"/>
          </a:xfrm>
          <a:custGeom>
            <a:avLst/>
            <a:gdLst/>
            <a:ahLst/>
            <a:cxnLst/>
            <a:rect r="r" b="b" t="t" l="l"/>
            <a:pathLst>
              <a:path h="4729512" w="4729512">
                <a:moveTo>
                  <a:pt x="0" y="0"/>
                </a:moveTo>
                <a:lnTo>
                  <a:pt x="4729512" y="0"/>
                </a:lnTo>
                <a:lnTo>
                  <a:pt x="4729512" y="4729512"/>
                </a:lnTo>
                <a:lnTo>
                  <a:pt x="0" y="4729512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37" id="37"/>
          <p:cNvSpPr txBox="true"/>
          <p:nvPr/>
        </p:nvSpPr>
        <p:spPr>
          <a:xfrm rot="0">
            <a:off x="687350" y="3072257"/>
            <a:ext cx="8957149" cy="525904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marL="799014" indent="-399507" lvl="1">
              <a:lnSpc>
                <a:spcPts val="5181"/>
              </a:lnSpc>
              <a:buFont typeface="Arial"/>
              <a:buChar char="•"/>
            </a:pPr>
            <a:r>
              <a:rPr lang="en-US" sz="3700">
                <a:solidFill>
                  <a:srgbClr val="000000"/>
                </a:solidFill>
                <a:latin typeface="Arimo Bold"/>
              </a:rPr>
              <a:t>розумію визначення слова «наука», «техніка», «відкриття»</a:t>
            </a:r>
          </a:p>
          <a:p>
            <a:pPr>
              <a:lnSpc>
                <a:spcPts val="5181"/>
              </a:lnSpc>
            </a:pPr>
            <a:r>
              <a:rPr lang="en-US" sz="3700">
                <a:solidFill>
                  <a:srgbClr val="000000"/>
                </a:solidFill>
                <a:latin typeface="Arimo Bold"/>
              </a:rPr>
              <a:t> </a:t>
            </a:r>
          </a:p>
          <a:p>
            <a:pPr marL="799014" indent="-399507" lvl="1">
              <a:lnSpc>
                <a:spcPts val="5181"/>
              </a:lnSpc>
              <a:buFont typeface="Arial"/>
              <a:buChar char="•"/>
            </a:pPr>
            <a:r>
              <a:rPr lang="en-US" sz="3700">
                <a:solidFill>
                  <a:srgbClr val="000000"/>
                </a:solidFill>
                <a:latin typeface="Arimo Bold"/>
              </a:rPr>
              <a:t>можу навести приклади винаходів людини</a:t>
            </a:r>
          </a:p>
          <a:p>
            <a:pPr>
              <a:lnSpc>
                <a:spcPts val="5181"/>
              </a:lnSpc>
            </a:pPr>
          </a:p>
          <a:p>
            <a:pPr marL="799014" indent="-399507" lvl="1">
              <a:lnSpc>
                <a:spcPts val="5181"/>
              </a:lnSpc>
              <a:buFont typeface="Arial"/>
              <a:buChar char="•"/>
            </a:pPr>
            <a:r>
              <a:rPr lang="en-US" sz="3700">
                <a:solidFill>
                  <a:srgbClr val="000000"/>
                </a:solidFill>
                <a:latin typeface="Arimo Bold"/>
              </a:rPr>
              <a:t>можу </a:t>
            </a:r>
            <a:r>
              <a:rPr lang="en-US" sz="3700">
                <a:solidFill>
                  <a:srgbClr val="000000"/>
                </a:solidFill>
                <a:latin typeface="Arimo Bold"/>
              </a:rPr>
              <a:t>пояснити, як наука впливає на світ, та на життя людини</a:t>
            </a:r>
          </a:p>
        </p:txBody>
      </p:sp>
    </p:spTree>
  </p:cSld>
  <p:clrMapOvr>
    <a:masterClrMapping/>
  </p:clrMapOvr>
</p:sld>
</file>

<file path=ppt/slides/slide1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>
            <a:alphaModFix amt="14000"/>
          </a:blip>
          <a:srcRect l="-25046" t="21875" r="-25046" b="21875"/>
          <a:stretch>
            <a:fillRect/>
          </a:stretch>
        </p:blipFill>
        <p:spPr>
          <a:xfrm flipH="false" flipV="false">
            <a:off x="0" y="0"/>
            <a:ext cx="18288000" cy="10287000"/>
          </a:xfrm>
          <a:prstGeom prst="rect">
            <a:avLst/>
          </a:prstGeom>
        </p:spPr>
      </p:pic>
      <p:grpSp>
        <p:nvGrpSpPr>
          <p:cNvPr name="Group 3" id="3"/>
          <p:cNvGrpSpPr/>
          <p:nvPr/>
        </p:nvGrpSpPr>
        <p:grpSpPr>
          <a:xfrm rot="0">
            <a:off x="-869488" y="-836544"/>
            <a:ext cx="20086371" cy="12006726"/>
            <a:chOff x="0" y="0"/>
            <a:chExt cx="26781829" cy="16008969"/>
          </a:xfrm>
        </p:grpSpPr>
        <p:grpSp>
          <p:nvGrpSpPr>
            <p:cNvPr name="Group 4" id="4"/>
            <p:cNvGrpSpPr/>
            <p:nvPr/>
          </p:nvGrpSpPr>
          <p:grpSpPr>
            <a:xfrm rot="0">
              <a:off x="0" y="394920"/>
              <a:ext cx="1900244" cy="15205129"/>
              <a:chOff x="0" y="0"/>
              <a:chExt cx="356429" cy="2852028"/>
            </a:xfrm>
          </p:grpSpPr>
          <p:sp>
            <p:nvSpPr>
              <p:cNvPr name="Freeform 5" id="5"/>
              <p:cNvSpPr/>
              <p:nvPr/>
            </p:nvSpPr>
            <p:spPr>
              <a:xfrm flipH="false" flipV="false" rot="0">
                <a:off x="0" y="0"/>
                <a:ext cx="356429" cy="2852028"/>
              </a:xfrm>
              <a:custGeom>
                <a:avLst/>
                <a:gdLst/>
                <a:ahLst/>
                <a:cxnLst/>
                <a:rect r="r" b="b" t="t" l="l"/>
                <a:pathLst>
                  <a:path h="2852028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2852028"/>
                    </a:lnTo>
                    <a:lnTo>
                      <a:pt x="0" y="2852028"/>
                    </a:lnTo>
                    <a:close/>
                  </a:path>
                </a:pathLst>
              </a:custGeom>
              <a:solidFill>
                <a:srgbClr val="E65C7E"/>
              </a:solidFill>
            </p:spPr>
          </p:sp>
          <p:sp>
            <p:nvSpPr>
              <p:cNvPr name="TextBox 6" id="6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  <p:grpSp>
          <p:nvGrpSpPr>
            <p:cNvPr name="Group 7" id="7"/>
            <p:cNvGrpSpPr/>
            <p:nvPr/>
          </p:nvGrpSpPr>
          <p:grpSpPr>
            <a:xfrm rot="0">
              <a:off x="24881585" y="394920"/>
              <a:ext cx="1900244" cy="15205129"/>
              <a:chOff x="0" y="0"/>
              <a:chExt cx="356429" cy="2852028"/>
            </a:xfrm>
          </p:grpSpPr>
          <p:sp>
            <p:nvSpPr>
              <p:cNvPr name="Freeform 8" id="8"/>
              <p:cNvSpPr/>
              <p:nvPr/>
            </p:nvSpPr>
            <p:spPr>
              <a:xfrm flipH="false" flipV="false" rot="0">
                <a:off x="0" y="0"/>
                <a:ext cx="356429" cy="2852028"/>
              </a:xfrm>
              <a:custGeom>
                <a:avLst/>
                <a:gdLst/>
                <a:ahLst/>
                <a:cxnLst/>
                <a:rect r="r" b="b" t="t" l="l"/>
                <a:pathLst>
                  <a:path h="2852028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2852028"/>
                    </a:lnTo>
                    <a:lnTo>
                      <a:pt x="0" y="2852028"/>
                    </a:lnTo>
                    <a:close/>
                  </a:path>
                </a:pathLst>
              </a:custGeom>
              <a:solidFill>
                <a:srgbClr val="E65C7E"/>
              </a:solidFill>
            </p:spPr>
          </p:sp>
          <p:sp>
            <p:nvSpPr>
              <p:cNvPr name="TextBox 9" id="9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  <p:grpSp>
          <p:nvGrpSpPr>
            <p:cNvPr name="Group 10" id="10"/>
            <p:cNvGrpSpPr/>
            <p:nvPr/>
          </p:nvGrpSpPr>
          <p:grpSpPr>
            <a:xfrm rot="5400000">
              <a:off x="12801106" y="-11850985"/>
              <a:ext cx="1900244" cy="25602213"/>
              <a:chOff x="0" y="0"/>
              <a:chExt cx="356429" cy="4802210"/>
            </a:xfrm>
          </p:grpSpPr>
          <p:sp>
            <p:nvSpPr>
              <p:cNvPr name="Freeform 11" id="11"/>
              <p:cNvSpPr/>
              <p:nvPr/>
            </p:nvSpPr>
            <p:spPr>
              <a:xfrm flipH="false" flipV="false" rot="0">
                <a:off x="0" y="0"/>
                <a:ext cx="356429" cy="4802210"/>
              </a:xfrm>
              <a:custGeom>
                <a:avLst/>
                <a:gdLst/>
                <a:ahLst/>
                <a:cxnLst/>
                <a:rect r="r" b="b" t="t" l="l"/>
                <a:pathLst>
                  <a:path h="4802210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4802210"/>
                    </a:lnTo>
                    <a:lnTo>
                      <a:pt x="0" y="4802210"/>
                    </a:lnTo>
                    <a:close/>
                  </a:path>
                </a:pathLst>
              </a:custGeom>
              <a:solidFill>
                <a:srgbClr val="E65C7E"/>
              </a:solidFill>
            </p:spPr>
          </p:sp>
          <p:sp>
            <p:nvSpPr>
              <p:cNvPr name="TextBox 12" id="12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  <p:grpSp>
          <p:nvGrpSpPr>
            <p:cNvPr name="Group 13" id="13"/>
            <p:cNvGrpSpPr/>
            <p:nvPr/>
          </p:nvGrpSpPr>
          <p:grpSpPr>
            <a:xfrm rot="5400000">
              <a:off x="12656286" y="2257740"/>
              <a:ext cx="1900244" cy="25602213"/>
              <a:chOff x="0" y="0"/>
              <a:chExt cx="356429" cy="4802210"/>
            </a:xfrm>
          </p:grpSpPr>
          <p:sp>
            <p:nvSpPr>
              <p:cNvPr name="Freeform 14" id="14"/>
              <p:cNvSpPr/>
              <p:nvPr/>
            </p:nvSpPr>
            <p:spPr>
              <a:xfrm flipH="false" flipV="false" rot="0">
                <a:off x="0" y="0"/>
                <a:ext cx="356429" cy="4802210"/>
              </a:xfrm>
              <a:custGeom>
                <a:avLst/>
                <a:gdLst/>
                <a:ahLst/>
                <a:cxnLst/>
                <a:rect r="r" b="b" t="t" l="l"/>
                <a:pathLst>
                  <a:path h="4802210" w="356429">
                    <a:moveTo>
                      <a:pt x="0" y="0"/>
                    </a:moveTo>
                    <a:lnTo>
                      <a:pt x="356429" y="0"/>
                    </a:lnTo>
                    <a:lnTo>
                      <a:pt x="356429" y="4802210"/>
                    </a:lnTo>
                    <a:lnTo>
                      <a:pt x="0" y="4802210"/>
                    </a:lnTo>
                    <a:close/>
                  </a:path>
                </a:pathLst>
              </a:custGeom>
              <a:solidFill>
                <a:srgbClr val="E65C7E"/>
              </a:solidFill>
            </p:spPr>
          </p:sp>
          <p:sp>
            <p:nvSpPr>
              <p:cNvPr name="TextBox 15" id="15"/>
              <p:cNvSpPr txBox="true"/>
              <p:nvPr/>
            </p:nvSpPr>
            <p:spPr>
              <a:xfrm>
                <a:off x="0" y="-57150"/>
                <a:ext cx="812800" cy="869950"/>
              </a:xfrm>
              <a:prstGeom prst="rect">
                <a:avLst/>
              </a:prstGeom>
            </p:spPr>
            <p:txBody>
              <a:bodyPr anchor="ctr" rtlCol="false" tIns="53498" lIns="53498" bIns="53498" rIns="53498"/>
              <a:lstStyle/>
              <a:p>
                <a:pPr algn="ctr">
                  <a:lnSpc>
                    <a:spcPts val="2801"/>
                  </a:lnSpc>
                </a:pPr>
              </a:p>
            </p:txBody>
          </p:sp>
        </p:grpSp>
      </p:grpSp>
      <p:sp>
        <p:nvSpPr>
          <p:cNvPr name="Freeform 16" id="16"/>
          <p:cNvSpPr/>
          <p:nvPr/>
        </p:nvSpPr>
        <p:spPr>
          <a:xfrm flipH="false" flipV="false" rot="771677">
            <a:off x="13389293" y="5297170"/>
            <a:ext cx="4445598" cy="6318033"/>
          </a:xfrm>
          <a:custGeom>
            <a:avLst/>
            <a:gdLst/>
            <a:ahLst/>
            <a:cxnLst/>
            <a:rect r="r" b="b" t="t" l="l"/>
            <a:pathLst>
              <a:path h="6318033" w="4445598">
                <a:moveTo>
                  <a:pt x="0" y="0"/>
                </a:moveTo>
                <a:lnTo>
                  <a:pt x="4445597" y="0"/>
                </a:lnTo>
                <a:lnTo>
                  <a:pt x="4445597" y="6318033"/>
                </a:lnTo>
                <a:lnTo>
                  <a:pt x="0" y="6318033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7" id="17"/>
          <p:cNvSpPr/>
          <p:nvPr/>
        </p:nvSpPr>
        <p:spPr>
          <a:xfrm flipH="false" flipV="false" rot="-873501">
            <a:off x="11928939" y="428795"/>
            <a:ext cx="1911167" cy="3166089"/>
          </a:xfrm>
          <a:custGeom>
            <a:avLst/>
            <a:gdLst/>
            <a:ahLst/>
            <a:cxnLst/>
            <a:rect r="r" b="b" t="t" l="l"/>
            <a:pathLst>
              <a:path h="3166089" w="1911167">
                <a:moveTo>
                  <a:pt x="0" y="0"/>
                </a:moveTo>
                <a:lnTo>
                  <a:pt x="1911166" y="0"/>
                </a:lnTo>
                <a:lnTo>
                  <a:pt x="1911166" y="3166089"/>
                </a:lnTo>
                <a:lnTo>
                  <a:pt x="0" y="3166089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8" id="18"/>
          <p:cNvSpPr/>
          <p:nvPr/>
        </p:nvSpPr>
        <p:spPr>
          <a:xfrm flipH="false" flipV="false" rot="-6816188">
            <a:off x="14692549" y="757774"/>
            <a:ext cx="3656175" cy="3543166"/>
          </a:xfrm>
          <a:custGeom>
            <a:avLst/>
            <a:gdLst/>
            <a:ahLst/>
            <a:cxnLst/>
            <a:rect r="r" b="b" t="t" l="l"/>
            <a:pathLst>
              <a:path h="3543166" w="3656175">
                <a:moveTo>
                  <a:pt x="0" y="0"/>
                </a:moveTo>
                <a:lnTo>
                  <a:pt x="3656175" y="0"/>
                </a:lnTo>
                <a:lnTo>
                  <a:pt x="3656175" y="3543166"/>
                </a:lnTo>
                <a:lnTo>
                  <a:pt x="0" y="3543166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9" id="19"/>
          <p:cNvSpPr/>
          <p:nvPr/>
        </p:nvSpPr>
        <p:spPr>
          <a:xfrm flipH="false" flipV="false" rot="776812">
            <a:off x="11654327" y="4757458"/>
            <a:ext cx="1403466" cy="2756808"/>
          </a:xfrm>
          <a:custGeom>
            <a:avLst/>
            <a:gdLst/>
            <a:ahLst/>
            <a:cxnLst/>
            <a:rect r="r" b="b" t="t" l="l"/>
            <a:pathLst>
              <a:path h="2756808" w="1403466">
                <a:moveTo>
                  <a:pt x="0" y="0"/>
                </a:moveTo>
                <a:lnTo>
                  <a:pt x="1403466" y="0"/>
                </a:lnTo>
                <a:lnTo>
                  <a:pt x="1403466" y="2756809"/>
                </a:lnTo>
                <a:lnTo>
                  <a:pt x="0" y="2756809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20" id="20"/>
          <p:cNvGrpSpPr/>
          <p:nvPr/>
        </p:nvGrpSpPr>
        <p:grpSpPr>
          <a:xfrm rot="0">
            <a:off x="17144474" y="913874"/>
            <a:ext cx="229651" cy="229651"/>
            <a:chOff x="0" y="0"/>
            <a:chExt cx="6350000" cy="6350000"/>
          </a:xfrm>
        </p:grpSpPr>
        <p:sp>
          <p:nvSpPr>
            <p:cNvPr name="Freeform 21" id="21"/>
            <p:cNvSpPr/>
            <p:nvPr/>
          </p:nvSpPr>
          <p:spPr>
            <a:xfrm flipH="false" flipV="false" rot="0">
              <a:off x="14167" y="0"/>
              <a:ext cx="6321665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21665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1AB5DB"/>
            </a:solidFill>
          </p:spPr>
        </p:sp>
      </p:grpSp>
      <p:sp>
        <p:nvSpPr>
          <p:cNvPr name="Freeform 22" id="22"/>
          <p:cNvSpPr/>
          <p:nvPr/>
        </p:nvSpPr>
        <p:spPr>
          <a:xfrm flipH="false" flipV="false" rot="0">
            <a:off x="11561697" y="1893821"/>
            <a:ext cx="238202" cy="236037"/>
          </a:xfrm>
          <a:custGeom>
            <a:avLst/>
            <a:gdLst/>
            <a:ahLst/>
            <a:cxnLst/>
            <a:rect r="r" b="b" t="t" l="l"/>
            <a:pathLst>
              <a:path h="236037" w="238202">
                <a:moveTo>
                  <a:pt x="0" y="0"/>
                </a:moveTo>
                <a:lnTo>
                  <a:pt x="238203" y="0"/>
                </a:lnTo>
                <a:lnTo>
                  <a:pt x="238203" y="236037"/>
                </a:lnTo>
                <a:lnTo>
                  <a:pt x="0" y="236037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3" id="23"/>
          <p:cNvSpPr/>
          <p:nvPr/>
        </p:nvSpPr>
        <p:spPr>
          <a:xfrm flipH="false" flipV="false" rot="-771795">
            <a:off x="17483208" y="9501083"/>
            <a:ext cx="433712" cy="411632"/>
          </a:xfrm>
          <a:custGeom>
            <a:avLst/>
            <a:gdLst/>
            <a:ahLst/>
            <a:cxnLst/>
            <a:rect r="r" b="b" t="t" l="l"/>
            <a:pathLst>
              <a:path h="411632" w="433712">
                <a:moveTo>
                  <a:pt x="0" y="0"/>
                </a:moveTo>
                <a:lnTo>
                  <a:pt x="433712" y="0"/>
                </a:lnTo>
                <a:lnTo>
                  <a:pt x="433712" y="411632"/>
                </a:lnTo>
                <a:lnTo>
                  <a:pt x="0" y="411632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4" id="24"/>
          <p:cNvSpPr/>
          <p:nvPr/>
        </p:nvSpPr>
        <p:spPr>
          <a:xfrm flipH="false" flipV="false" rot="0">
            <a:off x="14407372" y="4274705"/>
            <a:ext cx="464062" cy="471782"/>
          </a:xfrm>
          <a:custGeom>
            <a:avLst/>
            <a:gdLst/>
            <a:ahLst/>
            <a:cxnLst/>
            <a:rect r="r" b="b" t="t" l="l"/>
            <a:pathLst>
              <a:path h="471782" w="464062">
                <a:moveTo>
                  <a:pt x="0" y="0"/>
                </a:moveTo>
                <a:lnTo>
                  <a:pt x="464061" y="0"/>
                </a:lnTo>
                <a:lnTo>
                  <a:pt x="464061" y="471781"/>
                </a:lnTo>
                <a:lnTo>
                  <a:pt x="0" y="471781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25" id="25"/>
          <p:cNvGrpSpPr>
            <a:grpSpLocks noChangeAspect="true"/>
          </p:cNvGrpSpPr>
          <p:nvPr/>
        </p:nvGrpSpPr>
        <p:grpSpPr>
          <a:xfrm rot="-874149">
            <a:off x="13641867" y="5520507"/>
            <a:ext cx="498419" cy="262574"/>
            <a:chOff x="0" y="0"/>
            <a:chExt cx="1610360" cy="848360"/>
          </a:xfrm>
        </p:grpSpPr>
        <p:sp>
          <p:nvSpPr>
            <p:cNvPr name="Freeform 26" id="26"/>
            <p:cNvSpPr/>
            <p:nvPr/>
          </p:nvSpPr>
          <p:spPr>
            <a:xfrm flipH="false" flipV="false" rot="0">
              <a:off x="-31750" y="0"/>
              <a:ext cx="1675130" cy="880110"/>
            </a:xfrm>
            <a:custGeom>
              <a:avLst/>
              <a:gdLst/>
              <a:ahLst/>
              <a:cxnLst/>
              <a:rect r="r" b="b" t="t" l="l"/>
              <a:pathLst>
                <a:path h="880110" w="1675130">
                  <a:moveTo>
                    <a:pt x="266700" y="848360"/>
                  </a:moveTo>
                  <a:cubicBezTo>
                    <a:pt x="236220" y="848360"/>
                    <a:pt x="205740" y="842010"/>
                    <a:pt x="175260" y="829310"/>
                  </a:cubicBezTo>
                  <a:cubicBezTo>
                    <a:pt x="55880" y="778510"/>
                    <a:pt x="0" y="641350"/>
                    <a:pt x="50800" y="521970"/>
                  </a:cubicBezTo>
                  <a:cubicBezTo>
                    <a:pt x="184150" y="204470"/>
                    <a:pt x="492760" y="0"/>
                    <a:pt x="836930" y="0"/>
                  </a:cubicBezTo>
                  <a:cubicBezTo>
                    <a:pt x="1181100" y="0"/>
                    <a:pt x="1489710" y="204470"/>
                    <a:pt x="1624330" y="521970"/>
                  </a:cubicBezTo>
                  <a:cubicBezTo>
                    <a:pt x="1675130" y="641350"/>
                    <a:pt x="1619250" y="779780"/>
                    <a:pt x="1499870" y="829310"/>
                  </a:cubicBezTo>
                  <a:cubicBezTo>
                    <a:pt x="1380490" y="880110"/>
                    <a:pt x="1242060" y="824230"/>
                    <a:pt x="1192530" y="704850"/>
                  </a:cubicBezTo>
                  <a:cubicBezTo>
                    <a:pt x="1131570" y="562610"/>
                    <a:pt x="991870" y="469900"/>
                    <a:pt x="836930" y="469900"/>
                  </a:cubicBezTo>
                  <a:cubicBezTo>
                    <a:pt x="681990" y="469900"/>
                    <a:pt x="543560" y="562610"/>
                    <a:pt x="482600" y="704850"/>
                  </a:cubicBezTo>
                  <a:cubicBezTo>
                    <a:pt x="445770" y="793750"/>
                    <a:pt x="358140" y="848360"/>
                    <a:pt x="266700" y="848360"/>
                  </a:cubicBezTo>
                  <a:close/>
                </a:path>
              </a:pathLst>
            </a:custGeom>
            <a:solidFill>
              <a:srgbClr val="F2BC2A"/>
            </a:solidFill>
          </p:spPr>
        </p:sp>
      </p:grpSp>
      <p:grpSp>
        <p:nvGrpSpPr>
          <p:cNvPr name="Group 27" id="27"/>
          <p:cNvGrpSpPr/>
          <p:nvPr/>
        </p:nvGrpSpPr>
        <p:grpSpPr>
          <a:xfrm rot="0">
            <a:off x="17144474" y="4746486"/>
            <a:ext cx="229651" cy="229651"/>
            <a:chOff x="0" y="0"/>
            <a:chExt cx="6350000" cy="6350000"/>
          </a:xfrm>
        </p:grpSpPr>
        <p:sp>
          <p:nvSpPr>
            <p:cNvPr name="Freeform 28" id="28"/>
            <p:cNvSpPr/>
            <p:nvPr/>
          </p:nvSpPr>
          <p:spPr>
            <a:xfrm flipH="false" flipV="false" rot="0">
              <a:off x="14167" y="0"/>
              <a:ext cx="6321665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21665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1AB5DB"/>
            </a:solidFill>
          </p:spPr>
        </p:sp>
      </p:grpSp>
      <p:sp>
        <p:nvSpPr>
          <p:cNvPr name="Freeform 29" id="29"/>
          <p:cNvSpPr/>
          <p:nvPr/>
        </p:nvSpPr>
        <p:spPr>
          <a:xfrm flipH="false" flipV="false" rot="0">
            <a:off x="12657002" y="9299018"/>
            <a:ext cx="455040" cy="407881"/>
          </a:xfrm>
          <a:custGeom>
            <a:avLst/>
            <a:gdLst/>
            <a:ahLst/>
            <a:cxnLst/>
            <a:rect r="r" b="b" t="t" l="l"/>
            <a:pathLst>
              <a:path h="407881" w="455040">
                <a:moveTo>
                  <a:pt x="0" y="0"/>
                </a:moveTo>
                <a:lnTo>
                  <a:pt x="455040" y="0"/>
                </a:lnTo>
                <a:lnTo>
                  <a:pt x="455040" y="407881"/>
                </a:lnTo>
                <a:lnTo>
                  <a:pt x="0" y="407881"/>
                </a:lnTo>
                <a:lnTo>
                  <a:pt x="0" y="0"/>
                </a:lnTo>
                <a:close/>
              </a:path>
            </a:pathLst>
          </a:custGeom>
          <a:blipFill>
            <a:blip r:embed="rId17">
              <a:extLst>
                <a:ext uri="{96DAC541-7B7A-43D3-8B79-37D633B846F1}">
                  <asvg:svgBlip xmlns:asvg="http://schemas.microsoft.com/office/drawing/2016/SVG/main" r:embed="rId1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0" id="30"/>
          <p:cNvSpPr/>
          <p:nvPr/>
        </p:nvSpPr>
        <p:spPr>
          <a:xfrm flipH="false" flipV="false" rot="0">
            <a:off x="13891077" y="741038"/>
            <a:ext cx="568596" cy="509669"/>
          </a:xfrm>
          <a:custGeom>
            <a:avLst/>
            <a:gdLst/>
            <a:ahLst/>
            <a:cxnLst/>
            <a:rect r="r" b="b" t="t" l="l"/>
            <a:pathLst>
              <a:path h="509669" w="568596">
                <a:moveTo>
                  <a:pt x="0" y="0"/>
                </a:moveTo>
                <a:lnTo>
                  <a:pt x="568596" y="0"/>
                </a:lnTo>
                <a:lnTo>
                  <a:pt x="568596" y="509669"/>
                </a:lnTo>
                <a:lnTo>
                  <a:pt x="0" y="509669"/>
                </a:lnTo>
                <a:lnTo>
                  <a:pt x="0" y="0"/>
                </a:lnTo>
                <a:close/>
              </a:path>
            </a:pathLst>
          </a:custGeom>
          <a:blipFill>
            <a:blip r:embed="rId19">
              <a:extLst>
                <a:ext uri="{96DAC541-7B7A-43D3-8B79-37D633B846F1}">
                  <asvg:svgBlip xmlns:asvg="http://schemas.microsoft.com/office/drawing/2016/SVG/main" r:embed="rId20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31" id="31"/>
          <p:cNvGrpSpPr>
            <a:grpSpLocks noChangeAspect="true"/>
          </p:cNvGrpSpPr>
          <p:nvPr/>
        </p:nvGrpSpPr>
        <p:grpSpPr>
          <a:xfrm rot="-9583335">
            <a:off x="11985075" y="8218500"/>
            <a:ext cx="498419" cy="262574"/>
            <a:chOff x="0" y="0"/>
            <a:chExt cx="1610360" cy="848360"/>
          </a:xfrm>
        </p:grpSpPr>
        <p:sp>
          <p:nvSpPr>
            <p:cNvPr name="Freeform 32" id="32"/>
            <p:cNvSpPr/>
            <p:nvPr/>
          </p:nvSpPr>
          <p:spPr>
            <a:xfrm flipH="false" flipV="false" rot="0">
              <a:off x="-31750" y="0"/>
              <a:ext cx="1675130" cy="880110"/>
            </a:xfrm>
            <a:custGeom>
              <a:avLst/>
              <a:gdLst/>
              <a:ahLst/>
              <a:cxnLst/>
              <a:rect r="r" b="b" t="t" l="l"/>
              <a:pathLst>
                <a:path h="880110" w="1675130">
                  <a:moveTo>
                    <a:pt x="266700" y="848360"/>
                  </a:moveTo>
                  <a:cubicBezTo>
                    <a:pt x="236220" y="848360"/>
                    <a:pt x="205740" y="842010"/>
                    <a:pt x="175260" y="829310"/>
                  </a:cubicBezTo>
                  <a:cubicBezTo>
                    <a:pt x="55880" y="778510"/>
                    <a:pt x="0" y="641350"/>
                    <a:pt x="50800" y="521970"/>
                  </a:cubicBezTo>
                  <a:cubicBezTo>
                    <a:pt x="184150" y="204470"/>
                    <a:pt x="492760" y="0"/>
                    <a:pt x="836930" y="0"/>
                  </a:cubicBezTo>
                  <a:cubicBezTo>
                    <a:pt x="1181100" y="0"/>
                    <a:pt x="1489710" y="204470"/>
                    <a:pt x="1624330" y="521970"/>
                  </a:cubicBezTo>
                  <a:cubicBezTo>
                    <a:pt x="1675130" y="641350"/>
                    <a:pt x="1619250" y="779780"/>
                    <a:pt x="1499870" y="829310"/>
                  </a:cubicBezTo>
                  <a:cubicBezTo>
                    <a:pt x="1380490" y="880110"/>
                    <a:pt x="1242060" y="824230"/>
                    <a:pt x="1192530" y="704850"/>
                  </a:cubicBezTo>
                  <a:cubicBezTo>
                    <a:pt x="1131570" y="562610"/>
                    <a:pt x="991870" y="469900"/>
                    <a:pt x="836930" y="469900"/>
                  </a:cubicBezTo>
                  <a:cubicBezTo>
                    <a:pt x="681990" y="469900"/>
                    <a:pt x="543560" y="562610"/>
                    <a:pt x="482600" y="704850"/>
                  </a:cubicBezTo>
                  <a:cubicBezTo>
                    <a:pt x="445770" y="793750"/>
                    <a:pt x="358140" y="848360"/>
                    <a:pt x="266700" y="848360"/>
                  </a:cubicBezTo>
                  <a:close/>
                </a:path>
              </a:pathLst>
            </a:custGeom>
            <a:solidFill>
              <a:srgbClr val="F2BC2A"/>
            </a:solidFill>
          </p:spPr>
        </p:sp>
      </p:grpSp>
      <p:sp>
        <p:nvSpPr>
          <p:cNvPr name="TextBox 33" id="33"/>
          <p:cNvSpPr txBox="true"/>
          <p:nvPr/>
        </p:nvSpPr>
        <p:spPr>
          <a:xfrm rot="0">
            <a:off x="1028700" y="894570"/>
            <a:ext cx="10334638" cy="205565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845"/>
              </a:lnSpc>
            </a:pPr>
            <a:r>
              <a:rPr lang="en-US" sz="7401" spc="244">
                <a:solidFill>
                  <a:srgbClr val="00AD9C"/>
                </a:solidFill>
                <a:latin typeface="Another Shabby"/>
              </a:rPr>
              <a:t>ДОМАШНЄ ЗАВДАННЯ</a:t>
            </a:r>
          </a:p>
        </p:txBody>
      </p:sp>
      <p:sp>
        <p:nvSpPr>
          <p:cNvPr name="TextBox 34" id="34"/>
          <p:cNvSpPr txBox="true"/>
          <p:nvPr/>
        </p:nvSpPr>
        <p:spPr>
          <a:xfrm rot="0">
            <a:off x="2221509" y="4076481"/>
            <a:ext cx="8875130" cy="308069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marL="734246" indent="-367123" lvl="1">
              <a:lnSpc>
                <a:spcPts val="6223"/>
              </a:lnSpc>
              <a:buFont typeface="Arial"/>
              <a:buChar char="•"/>
            </a:pPr>
            <a:r>
              <a:rPr lang="en-US" sz="3400" spc="27">
                <a:solidFill>
                  <a:srgbClr val="000000"/>
                </a:solidFill>
                <a:latin typeface="Arimo Bold"/>
              </a:rPr>
              <a:t>Опрацювати матеріал уроку</a:t>
            </a:r>
          </a:p>
          <a:p>
            <a:pPr marL="734246" indent="-367123" lvl="1">
              <a:lnSpc>
                <a:spcPts val="6223"/>
              </a:lnSpc>
              <a:buFont typeface="Arial"/>
              <a:buChar char="•"/>
            </a:pPr>
            <a:r>
              <a:rPr lang="en-US" sz="3400" spc="27">
                <a:solidFill>
                  <a:srgbClr val="000000"/>
                </a:solidFill>
                <a:latin typeface="Arimo Bold"/>
              </a:rPr>
              <a:t>Досліди походження запозичених термінів: астрономія, фізика, хімія, біологія, географія.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DAFooaClOrI</dc:identifier>
  <dcterms:modified xsi:type="dcterms:W3CDTF">2011-08-01T06:04:30Z</dcterms:modified>
  <cp:revision>1</cp:revision>
  <dc:title>ЯК НАУКА ЗМІНЮЄ СВІТ, 5 клас, НУШ</dc:title>
</cp:coreProperties>
</file>