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no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57"/>
    <p:sldId id="257" r:id="rId58"/>
    <p:sldId id="258" r:id="rId59"/>
    <p:sldId id="259" r:id="rId60"/>
    <p:sldId id="260" r:id="rId61"/>
    <p:sldId id="261" r:id="rId62"/>
    <p:sldId id="262" r:id="rId63"/>
    <p:sldId id="263" r:id="rId64"/>
    <p:sldId id="264" r:id="rId65"/>
    <p:sldId id="265" r:id="rId66"/>
    <p:sldId id="266" r:id="rId67"/>
    <p:sldId id="267" r:id="rId68"/>
    <p:sldId id="268" r:id="rId69"/>
    <p:sldId id="269" r:id="rId70"/>
    <p:sldId id="270" r:id="rId71"/>
    <p:sldId id="271" r:id="rId72"/>
    <p:sldId id="272" r:id="rId73"/>
  </p:sldIdLst>
  <p:sldSz cx="18288000" cy="10287000"/>
  <p:notesSz cx="6858000" cy="9144000"/>
  <p:embeddedFontLst>
    <p:embeddedFont>
      <p:font typeface="Sniglet" charset="1" panose="04070505030100020000"/>
      <p:regular r:id="rId6"/>
    </p:embeddedFont>
    <p:embeddedFont>
      <p:font typeface="Arimo" charset="1" panose="020B0604020202020204"/>
      <p:regular r:id="rId7"/>
    </p:embeddedFont>
    <p:embeddedFont>
      <p:font typeface="Arimo Bold" charset="1" panose="020B0704020202020204"/>
      <p:regular r:id="rId8"/>
    </p:embeddedFont>
    <p:embeddedFont>
      <p:font typeface="Arimo Italics" charset="1" panose="020B0604020202090204"/>
      <p:regular r:id="rId9"/>
    </p:embeddedFont>
    <p:embeddedFont>
      <p:font typeface="Arimo Bold Italics" charset="1" panose="020B0704020202090204"/>
      <p:regular r:id="rId10"/>
    </p:embeddedFont>
    <p:embeddedFont>
      <p:font typeface="Nadira" charset="1" panose="00000500000000000000"/>
      <p:regular r:id="rId11"/>
    </p:embeddedFont>
    <p:embeddedFont>
      <p:font typeface="Nadira Bold" charset="1" panose="00000700000000000000"/>
      <p:regular r:id="rId12"/>
    </p:embeddedFont>
    <p:embeddedFont>
      <p:font typeface="Cave Age Rough" charset="1" panose="00000500000000000000"/>
      <p:regular r:id="rId13"/>
    </p:embeddedFont>
    <p:embeddedFont>
      <p:font typeface="Cave Age Rough Italics" charset="1" panose="00000500000000000000"/>
      <p:regular r:id="rId14"/>
    </p:embeddedFont>
    <p:embeddedFont>
      <p:font typeface="Adlery Pro" charset="1" panose="00000000000000000000"/>
      <p:regular r:id="rId15"/>
    </p:embeddedFont>
    <p:embeddedFont>
      <p:font typeface="Handyman" charset="1" panose="00000000000000000000"/>
      <p:regular r:id="rId16"/>
    </p:embeddedFont>
    <p:embeddedFont>
      <p:font typeface="Comic Sans" charset="1" panose="03000702030302020204"/>
      <p:regular r:id="rId17"/>
    </p:embeddedFont>
    <p:embeddedFont>
      <p:font typeface="Comic Sans Bold" charset="1" panose="03000902030302020204"/>
      <p:regular r:id="rId18"/>
    </p:embeddedFont>
    <p:embeddedFont>
      <p:font typeface="Comic Sans Italics" charset="1" panose="03000702030302060204"/>
      <p:regular r:id="rId19"/>
    </p:embeddedFont>
    <p:embeddedFont>
      <p:font typeface="Comic Sans Bold Italics" charset="1" panose="03000902030302060204"/>
      <p:regular r:id="rId20"/>
    </p:embeddedFont>
    <p:embeddedFont>
      <p:font typeface="Noto Serif Display" charset="1" panose="02020502080505020204"/>
      <p:regular r:id="rId21"/>
    </p:embeddedFont>
    <p:embeddedFont>
      <p:font typeface="Noto Serif Display Bold" charset="1" panose="02020802080505020204"/>
      <p:regular r:id="rId22"/>
    </p:embeddedFont>
    <p:embeddedFont>
      <p:font typeface="Noto Serif Display Italics" charset="1" panose="02020502080505090204"/>
      <p:regular r:id="rId23"/>
    </p:embeddedFont>
    <p:embeddedFont>
      <p:font typeface="Noto Serif Display Bold Italics" charset="1" panose="02020802080505090204"/>
      <p:regular r:id="rId24"/>
    </p:embeddedFont>
    <p:embeddedFont>
      <p:font typeface="Noto Serif Display Thin" charset="1" panose="02020202080505020204"/>
      <p:regular r:id="rId25"/>
    </p:embeddedFont>
    <p:embeddedFont>
      <p:font typeface="Noto Serif Display Thin Italics" charset="1" panose="02020202080505090204"/>
      <p:regular r:id="rId26"/>
    </p:embeddedFont>
    <p:embeddedFont>
      <p:font typeface="Noto Serif Display Extra-Light" charset="1" panose="02020302080505020204"/>
      <p:regular r:id="rId27"/>
    </p:embeddedFont>
    <p:embeddedFont>
      <p:font typeface="Noto Serif Display Extra-Light Italics" charset="1" panose="02020302080505090204"/>
      <p:regular r:id="rId28"/>
    </p:embeddedFont>
    <p:embeddedFont>
      <p:font typeface="Noto Serif Display Light" charset="1" panose="02020402080505020204"/>
      <p:regular r:id="rId29"/>
    </p:embeddedFont>
    <p:embeddedFont>
      <p:font typeface="Noto Serif Display Light Italics" charset="1" panose="02020402080505090204"/>
      <p:regular r:id="rId30"/>
    </p:embeddedFont>
    <p:embeddedFont>
      <p:font typeface="Noto Serif Display Medium" charset="1" panose="02020602080505020204"/>
      <p:regular r:id="rId31"/>
    </p:embeddedFont>
    <p:embeddedFont>
      <p:font typeface="Noto Serif Display Medium Italics" charset="1" panose="02020602080505090204"/>
      <p:regular r:id="rId32"/>
    </p:embeddedFont>
    <p:embeddedFont>
      <p:font typeface="Noto Serif Display Semi-Bold" charset="1" panose="02020702080505020204"/>
      <p:regular r:id="rId33"/>
    </p:embeddedFont>
    <p:embeddedFont>
      <p:font typeface="Noto Serif Display Semi-Bold Italics" charset="1" panose="02020702080505090204"/>
      <p:regular r:id="rId34"/>
    </p:embeddedFont>
    <p:embeddedFont>
      <p:font typeface="Noto Serif Display Ultra-Bold" charset="1" panose="02020902080505020204"/>
      <p:regular r:id="rId35"/>
    </p:embeddedFont>
    <p:embeddedFont>
      <p:font typeface="Noto Serif Display Ultra-Bold Italics" charset="1" panose="02020902080505090204"/>
      <p:regular r:id="rId36"/>
    </p:embeddedFont>
    <p:embeddedFont>
      <p:font typeface="Noto Serif Display Heavy" charset="1" panose="02020A02080505020204"/>
      <p:regular r:id="rId37"/>
    </p:embeddedFont>
    <p:embeddedFont>
      <p:font typeface="Noto Serif Display Heavy Italics" charset="1" panose="02020A02080505090204"/>
      <p:regular r:id="rId38"/>
    </p:embeddedFont>
    <p:embeddedFont>
      <p:font typeface="Open Sauce" charset="1" panose="00000500000000000000"/>
      <p:regular r:id="rId39"/>
    </p:embeddedFont>
    <p:embeddedFont>
      <p:font typeface="Open Sauce Bold" charset="1" panose="00000800000000000000"/>
      <p:regular r:id="rId40"/>
    </p:embeddedFont>
    <p:embeddedFont>
      <p:font typeface="Open Sauce Italics" charset="1" panose="00000500000000000000"/>
      <p:regular r:id="rId41"/>
    </p:embeddedFont>
    <p:embeddedFont>
      <p:font typeface="Open Sauce Bold Italics" charset="1" panose="00000800000000000000"/>
      <p:regular r:id="rId42"/>
    </p:embeddedFont>
    <p:embeddedFont>
      <p:font typeface="Open Sauce Light" charset="1" panose="00000400000000000000"/>
      <p:regular r:id="rId43"/>
    </p:embeddedFont>
    <p:embeddedFont>
      <p:font typeface="Open Sauce Light Italics" charset="1" panose="00000400000000000000"/>
      <p:regular r:id="rId44"/>
    </p:embeddedFont>
    <p:embeddedFont>
      <p:font typeface="Open Sauce Medium" charset="1" panose="00000600000000000000"/>
      <p:regular r:id="rId45"/>
    </p:embeddedFont>
    <p:embeddedFont>
      <p:font typeface="Open Sauce Medium Italics" charset="1" panose="00000600000000000000"/>
      <p:regular r:id="rId46"/>
    </p:embeddedFont>
    <p:embeddedFont>
      <p:font typeface="Open Sauce Semi-Bold" charset="1" panose="00000700000000000000"/>
      <p:regular r:id="rId47"/>
    </p:embeddedFont>
    <p:embeddedFont>
      <p:font typeface="Open Sauce Semi-Bold Italics" charset="1" panose="00000700000000000000"/>
      <p:regular r:id="rId48"/>
    </p:embeddedFont>
    <p:embeddedFont>
      <p:font typeface="Open Sauce Heavy" charset="1" panose="00000A00000000000000"/>
      <p:regular r:id="rId49"/>
    </p:embeddedFont>
    <p:embeddedFont>
      <p:font typeface="Open Sauce Heavy Italics" charset="1" panose="00000A00000000000000"/>
      <p:regular r:id="rId50"/>
    </p:embeddedFont>
    <p:embeddedFont>
      <p:font typeface="Arturo" charset="1" panose="02000503020000020004"/>
      <p:regular r:id="rId51"/>
    </p:embeddedFont>
    <p:embeddedFont>
      <p:font typeface="Arturo Bold" charset="1" panose="02000503020000020004"/>
      <p:regular r:id="rId52"/>
    </p:embeddedFont>
    <p:embeddedFont>
      <p:font typeface="Arturo Bold Italics" charset="1" panose="02000503020000020004"/>
      <p:regular r:id="rId53"/>
    </p:embeddedFont>
    <p:embeddedFont>
      <p:font typeface="Arturo Semi-Bold Italics" charset="1" panose="02000503020000020004"/>
      <p:regular r:id="rId54"/>
    </p:embeddedFont>
    <p:embeddedFont>
      <p:font typeface="Arturo Heavy" charset="1" panose="02000503020000020004"/>
      <p:regular r:id="rId55"/>
    </p:embeddedFont>
    <p:embeddedFont>
      <p:font typeface="Arturo Heavy Italics" charset="1" panose="02000503020000020004"/>
      <p:regular r:id="rId5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no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27" Target="fonts/font27.fntdata" Type="http://schemas.openxmlformats.org/officeDocument/2006/relationships/font"/><Relationship Id="rId28" Target="fonts/font28.fntdata" Type="http://schemas.openxmlformats.org/officeDocument/2006/relationships/font"/><Relationship Id="rId29" Target="fonts/font29.fntdata" Type="http://schemas.openxmlformats.org/officeDocument/2006/relationships/font"/><Relationship Id="rId3" Target="viewProps.xml" Type="http://schemas.openxmlformats.org/officeDocument/2006/relationships/viewProps"/><Relationship Id="rId30" Target="fonts/font30.fntdata" Type="http://schemas.openxmlformats.org/officeDocument/2006/relationships/font"/><Relationship Id="rId31" Target="fonts/font31.fntdata" Type="http://schemas.openxmlformats.org/officeDocument/2006/relationships/font"/><Relationship Id="rId32" Target="fonts/font32.fntdata" Type="http://schemas.openxmlformats.org/officeDocument/2006/relationships/font"/><Relationship Id="rId33" Target="fonts/font33.fntdata" Type="http://schemas.openxmlformats.org/officeDocument/2006/relationships/font"/><Relationship Id="rId34" Target="fonts/font34.fntdata" Type="http://schemas.openxmlformats.org/officeDocument/2006/relationships/font"/><Relationship Id="rId35" Target="fonts/font35.fntdata" Type="http://schemas.openxmlformats.org/officeDocument/2006/relationships/font"/><Relationship Id="rId36" Target="fonts/font36.fntdata" Type="http://schemas.openxmlformats.org/officeDocument/2006/relationships/font"/><Relationship Id="rId37" Target="fonts/font37.fntdata" Type="http://schemas.openxmlformats.org/officeDocument/2006/relationships/font"/><Relationship Id="rId38" Target="fonts/font38.fntdata" Type="http://schemas.openxmlformats.org/officeDocument/2006/relationships/font"/><Relationship Id="rId39" Target="fonts/font39.fntdata" Type="http://schemas.openxmlformats.org/officeDocument/2006/relationships/font"/><Relationship Id="rId4" Target="theme/theme1.xml" Type="http://schemas.openxmlformats.org/officeDocument/2006/relationships/theme"/><Relationship Id="rId40" Target="fonts/font40.fntdata" Type="http://schemas.openxmlformats.org/officeDocument/2006/relationships/font"/><Relationship Id="rId41" Target="fonts/font41.fntdata" Type="http://schemas.openxmlformats.org/officeDocument/2006/relationships/font"/><Relationship Id="rId42" Target="fonts/font42.fntdata" Type="http://schemas.openxmlformats.org/officeDocument/2006/relationships/font"/><Relationship Id="rId43" Target="fonts/font43.fntdata" Type="http://schemas.openxmlformats.org/officeDocument/2006/relationships/font"/><Relationship Id="rId44" Target="fonts/font44.fntdata" Type="http://schemas.openxmlformats.org/officeDocument/2006/relationships/font"/><Relationship Id="rId45" Target="fonts/font45.fntdata" Type="http://schemas.openxmlformats.org/officeDocument/2006/relationships/font"/><Relationship Id="rId46" Target="fonts/font46.fntdata" Type="http://schemas.openxmlformats.org/officeDocument/2006/relationships/font"/><Relationship Id="rId47" Target="fonts/font47.fntdata" Type="http://schemas.openxmlformats.org/officeDocument/2006/relationships/font"/><Relationship Id="rId48" Target="fonts/font48.fntdata" Type="http://schemas.openxmlformats.org/officeDocument/2006/relationships/font"/><Relationship Id="rId49" Target="fonts/font49.fntdata" Type="http://schemas.openxmlformats.org/officeDocument/2006/relationships/font"/><Relationship Id="rId5" Target="tableStyles.xml" Type="http://schemas.openxmlformats.org/officeDocument/2006/relationships/tableStyles"/><Relationship Id="rId50" Target="fonts/font50.fntdata" Type="http://schemas.openxmlformats.org/officeDocument/2006/relationships/font"/><Relationship Id="rId51" Target="fonts/font51.fntdata" Type="http://schemas.openxmlformats.org/officeDocument/2006/relationships/font"/><Relationship Id="rId52" Target="fonts/font52.fntdata" Type="http://schemas.openxmlformats.org/officeDocument/2006/relationships/font"/><Relationship Id="rId53" Target="fonts/font53.fntdata" Type="http://schemas.openxmlformats.org/officeDocument/2006/relationships/font"/><Relationship Id="rId54" Target="fonts/font54.fntdata" Type="http://schemas.openxmlformats.org/officeDocument/2006/relationships/font"/><Relationship Id="rId55" Target="fonts/font55.fntdata" Type="http://schemas.openxmlformats.org/officeDocument/2006/relationships/font"/><Relationship Id="rId56" Target="fonts/font56.fntdata" Type="http://schemas.openxmlformats.org/officeDocument/2006/relationships/font"/><Relationship Id="rId57" Target="slides/slide1.xml" Type="http://schemas.openxmlformats.org/officeDocument/2006/relationships/slide"/><Relationship Id="rId58" Target="slides/slide2.xml" Type="http://schemas.openxmlformats.org/officeDocument/2006/relationships/slide"/><Relationship Id="rId59" Target="slides/slide3.xml" Type="http://schemas.openxmlformats.org/officeDocument/2006/relationships/slide"/><Relationship Id="rId6" Target="fonts/font6.fntdata" Type="http://schemas.openxmlformats.org/officeDocument/2006/relationships/font"/><Relationship Id="rId60" Target="slides/slide4.xml" Type="http://schemas.openxmlformats.org/officeDocument/2006/relationships/slide"/><Relationship Id="rId61" Target="slides/slide5.xml" Type="http://schemas.openxmlformats.org/officeDocument/2006/relationships/slide"/><Relationship Id="rId62" Target="slides/slide6.xml" Type="http://schemas.openxmlformats.org/officeDocument/2006/relationships/slide"/><Relationship Id="rId63" Target="slides/slide7.xml" Type="http://schemas.openxmlformats.org/officeDocument/2006/relationships/slide"/><Relationship Id="rId64" Target="slides/slide8.xml" Type="http://schemas.openxmlformats.org/officeDocument/2006/relationships/slide"/><Relationship Id="rId65" Target="slides/slide9.xml" Type="http://schemas.openxmlformats.org/officeDocument/2006/relationships/slide"/><Relationship Id="rId66" Target="slides/slide10.xml" Type="http://schemas.openxmlformats.org/officeDocument/2006/relationships/slide"/><Relationship Id="rId67" Target="slides/slide11.xml" Type="http://schemas.openxmlformats.org/officeDocument/2006/relationships/slide"/><Relationship Id="rId68" Target="slides/slide12.xml" Type="http://schemas.openxmlformats.org/officeDocument/2006/relationships/slide"/><Relationship Id="rId69" Target="slides/slide13.xml" Type="http://schemas.openxmlformats.org/officeDocument/2006/relationships/slide"/><Relationship Id="rId7" Target="fonts/font7.fntdata" Type="http://schemas.openxmlformats.org/officeDocument/2006/relationships/font"/><Relationship Id="rId70" Target="slides/slide14.xml" Type="http://schemas.openxmlformats.org/officeDocument/2006/relationships/slide"/><Relationship Id="rId71" Target="slides/slide15.xml" Type="http://schemas.openxmlformats.org/officeDocument/2006/relationships/slide"/><Relationship Id="rId72" Target="slides/slide16.xml" Type="http://schemas.openxmlformats.org/officeDocument/2006/relationships/slide"/><Relationship Id="rId73" Target="slides/slide17.xml" Type="http://schemas.openxmlformats.org/officeDocument/2006/relationships/slide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no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Relationship Id="rId3" Target="../media/image11.svg" Type="http://schemas.openxmlformats.org/officeDocument/2006/relationships/image"/><Relationship Id="rId4" Target="../media/image12.png" Type="http://schemas.openxmlformats.org/officeDocument/2006/relationships/image"/><Relationship Id="rId5" Target="../media/image13.svg" Type="http://schemas.openxmlformats.org/officeDocument/2006/relationships/image"/><Relationship Id="rId6" Target="../media/image14.png" Type="http://schemas.openxmlformats.org/officeDocument/2006/relationships/image"/><Relationship Id="rId7" Target="../media/image15.svg" Type="http://schemas.openxmlformats.org/officeDocument/2006/relationships/image"/></Relationships>
</file>

<file path=ppt/slides/_rels/slide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4.png" Type="http://schemas.openxmlformats.org/officeDocument/2006/relationships/image"/><Relationship Id="rId11" Target="../media/image25.svg" Type="http://schemas.openxmlformats.org/officeDocument/2006/relationships/image"/><Relationship Id="rId2" Target="../media/image16.png" Type="http://schemas.openxmlformats.org/officeDocument/2006/relationships/image"/><Relationship Id="rId3" Target="../media/image17.svg" Type="http://schemas.openxmlformats.org/officeDocument/2006/relationships/image"/><Relationship Id="rId4" Target="../media/image18.png" Type="http://schemas.openxmlformats.org/officeDocument/2006/relationships/image"/><Relationship Id="rId5" Target="../media/image19.svg" Type="http://schemas.openxmlformats.org/officeDocument/2006/relationships/image"/><Relationship Id="rId6" Target="../media/image20.png" Type="http://schemas.openxmlformats.org/officeDocument/2006/relationships/image"/><Relationship Id="rId7" Target="../media/image21.svg" Type="http://schemas.openxmlformats.org/officeDocument/2006/relationships/image"/><Relationship Id="rId8" Target="../media/image22.png" Type="http://schemas.openxmlformats.org/officeDocument/2006/relationships/image"/><Relationship Id="rId9" Target="../media/image23.svg" Type="http://schemas.openxmlformats.org/officeDocument/2006/relationships/image"/></Relationships>
</file>

<file path=ppt/slides/_rels/slide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0.png" Type="http://schemas.openxmlformats.org/officeDocument/2006/relationships/image"/><Relationship Id="rId11" Target="../media/image31.png" Type="http://schemas.openxmlformats.org/officeDocument/2006/relationships/image"/><Relationship Id="rId12" Target="../media/image32.png" Type="http://schemas.openxmlformats.org/officeDocument/2006/relationships/image"/><Relationship Id="rId13" Target="../media/image33.png" Type="http://schemas.openxmlformats.org/officeDocument/2006/relationships/image"/><Relationship Id="rId14" Target="../media/image34.png" Type="http://schemas.openxmlformats.org/officeDocument/2006/relationships/image"/><Relationship Id="rId2" Target="../media/image26.png" Type="http://schemas.openxmlformats.org/officeDocument/2006/relationships/image"/><Relationship Id="rId3" Target="../media/image27.svg" Type="http://schemas.openxmlformats.org/officeDocument/2006/relationships/image"/><Relationship Id="rId4" Target="../media/image28.png" Type="http://schemas.openxmlformats.org/officeDocument/2006/relationships/image"/><Relationship Id="rId5" Target="../media/image29.svg" Type="http://schemas.openxmlformats.org/officeDocument/2006/relationships/image"/><Relationship Id="rId6" Target="../media/image18.png" Type="http://schemas.openxmlformats.org/officeDocument/2006/relationships/image"/><Relationship Id="rId7" Target="../media/image19.svg" Type="http://schemas.openxmlformats.org/officeDocument/2006/relationships/image"/><Relationship Id="rId8" Target="../media/image24.png" Type="http://schemas.openxmlformats.org/officeDocument/2006/relationships/image"/><Relationship Id="rId9" Target="../media/image25.svg" Type="http://schemas.openxmlformats.org/officeDocument/2006/relationships/image"/></Relationships>
</file>

<file path=ppt/slides/_rels/slide5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8.png" Type="http://schemas.openxmlformats.org/officeDocument/2006/relationships/image"/><Relationship Id="rId11" Target="../media/image29.svg" Type="http://schemas.openxmlformats.org/officeDocument/2006/relationships/image"/><Relationship Id="rId12" Target="../media/image39.png" Type="http://schemas.openxmlformats.org/officeDocument/2006/relationships/image"/><Relationship Id="rId13" Target="../media/image40.svg" Type="http://schemas.openxmlformats.org/officeDocument/2006/relationships/image"/><Relationship Id="rId2" Target="../media/image26.png" Type="http://schemas.openxmlformats.org/officeDocument/2006/relationships/image"/><Relationship Id="rId3" Target="../media/image27.svg" Type="http://schemas.openxmlformats.org/officeDocument/2006/relationships/image"/><Relationship Id="rId4" Target="../media/image35.png" Type="http://schemas.openxmlformats.org/officeDocument/2006/relationships/image"/><Relationship Id="rId5" Target="../media/image36.png" Type="http://schemas.openxmlformats.org/officeDocument/2006/relationships/image"/><Relationship Id="rId6" Target="../media/image37.png" Type="http://schemas.openxmlformats.org/officeDocument/2006/relationships/image"/><Relationship Id="rId7" Target="../media/image38.svg" Type="http://schemas.openxmlformats.org/officeDocument/2006/relationships/image"/><Relationship Id="rId8" Target="../media/image24.png" Type="http://schemas.openxmlformats.org/officeDocument/2006/relationships/image"/><Relationship Id="rId9" Target="../media/image25.svg" Type="http://schemas.openxmlformats.org/officeDocument/2006/relationships/image"/></Relationships>
</file>

<file path=ppt/slides/_rels/slide6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9.png" Type="http://schemas.openxmlformats.org/officeDocument/2006/relationships/image"/><Relationship Id="rId11" Target="../media/image40.svg" Type="http://schemas.openxmlformats.org/officeDocument/2006/relationships/image"/><Relationship Id="rId2" Target="../media/image37.png" Type="http://schemas.openxmlformats.org/officeDocument/2006/relationships/image"/><Relationship Id="rId3" Target="../media/image38.svg" Type="http://schemas.openxmlformats.org/officeDocument/2006/relationships/image"/><Relationship Id="rId4" Target="../media/image24.png" Type="http://schemas.openxmlformats.org/officeDocument/2006/relationships/image"/><Relationship Id="rId5" Target="../media/image25.svg" Type="http://schemas.openxmlformats.org/officeDocument/2006/relationships/image"/><Relationship Id="rId6" Target="../media/image28.png" Type="http://schemas.openxmlformats.org/officeDocument/2006/relationships/image"/><Relationship Id="rId7" Target="../media/image29.svg" Type="http://schemas.openxmlformats.org/officeDocument/2006/relationships/image"/><Relationship Id="rId8" Target="../media/image41.png" Type="http://schemas.openxmlformats.org/officeDocument/2006/relationships/image"/><Relationship Id="rId9" Target="../media/image42.png" Type="http://schemas.openxmlformats.org/officeDocument/2006/relationships/image"/></Relationships>
</file>

<file path=ppt/slides/_rels/slide7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3.png" Type="http://schemas.openxmlformats.org/officeDocument/2006/relationships/image"/><Relationship Id="rId11" Target="../media/image44.png" Type="http://schemas.openxmlformats.org/officeDocument/2006/relationships/image"/><Relationship Id="rId2" Target="../media/image37.png" Type="http://schemas.openxmlformats.org/officeDocument/2006/relationships/image"/><Relationship Id="rId3" Target="../media/image38.svg" Type="http://schemas.openxmlformats.org/officeDocument/2006/relationships/image"/><Relationship Id="rId4" Target="../media/image24.png" Type="http://schemas.openxmlformats.org/officeDocument/2006/relationships/image"/><Relationship Id="rId5" Target="../media/image25.svg" Type="http://schemas.openxmlformats.org/officeDocument/2006/relationships/image"/><Relationship Id="rId6" Target="../media/image28.png" Type="http://schemas.openxmlformats.org/officeDocument/2006/relationships/image"/><Relationship Id="rId7" Target="../media/image29.svg" Type="http://schemas.openxmlformats.org/officeDocument/2006/relationships/image"/><Relationship Id="rId8" Target="../media/image39.png" Type="http://schemas.openxmlformats.org/officeDocument/2006/relationships/image"/><Relationship Id="rId9" Target="../media/image40.svg" Type="http://schemas.openxmlformats.org/officeDocument/2006/relationships/image"/></Relationships>
</file>

<file path=ppt/slides/_rels/slide8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5.png" Type="http://schemas.openxmlformats.org/officeDocument/2006/relationships/image"/><Relationship Id="rId11" Target="../media/image46.png" Type="http://schemas.openxmlformats.org/officeDocument/2006/relationships/image"/><Relationship Id="rId2" Target="../media/image37.png" Type="http://schemas.openxmlformats.org/officeDocument/2006/relationships/image"/><Relationship Id="rId3" Target="../media/image38.svg" Type="http://schemas.openxmlformats.org/officeDocument/2006/relationships/image"/><Relationship Id="rId4" Target="../media/image24.png" Type="http://schemas.openxmlformats.org/officeDocument/2006/relationships/image"/><Relationship Id="rId5" Target="../media/image25.svg" Type="http://schemas.openxmlformats.org/officeDocument/2006/relationships/image"/><Relationship Id="rId6" Target="../media/image28.png" Type="http://schemas.openxmlformats.org/officeDocument/2006/relationships/image"/><Relationship Id="rId7" Target="../media/image29.svg" Type="http://schemas.openxmlformats.org/officeDocument/2006/relationships/image"/><Relationship Id="rId8" Target="../media/image39.png" Type="http://schemas.openxmlformats.org/officeDocument/2006/relationships/image"/><Relationship Id="rId9" Target="../media/image40.svg" Type="http://schemas.openxmlformats.org/officeDocument/2006/relationships/image"/></Relationships>
</file>

<file path=ppt/slides/_rels/slide9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7.png" Type="http://schemas.openxmlformats.org/officeDocument/2006/relationships/image"/><Relationship Id="rId3" Target="../media/image48.svg" Type="http://schemas.openxmlformats.org/officeDocument/2006/relationships/image"/><Relationship Id="rId4" Target="../media/image49.png" Type="http://schemas.openxmlformats.org/officeDocument/2006/relationships/image"/><Relationship Id="rId5" Target="../media/image50.svg" Type="http://schemas.openxmlformats.org/officeDocument/2006/relationships/image"/><Relationship Id="rId6" Target="../media/image51.png" Type="http://schemas.openxmlformats.org/officeDocument/2006/relationships/image"/><Relationship Id="rId7" Target="../media/image52.svg" Type="http://schemas.openxmlformats.org/officeDocument/2006/relationships/image"/><Relationship Id="rId8" Target="../media/image53.png" Type="http://schemas.openxmlformats.org/officeDocument/2006/relationships/image"/><Relationship Id="rId9" Target="../media/image54.svg" Type="http://schemas.openxmlformats.org/officeDocument/2006/relationships/image"/></Relationships>
</file>

<file path=ppt/slides/_rels/slide10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1.png" Type="http://schemas.openxmlformats.org/officeDocument/2006/relationships/image"/><Relationship Id="rId11" Target="../media/image62.svg" Type="http://schemas.openxmlformats.org/officeDocument/2006/relationships/image"/><Relationship Id="rId12" Target="../media/image63.png" Type="http://schemas.openxmlformats.org/officeDocument/2006/relationships/image"/><Relationship Id="rId13" Target="https://learningapps.org/27632051" TargetMode="External" Type="http://schemas.openxmlformats.org/officeDocument/2006/relationships/hyperlink"/><Relationship Id="rId2" Target="../media/image55.png" Type="http://schemas.openxmlformats.org/officeDocument/2006/relationships/image"/><Relationship Id="rId3" Target="../media/image56.svg" Type="http://schemas.openxmlformats.org/officeDocument/2006/relationships/image"/><Relationship Id="rId4" Target="../media/image57.png" Type="http://schemas.openxmlformats.org/officeDocument/2006/relationships/image"/><Relationship Id="rId5" Target="../media/image58.svg" Type="http://schemas.openxmlformats.org/officeDocument/2006/relationships/image"/><Relationship Id="rId6" Target="../media/image59.png" Type="http://schemas.openxmlformats.org/officeDocument/2006/relationships/image"/><Relationship Id="rId7" Target="../media/image60.svg" Type="http://schemas.openxmlformats.org/officeDocument/2006/relationships/image"/><Relationship Id="rId8" Target="../media/image24.png" Type="http://schemas.openxmlformats.org/officeDocument/2006/relationships/image"/><Relationship Id="rId9" Target="../media/image25.svg" Type="http://schemas.openxmlformats.org/officeDocument/2006/relationships/image"/></Relationships>
</file>

<file path=ppt/slides/_rels/slide1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0.svg" Type="http://schemas.openxmlformats.org/officeDocument/2006/relationships/image"/><Relationship Id="rId11" Target="https://drive.google.com/file/d/1jMCw39l9xr0skAVfw8dOG5UDE0vAKDv2/view" TargetMode="External" Type="http://schemas.openxmlformats.org/officeDocument/2006/relationships/hyperlink"/><Relationship Id="rId2" Target="../media/image24.png" Type="http://schemas.openxmlformats.org/officeDocument/2006/relationships/image"/><Relationship Id="rId3" Target="../media/image25.svg" Type="http://schemas.openxmlformats.org/officeDocument/2006/relationships/image"/><Relationship Id="rId4" Target="../media/image64.png" Type="http://schemas.openxmlformats.org/officeDocument/2006/relationships/image"/><Relationship Id="rId5" Target="../media/image65.svg" Type="http://schemas.openxmlformats.org/officeDocument/2006/relationships/image"/><Relationship Id="rId6" Target="../media/image66.png" Type="http://schemas.openxmlformats.org/officeDocument/2006/relationships/image"/><Relationship Id="rId7" Target="../media/image67.svg" Type="http://schemas.openxmlformats.org/officeDocument/2006/relationships/image"/><Relationship Id="rId8" Target="../media/image68.png" Type="http://schemas.openxmlformats.org/officeDocument/2006/relationships/image"/><Relationship Id="rId9" Target="../media/image69.png" Type="http://schemas.openxmlformats.org/officeDocument/2006/relationships/image"/></Relationships>
</file>

<file path=ppt/slides/_rels/slide1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1.png" Type="http://schemas.openxmlformats.org/officeDocument/2006/relationships/image"/><Relationship Id="rId3" Target="../media/image72.svg" Type="http://schemas.openxmlformats.org/officeDocument/2006/relationships/image"/><Relationship Id="rId4" Target="../media/image73.png" Type="http://schemas.openxmlformats.org/officeDocument/2006/relationships/image"/><Relationship Id="rId5" Target="../media/image74.png" Type="http://schemas.openxmlformats.org/officeDocument/2006/relationships/image"/><Relationship Id="rId6" Target="../media/image75.png" Type="http://schemas.openxmlformats.org/officeDocument/2006/relationships/image"/><Relationship Id="rId7" Target="../media/image76.png" Type="http://schemas.openxmlformats.org/officeDocument/2006/relationships/image"/></Relationships>
</file>

<file path=ppt/slides/_rels/slide1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7.png" Type="http://schemas.openxmlformats.org/officeDocument/2006/relationships/image"/><Relationship Id="rId3" Target="../media/image78.svg" Type="http://schemas.openxmlformats.org/officeDocument/2006/relationships/image"/><Relationship Id="rId4" Target="../media/image79.png" Type="http://schemas.openxmlformats.org/officeDocument/2006/relationships/image"/><Relationship Id="rId5" Target="../media/image80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81.png" Type="http://schemas.openxmlformats.org/officeDocument/2006/relationships/image"/><Relationship Id="rId9" Target="../media/image82.svg" Type="http://schemas.openxmlformats.org/officeDocument/2006/relationships/image"/></Relationships>
</file>

<file path=ppt/slides/_rels/slide1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0.svg" Type="http://schemas.openxmlformats.org/officeDocument/2006/relationships/image"/><Relationship Id="rId11" Target="https://drive.google.com/file/d/1JhrNr_PD_05LojonJKQ5WT57tYp8DZ_e/view" TargetMode="External" Type="http://schemas.openxmlformats.org/officeDocument/2006/relationships/hyperlink"/><Relationship Id="rId2" Target="../media/image24.png" Type="http://schemas.openxmlformats.org/officeDocument/2006/relationships/image"/><Relationship Id="rId3" Target="../media/image25.svg" Type="http://schemas.openxmlformats.org/officeDocument/2006/relationships/image"/><Relationship Id="rId4" Target="../media/image64.png" Type="http://schemas.openxmlformats.org/officeDocument/2006/relationships/image"/><Relationship Id="rId5" Target="../media/image65.svg" Type="http://schemas.openxmlformats.org/officeDocument/2006/relationships/image"/><Relationship Id="rId6" Target="../media/image66.png" Type="http://schemas.openxmlformats.org/officeDocument/2006/relationships/image"/><Relationship Id="rId7" Target="../media/image67.svg" Type="http://schemas.openxmlformats.org/officeDocument/2006/relationships/image"/><Relationship Id="rId8" Target="../media/image68.png" Type="http://schemas.openxmlformats.org/officeDocument/2006/relationships/image"/><Relationship Id="rId9" Target="../media/image69.png" Type="http://schemas.openxmlformats.org/officeDocument/2006/relationships/image"/></Relationships>
</file>

<file path=ppt/slides/_rels/slide15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3.png" Type="http://schemas.openxmlformats.org/officeDocument/2006/relationships/image"/><Relationship Id="rId3" Target="../media/image84.svg" Type="http://schemas.openxmlformats.org/officeDocument/2006/relationships/image"/><Relationship Id="rId4" Target="../media/image85.png" Type="http://schemas.openxmlformats.org/officeDocument/2006/relationships/image"/><Relationship Id="rId5" Target="../media/image86.svg" Type="http://schemas.openxmlformats.org/officeDocument/2006/relationships/image"/><Relationship Id="rId6" Target="../media/image24.png" Type="http://schemas.openxmlformats.org/officeDocument/2006/relationships/image"/><Relationship Id="rId7" Target="../media/image25.svg" Type="http://schemas.openxmlformats.org/officeDocument/2006/relationships/image"/><Relationship Id="rId8" Target="../media/image37.png" Type="http://schemas.openxmlformats.org/officeDocument/2006/relationships/image"/><Relationship Id="rId9" Target="../media/image38.svg" Type="http://schemas.openxmlformats.org/officeDocument/2006/relationships/image"/></Relationships>
</file>

<file path=ppt/slides/_rels/slide16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1.png" Type="http://schemas.openxmlformats.org/officeDocument/2006/relationships/image"/><Relationship Id="rId11" Target="../media/image92.svg" Type="http://schemas.openxmlformats.org/officeDocument/2006/relationships/image"/><Relationship Id="rId12" Target="../media/image93.png" Type="http://schemas.openxmlformats.org/officeDocument/2006/relationships/image"/><Relationship Id="rId2" Target="../media/image10.png" Type="http://schemas.openxmlformats.org/officeDocument/2006/relationships/image"/><Relationship Id="rId3" Target="../media/image11.svg" Type="http://schemas.openxmlformats.org/officeDocument/2006/relationships/image"/><Relationship Id="rId4" Target="../media/image12.png" Type="http://schemas.openxmlformats.org/officeDocument/2006/relationships/image"/><Relationship Id="rId5" Target="../media/image13.svg" Type="http://schemas.openxmlformats.org/officeDocument/2006/relationships/image"/><Relationship Id="rId6" Target="../media/image87.png" Type="http://schemas.openxmlformats.org/officeDocument/2006/relationships/image"/><Relationship Id="rId7" Target="../media/image88.svg" Type="http://schemas.openxmlformats.org/officeDocument/2006/relationships/image"/><Relationship Id="rId8" Target="../media/image89.png" Type="http://schemas.openxmlformats.org/officeDocument/2006/relationships/image"/><Relationship Id="rId9" Target="../media/image90.svg" Type="http://schemas.openxmlformats.org/officeDocument/2006/relationships/image"/></Relationships>
</file>

<file path=ppt/slides/_rels/slide17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02.png" Type="http://schemas.openxmlformats.org/officeDocument/2006/relationships/image"/><Relationship Id="rId11" Target="../media/image103.svg" Type="http://schemas.openxmlformats.org/officeDocument/2006/relationships/image"/><Relationship Id="rId12" Target="../media/image104.png" Type="http://schemas.openxmlformats.org/officeDocument/2006/relationships/image"/><Relationship Id="rId13" Target="../media/image105.svg" Type="http://schemas.openxmlformats.org/officeDocument/2006/relationships/image"/><Relationship Id="rId14" Target="../media/image106.png" Type="http://schemas.openxmlformats.org/officeDocument/2006/relationships/image"/><Relationship Id="rId15" Target="../media/image107.svg" Type="http://schemas.openxmlformats.org/officeDocument/2006/relationships/image"/><Relationship Id="rId2" Target="../media/image94.png" Type="http://schemas.openxmlformats.org/officeDocument/2006/relationships/image"/><Relationship Id="rId3" Target="../media/image95.svg" Type="http://schemas.openxmlformats.org/officeDocument/2006/relationships/image"/><Relationship Id="rId4" Target="../media/image96.png" Type="http://schemas.openxmlformats.org/officeDocument/2006/relationships/image"/><Relationship Id="rId5" Target="../media/image97.svg" Type="http://schemas.openxmlformats.org/officeDocument/2006/relationships/image"/><Relationship Id="rId6" Target="../media/image98.png" Type="http://schemas.openxmlformats.org/officeDocument/2006/relationships/image"/><Relationship Id="rId7" Target="../media/image99.svg" Type="http://schemas.openxmlformats.org/officeDocument/2006/relationships/image"/><Relationship Id="rId8" Target="../media/image100.png" Type="http://schemas.openxmlformats.org/officeDocument/2006/relationships/image"/><Relationship Id="rId9" Target="../media/image101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DEDE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79974" y="0"/>
            <a:ext cx="18511016" cy="10371737"/>
          </a:xfrm>
          <a:custGeom>
            <a:avLst/>
            <a:gdLst/>
            <a:ahLst/>
            <a:cxnLst/>
            <a:rect r="r" b="b" t="t" l="l"/>
            <a:pathLst>
              <a:path h="10371737" w="18511016">
                <a:moveTo>
                  <a:pt x="0" y="0"/>
                </a:moveTo>
                <a:lnTo>
                  <a:pt x="18511015" y="0"/>
                </a:lnTo>
                <a:lnTo>
                  <a:pt x="18511015" y="10371737"/>
                </a:lnTo>
                <a:lnTo>
                  <a:pt x="0" y="1037173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5317" t="0" r="-4976" b="-10829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372094" y="1610660"/>
            <a:ext cx="11543813" cy="5887344"/>
          </a:xfrm>
          <a:custGeom>
            <a:avLst/>
            <a:gdLst/>
            <a:ahLst/>
            <a:cxnLst/>
            <a:rect r="r" b="b" t="t" l="l"/>
            <a:pathLst>
              <a:path h="5887344" w="11543813">
                <a:moveTo>
                  <a:pt x="0" y="0"/>
                </a:moveTo>
                <a:lnTo>
                  <a:pt x="11543812" y="0"/>
                </a:lnTo>
                <a:lnTo>
                  <a:pt x="11543812" y="5887344"/>
                </a:lnTo>
                <a:lnTo>
                  <a:pt x="0" y="588734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3368245" y="4554332"/>
            <a:ext cx="4015277" cy="5892497"/>
          </a:xfrm>
          <a:custGeom>
            <a:avLst/>
            <a:gdLst/>
            <a:ahLst/>
            <a:cxnLst/>
            <a:rect r="r" b="b" t="t" l="l"/>
            <a:pathLst>
              <a:path h="5892497" w="4015277">
                <a:moveTo>
                  <a:pt x="0" y="0"/>
                </a:moveTo>
                <a:lnTo>
                  <a:pt x="4015276" y="0"/>
                </a:lnTo>
                <a:lnTo>
                  <a:pt x="4015276" y="5892497"/>
                </a:lnTo>
                <a:lnTo>
                  <a:pt x="0" y="589249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-67734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40632" y="5301660"/>
            <a:ext cx="2690225" cy="5272452"/>
          </a:xfrm>
          <a:custGeom>
            <a:avLst/>
            <a:gdLst/>
            <a:ahLst/>
            <a:cxnLst/>
            <a:rect r="r" b="b" t="t" l="l"/>
            <a:pathLst>
              <a:path h="5272452" w="2690225">
                <a:moveTo>
                  <a:pt x="0" y="0"/>
                </a:moveTo>
                <a:lnTo>
                  <a:pt x="2690224" y="0"/>
                </a:lnTo>
                <a:lnTo>
                  <a:pt x="2690224" y="5272452"/>
                </a:lnTo>
                <a:lnTo>
                  <a:pt x="0" y="527245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-633" b="-48296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1368895">
            <a:off x="14488354" y="978650"/>
            <a:ext cx="3387590" cy="2865393"/>
          </a:xfrm>
          <a:custGeom>
            <a:avLst/>
            <a:gdLst/>
            <a:ahLst/>
            <a:cxnLst/>
            <a:rect r="r" b="b" t="t" l="l"/>
            <a:pathLst>
              <a:path h="2865393" w="3387590">
                <a:moveTo>
                  <a:pt x="0" y="0"/>
                </a:moveTo>
                <a:lnTo>
                  <a:pt x="3387590" y="0"/>
                </a:lnTo>
                <a:lnTo>
                  <a:pt x="3387590" y="2865393"/>
                </a:lnTo>
                <a:lnTo>
                  <a:pt x="0" y="2865393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4974926" y="2371566"/>
            <a:ext cx="8338148" cy="3625644"/>
            <a:chOff x="0" y="0"/>
            <a:chExt cx="11117531" cy="4834193"/>
          </a:xfrm>
        </p:grpSpPr>
        <p:sp>
          <p:nvSpPr>
            <p:cNvPr name="TextBox 8" id="8"/>
            <p:cNvSpPr txBox="true"/>
            <p:nvPr/>
          </p:nvSpPr>
          <p:spPr>
            <a:xfrm rot="0">
              <a:off x="0" y="3291778"/>
              <a:ext cx="11117531" cy="154241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680"/>
                </a:lnSpc>
              </a:pPr>
              <a:r>
                <a:rPr lang="en-US" sz="3600">
                  <a:solidFill>
                    <a:srgbClr val="FFFFFF"/>
                  </a:solidFill>
                  <a:latin typeface="Open Sauce Heavy"/>
                </a:rPr>
                <a:t>5 клас</a:t>
              </a:r>
            </a:p>
            <a:p>
              <a:pPr algn="ctr">
                <a:lnSpc>
                  <a:spcPts val="4680"/>
                </a:lnSpc>
              </a:pPr>
              <a:r>
                <a:rPr lang="en-US" sz="3600">
                  <a:solidFill>
                    <a:srgbClr val="FFFFFF"/>
                  </a:solidFill>
                  <a:latin typeface="Open Sauce Heavy"/>
                </a:rPr>
                <a:t>Литвин-Матійчук Інга</a:t>
              </a:r>
            </a:p>
          </p:txBody>
        </p:sp>
        <p:sp>
          <p:nvSpPr>
            <p:cNvPr name="TextBox 9" id="9"/>
            <p:cNvSpPr txBox="true"/>
            <p:nvPr/>
          </p:nvSpPr>
          <p:spPr>
            <a:xfrm rot="0">
              <a:off x="0" y="238125"/>
              <a:ext cx="11117531" cy="282587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7827"/>
                </a:lnSpc>
              </a:pPr>
              <a:r>
                <a:rPr lang="en-US" sz="8601" spc="-137">
                  <a:solidFill>
                    <a:srgbClr val="F8AB2B"/>
                  </a:solidFill>
                  <a:latin typeface="Nadira Bold"/>
                </a:rPr>
                <a:t>ЯК ВИНИКЛА ЗЕМЛЯ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45D4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144000" y="0"/>
            <a:ext cx="9144000" cy="10287000"/>
            <a:chOff x="0" y="0"/>
            <a:chExt cx="2408296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08296" cy="2709333"/>
            </a:xfrm>
            <a:custGeom>
              <a:avLst/>
              <a:gdLst/>
              <a:ahLst/>
              <a:cxnLst/>
              <a:rect r="r" b="b" t="t" l="l"/>
              <a:pathLst>
                <a:path h="2709333" w="2408296">
                  <a:moveTo>
                    <a:pt x="0" y="0"/>
                  </a:moveTo>
                  <a:lnTo>
                    <a:pt x="2408296" y="0"/>
                  </a:lnTo>
                  <a:lnTo>
                    <a:pt x="2408296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70B6B8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28575"/>
              <a:ext cx="812800" cy="784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100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9144000" y="0"/>
            <a:ext cx="8909760" cy="9850235"/>
          </a:xfrm>
          <a:custGeom>
            <a:avLst/>
            <a:gdLst/>
            <a:ahLst/>
            <a:cxnLst/>
            <a:rect r="r" b="b" t="t" l="l"/>
            <a:pathLst>
              <a:path h="9850235" w="8909760">
                <a:moveTo>
                  <a:pt x="0" y="0"/>
                </a:moveTo>
                <a:lnTo>
                  <a:pt x="8909760" y="0"/>
                </a:lnTo>
                <a:lnTo>
                  <a:pt x="8909760" y="9850235"/>
                </a:lnTo>
                <a:lnTo>
                  <a:pt x="0" y="985023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101508" t="-43719" r="-76605" b="-25455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0" y="0"/>
            <a:ext cx="8909760" cy="9850235"/>
          </a:xfrm>
          <a:custGeom>
            <a:avLst/>
            <a:gdLst/>
            <a:ahLst/>
            <a:cxnLst/>
            <a:rect r="r" b="b" t="t" l="l"/>
            <a:pathLst>
              <a:path h="9850235" w="8909760">
                <a:moveTo>
                  <a:pt x="0" y="0"/>
                </a:moveTo>
                <a:lnTo>
                  <a:pt x="8909760" y="0"/>
                </a:lnTo>
                <a:lnTo>
                  <a:pt x="8909760" y="9850235"/>
                </a:lnTo>
                <a:lnTo>
                  <a:pt x="0" y="985023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101508" t="-43719" r="-76605" b="-25455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2734994" y="6098223"/>
            <a:ext cx="3555880" cy="3555880"/>
          </a:xfrm>
          <a:custGeom>
            <a:avLst/>
            <a:gdLst/>
            <a:ahLst/>
            <a:cxnLst/>
            <a:rect r="r" b="b" t="t" l="l"/>
            <a:pathLst>
              <a:path h="3555880" w="3555880">
                <a:moveTo>
                  <a:pt x="0" y="0"/>
                </a:moveTo>
                <a:lnTo>
                  <a:pt x="3555880" y="0"/>
                </a:lnTo>
                <a:lnTo>
                  <a:pt x="3555880" y="3555879"/>
                </a:lnTo>
                <a:lnTo>
                  <a:pt x="0" y="355587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9995761" y="2985770"/>
            <a:ext cx="6672148" cy="60147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604516" indent="-302258" lvl="1">
              <a:lnSpc>
                <a:spcPts val="279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Open Sauce Semi-Bold"/>
              </a:rPr>
              <a:t>розуміють і пояснюють різницю між гіпотезами виникнення Землі;</a:t>
            </a:r>
          </a:p>
          <a:p>
            <a:pPr>
              <a:lnSpc>
                <a:spcPts val="2799"/>
              </a:lnSpc>
            </a:pPr>
          </a:p>
          <a:p>
            <a:pPr marL="604516" indent="-302258" lvl="1">
              <a:lnSpc>
                <a:spcPts val="279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Open Sauce Semi-Bold"/>
              </a:rPr>
              <a:t>установлюють послідовність історичних подій за допомогою лінії часу;</a:t>
            </a:r>
          </a:p>
          <a:p>
            <a:pPr>
              <a:lnSpc>
                <a:spcPts val="2799"/>
              </a:lnSpc>
            </a:pPr>
          </a:p>
          <a:p>
            <a:pPr marL="604516" indent="-302258" lvl="1">
              <a:lnSpc>
                <a:spcPts val="279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Open Sauce Semi-Bold"/>
              </a:rPr>
              <a:t> висловлюють припущення, підкріплюючи власні висновки фактами;</a:t>
            </a:r>
          </a:p>
          <a:p>
            <a:pPr>
              <a:lnSpc>
                <a:spcPts val="2799"/>
              </a:lnSpc>
            </a:pPr>
          </a:p>
          <a:p>
            <a:pPr marL="604516" indent="-302258" lvl="1">
              <a:lnSpc>
                <a:spcPts val="279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Open Sauce Semi-Bold"/>
              </a:rPr>
              <a:t> планують власну та групову роботу;</a:t>
            </a:r>
          </a:p>
          <a:p>
            <a:pPr>
              <a:lnSpc>
                <a:spcPts val="2799"/>
              </a:lnSpc>
            </a:pPr>
          </a:p>
          <a:p>
            <a:pPr algn="l" marL="604516" indent="-302258" lvl="1">
              <a:lnSpc>
                <a:spcPts val="2799"/>
              </a:lnSpc>
              <a:buFont typeface="Arial"/>
              <a:buChar char="•"/>
            </a:pPr>
            <a:r>
              <a:rPr lang="en-US" sz="2799">
                <a:solidFill>
                  <a:srgbClr val="000000"/>
                </a:solidFill>
                <a:latin typeface="Open Sauce Semi-Bold"/>
              </a:rPr>
              <a:t>допомагають іншим  для досягнення спільної мети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0529852" y="1447015"/>
            <a:ext cx="6138056" cy="8242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19"/>
              </a:lnSpc>
            </a:pPr>
            <a:r>
              <a:rPr lang="en-US" sz="4299">
                <a:solidFill>
                  <a:srgbClr val="335F55"/>
                </a:solidFill>
                <a:latin typeface="Handyman"/>
              </a:rPr>
              <a:t>очікувані результати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734994" y="1342875"/>
            <a:ext cx="3555880" cy="10509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699"/>
              </a:lnSpc>
            </a:pPr>
            <a:r>
              <a:rPr lang="en-US" sz="5499">
                <a:solidFill>
                  <a:srgbClr val="335F55"/>
                </a:solidFill>
                <a:latin typeface="Handyman"/>
              </a:rPr>
              <a:t>план уроку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441751" y="3328036"/>
            <a:ext cx="5983866" cy="22631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3599"/>
              </a:lnSpc>
            </a:pPr>
            <a:r>
              <a:rPr lang="en-US" sz="3599">
                <a:solidFill>
                  <a:srgbClr val="000000"/>
                </a:solidFill>
                <a:latin typeface="Open Sauce Semi-Bold"/>
              </a:rPr>
              <a:t>1.Г</a:t>
            </a:r>
            <a:r>
              <a:rPr lang="en-US" sz="3599">
                <a:solidFill>
                  <a:srgbClr val="000000"/>
                </a:solidFill>
                <a:latin typeface="Open Sauce Semi-Bold"/>
              </a:rPr>
              <a:t>іпотези виникнення Землі</a:t>
            </a:r>
          </a:p>
          <a:p>
            <a:pPr>
              <a:lnSpc>
                <a:spcPts val="3599"/>
              </a:lnSpc>
            </a:pPr>
          </a:p>
          <a:p>
            <a:pPr>
              <a:lnSpc>
                <a:spcPts val="3599"/>
              </a:lnSpc>
            </a:pPr>
          </a:p>
          <a:p>
            <a:pPr>
              <a:lnSpc>
                <a:spcPts val="3599"/>
              </a:lnSpc>
            </a:pPr>
            <a:r>
              <a:rPr lang="en-US" sz="3599">
                <a:solidFill>
                  <a:srgbClr val="000000"/>
                </a:solidFill>
                <a:latin typeface="Open Sauce Semi-Bold"/>
              </a:rPr>
              <a:t>2. </a:t>
            </a:r>
            <a:r>
              <a:rPr lang="en-US" sz="3599">
                <a:solidFill>
                  <a:srgbClr val="000000"/>
                </a:solidFill>
                <a:latin typeface="Open Sauce Semi-Bold"/>
              </a:rPr>
              <a:t>Оболонки Землі</a:t>
            </a:r>
          </a:p>
        </p:txBody>
      </p:sp>
    </p:spTree>
  </p:cSld>
  <p:clrMapOvr>
    <a:masterClrMapping/>
  </p:clrMapOvr>
  <p:transition spd="slow">
    <p:push dir="l"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0B6B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696582">
            <a:off x="12263228" y="2871535"/>
            <a:ext cx="5552223" cy="5260731"/>
          </a:xfrm>
          <a:custGeom>
            <a:avLst/>
            <a:gdLst/>
            <a:ahLst/>
            <a:cxnLst/>
            <a:rect r="r" b="b" t="t" l="l"/>
            <a:pathLst>
              <a:path h="5260731" w="5552223">
                <a:moveTo>
                  <a:pt x="0" y="0"/>
                </a:moveTo>
                <a:lnTo>
                  <a:pt x="5552223" y="0"/>
                </a:lnTo>
                <a:lnTo>
                  <a:pt x="5552223" y="5260731"/>
                </a:lnTo>
                <a:lnTo>
                  <a:pt x="0" y="526073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0800000">
            <a:off x="-2863417" y="-3451175"/>
            <a:ext cx="7784235" cy="6451185"/>
          </a:xfrm>
          <a:custGeom>
            <a:avLst/>
            <a:gdLst/>
            <a:ahLst/>
            <a:cxnLst/>
            <a:rect r="r" b="b" t="t" l="l"/>
            <a:pathLst>
              <a:path h="6451185" w="7784235">
                <a:moveTo>
                  <a:pt x="0" y="0"/>
                </a:moveTo>
                <a:lnTo>
                  <a:pt x="7784234" y="0"/>
                </a:lnTo>
                <a:lnTo>
                  <a:pt x="7784234" y="6451185"/>
                </a:lnTo>
                <a:lnTo>
                  <a:pt x="0" y="645118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5400000">
            <a:off x="-2301457" y="5361714"/>
            <a:ext cx="6660313" cy="4470735"/>
          </a:xfrm>
          <a:custGeom>
            <a:avLst/>
            <a:gdLst/>
            <a:ahLst/>
            <a:cxnLst/>
            <a:rect r="r" b="b" t="t" l="l"/>
            <a:pathLst>
              <a:path h="4470735" w="6660313">
                <a:moveTo>
                  <a:pt x="0" y="0"/>
                </a:moveTo>
                <a:lnTo>
                  <a:pt x="6660314" y="0"/>
                </a:lnTo>
                <a:lnTo>
                  <a:pt x="6660314" y="4470736"/>
                </a:lnTo>
                <a:lnTo>
                  <a:pt x="0" y="447073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795392" y="7892926"/>
            <a:ext cx="4484796" cy="4114800"/>
          </a:xfrm>
          <a:custGeom>
            <a:avLst/>
            <a:gdLst/>
            <a:ahLst/>
            <a:cxnLst/>
            <a:rect r="r" b="b" t="t" l="l"/>
            <a:pathLst>
              <a:path h="4114800" w="4484796">
                <a:moveTo>
                  <a:pt x="0" y="0"/>
                </a:moveTo>
                <a:lnTo>
                  <a:pt x="4484796" y="0"/>
                </a:lnTo>
                <a:lnTo>
                  <a:pt x="448479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6217541" y="-1831330"/>
            <a:ext cx="6555942" cy="5720060"/>
          </a:xfrm>
          <a:custGeom>
            <a:avLst/>
            <a:gdLst/>
            <a:ahLst/>
            <a:cxnLst/>
            <a:rect r="r" b="b" t="t" l="l"/>
            <a:pathLst>
              <a:path h="5720060" w="6555942">
                <a:moveTo>
                  <a:pt x="0" y="0"/>
                </a:moveTo>
                <a:lnTo>
                  <a:pt x="6555942" y="0"/>
                </a:lnTo>
                <a:lnTo>
                  <a:pt x="6555942" y="5720060"/>
                </a:lnTo>
                <a:lnTo>
                  <a:pt x="0" y="572006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490571" y="2900395"/>
            <a:ext cx="10300108" cy="49659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852640" indent="-426320" lvl="1">
              <a:lnSpc>
                <a:spcPts val="5686"/>
              </a:lnSpc>
              <a:buFont typeface="Arial"/>
              <a:buChar char="•"/>
            </a:pPr>
            <a:r>
              <a:rPr lang="en-US" sz="3949">
                <a:solidFill>
                  <a:srgbClr val="000000"/>
                </a:solidFill>
                <a:latin typeface="Comic Sans Bold"/>
              </a:rPr>
              <a:t>Що таке гіпотеза?</a:t>
            </a:r>
          </a:p>
          <a:p>
            <a:pPr>
              <a:lnSpc>
                <a:spcPts val="5686"/>
              </a:lnSpc>
            </a:pPr>
          </a:p>
          <a:p>
            <a:pPr marL="852640" indent="-426320" lvl="1">
              <a:lnSpc>
                <a:spcPts val="5686"/>
              </a:lnSpc>
              <a:buFont typeface="Arial"/>
              <a:buChar char="•"/>
            </a:pPr>
            <a:r>
              <a:rPr lang="en-US" sz="3949">
                <a:solidFill>
                  <a:srgbClr val="000000"/>
                </a:solidFill>
                <a:latin typeface="Comic Sans Bold"/>
              </a:rPr>
              <a:t>Вона має чітки докази?</a:t>
            </a:r>
          </a:p>
          <a:p>
            <a:pPr>
              <a:lnSpc>
                <a:spcPts val="5686"/>
              </a:lnSpc>
            </a:pPr>
          </a:p>
          <a:p>
            <a:pPr algn="l" marL="852640" indent="-426320" lvl="1">
              <a:lnSpc>
                <a:spcPts val="5686"/>
              </a:lnSpc>
              <a:buFont typeface="Arial"/>
              <a:buChar char="•"/>
            </a:pPr>
            <a:r>
              <a:rPr lang="en-US" sz="3949">
                <a:solidFill>
                  <a:srgbClr val="000000"/>
                </a:solidFill>
                <a:latin typeface="Comic Sans Bold"/>
              </a:rPr>
              <a:t> Чому питання ,"Як виникла Земля?", хвилювало людей не одне тисячоліття?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5413658" y="-457200"/>
            <a:ext cx="7460683" cy="30646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25998"/>
              </a:lnSpc>
            </a:pPr>
            <a:r>
              <a:rPr lang="en-US" sz="10399">
                <a:solidFill>
                  <a:srgbClr val="335F55"/>
                </a:solidFill>
                <a:latin typeface="Handyman"/>
              </a:rPr>
              <a:t>збір ідей</a:t>
            </a:r>
          </a:p>
        </p:txBody>
      </p:sp>
    </p:spTree>
  </p:cSld>
  <p:clrMapOvr>
    <a:masterClrMapping/>
  </p:clrMapOvr>
  <p:transition spd="fast">
    <p:cover dir="rd"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AB2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3586189" y="-5251539"/>
            <a:ext cx="7172379" cy="9005764"/>
          </a:xfrm>
          <a:custGeom>
            <a:avLst/>
            <a:gdLst/>
            <a:ahLst/>
            <a:cxnLst/>
            <a:rect r="r" b="b" t="t" l="l"/>
            <a:pathLst>
              <a:path h="9005764" w="7172379">
                <a:moveTo>
                  <a:pt x="0" y="0"/>
                </a:moveTo>
                <a:lnTo>
                  <a:pt x="7172378" y="0"/>
                </a:lnTo>
                <a:lnTo>
                  <a:pt x="7172378" y="9005764"/>
                </a:lnTo>
                <a:lnTo>
                  <a:pt x="0" y="90057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355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4371697" y="434745"/>
            <a:ext cx="12576517" cy="2138008"/>
          </a:xfrm>
          <a:custGeom>
            <a:avLst/>
            <a:gdLst/>
            <a:ahLst/>
            <a:cxnLst/>
            <a:rect r="r" b="b" t="t" l="l"/>
            <a:pathLst>
              <a:path h="2138008" w="12576517">
                <a:moveTo>
                  <a:pt x="0" y="0"/>
                </a:moveTo>
                <a:lnTo>
                  <a:pt x="12576517" y="0"/>
                </a:lnTo>
                <a:lnTo>
                  <a:pt x="12576517" y="2138007"/>
                </a:lnTo>
                <a:lnTo>
                  <a:pt x="0" y="213800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4499923" y="7061408"/>
            <a:ext cx="7784235" cy="6451185"/>
          </a:xfrm>
          <a:custGeom>
            <a:avLst/>
            <a:gdLst/>
            <a:ahLst/>
            <a:cxnLst/>
            <a:rect r="r" b="b" t="t" l="l"/>
            <a:pathLst>
              <a:path h="6451185" w="7784235">
                <a:moveTo>
                  <a:pt x="0" y="0"/>
                </a:moveTo>
                <a:lnTo>
                  <a:pt x="7784234" y="0"/>
                </a:lnTo>
                <a:lnTo>
                  <a:pt x="7784234" y="6451184"/>
                </a:lnTo>
                <a:lnTo>
                  <a:pt x="0" y="645118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201025" y="6207884"/>
            <a:ext cx="6555942" cy="5720060"/>
          </a:xfrm>
          <a:custGeom>
            <a:avLst/>
            <a:gdLst/>
            <a:ahLst/>
            <a:cxnLst/>
            <a:rect r="r" b="b" t="t" l="l"/>
            <a:pathLst>
              <a:path h="5720060" w="6555942">
                <a:moveTo>
                  <a:pt x="0" y="0"/>
                </a:moveTo>
                <a:lnTo>
                  <a:pt x="6555942" y="0"/>
                </a:lnTo>
                <a:lnTo>
                  <a:pt x="6555942" y="5720060"/>
                </a:lnTo>
                <a:lnTo>
                  <a:pt x="0" y="572006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484078" y="2572752"/>
            <a:ext cx="3264661" cy="3608101"/>
          </a:xfrm>
          <a:custGeom>
            <a:avLst/>
            <a:gdLst/>
            <a:ahLst/>
            <a:cxnLst/>
            <a:rect r="r" b="b" t="t" l="l"/>
            <a:pathLst>
              <a:path h="3608101" w="3264661">
                <a:moveTo>
                  <a:pt x="0" y="0"/>
                </a:moveTo>
                <a:lnTo>
                  <a:pt x="3264661" y="0"/>
                </a:lnTo>
                <a:lnTo>
                  <a:pt x="3264661" y="3608102"/>
                </a:lnTo>
                <a:lnTo>
                  <a:pt x="0" y="3608102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3557415" y="2732089"/>
            <a:ext cx="4441257" cy="5896816"/>
          </a:xfrm>
          <a:custGeom>
            <a:avLst/>
            <a:gdLst/>
            <a:ahLst/>
            <a:cxnLst/>
            <a:rect r="r" b="b" t="t" l="l"/>
            <a:pathLst>
              <a:path h="5896816" w="4441257">
                <a:moveTo>
                  <a:pt x="0" y="0"/>
                </a:moveTo>
                <a:lnTo>
                  <a:pt x="4441257" y="0"/>
                </a:lnTo>
                <a:lnTo>
                  <a:pt x="4441257" y="5896816"/>
                </a:lnTo>
                <a:lnTo>
                  <a:pt x="0" y="5896816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5228" t="-4997" r="-5228" b="-5513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3284311" y="6689038"/>
            <a:ext cx="4784247" cy="3599333"/>
          </a:xfrm>
          <a:custGeom>
            <a:avLst/>
            <a:gdLst/>
            <a:ahLst/>
            <a:cxnLst/>
            <a:rect r="r" b="b" t="t" l="l"/>
            <a:pathLst>
              <a:path h="3599333" w="4784247">
                <a:moveTo>
                  <a:pt x="0" y="0"/>
                </a:moveTo>
                <a:lnTo>
                  <a:pt x="4784247" y="0"/>
                </a:lnTo>
                <a:lnTo>
                  <a:pt x="4784247" y="3599334"/>
                </a:lnTo>
                <a:lnTo>
                  <a:pt x="0" y="3599334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8991900" y="3552555"/>
            <a:ext cx="4269158" cy="4660783"/>
          </a:xfrm>
          <a:custGeom>
            <a:avLst/>
            <a:gdLst/>
            <a:ahLst/>
            <a:cxnLst/>
            <a:rect r="r" b="b" t="t" l="l"/>
            <a:pathLst>
              <a:path h="4660783" w="4269158">
                <a:moveTo>
                  <a:pt x="0" y="0"/>
                </a:moveTo>
                <a:lnTo>
                  <a:pt x="4269158" y="0"/>
                </a:lnTo>
                <a:lnTo>
                  <a:pt x="4269158" y="4660783"/>
                </a:lnTo>
                <a:lnTo>
                  <a:pt x="0" y="4660783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-17915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4817703" y="2962591"/>
            <a:ext cx="3877840" cy="3336608"/>
          </a:xfrm>
          <a:custGeom>
            <a:avLst/>
            <a:gdLst/>
            <a:ahLst/>
            <a:cxnLst/>
            <a:rect r="r" b="b" t="t" l="l"/>
            <a:pathLst>
              <a:path h="3336608" w="3877840">
                <a:moveTo>
                  <a:pt x="0" y="0"/>
                </a:moveTo>
                <a:lnTo>
                  <a:pt x="3877840" y="0"/>
                </a:lnTo>
                <a:lnTo>
                  <a:pt x="3877840" y="3336608"/>
                </a:lnTo>
                <a:lnTo>
                  <a:pt x="0" y="3336608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8695543" y="8790830"/>
            <a:ext cx="9086243" cy="1434762"/>
            <a:chOff x="0" y="0"/>
            <a:chExt cx="2393085" cy="37788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393085" cy="377880"/>
            </a:xfrm>
            <a:custGeom>
              <a:avLst/>
              <a:gdLst/>
              <a:ahLst/>
              <a:cxnLst/>
              <a:rect r="r" b="b" t="t" l="l"/>
              <a:pathLst>
                <a:path h="377880" w="2393085">
                  <a:moveTo>
                    <a:pt x="43454" y="0"/>
                  </a:moveTo>
                  <a:lnTo>
                    <a:pt x="2349630" y="0"/>
                  </a:lnTo>
                  <a:cubicBezTo>
                    <a:pt x="2361155" y="0"/>
                    <a:pt x="2372208" y="4578"/>
                    <a:pt x="2380357" y="12728"/>
                  </a:cubicBezTo>
                  <a:cubicBezTo>
                    <a:pt x="2388507" y="20877"/>
                    <a:pt x="2393085" y="31930"/>
                    <a:pt x="2393085" y="43454"/>
                  </a:cubicBezTo>
                  <a:lnTo>
                    <a:pt x="2393085" y="334425"/>
                  </a:lnTo>
                  <a:cubicBezTo>
                    <a:pt x="2393085" y="345950"/>
                    <a:pt x="2388507" y="357003"/>
                    <a:pt x="2380357" y="365152"/>
                  </a:cubicBezTo>
                  <a:cubicBezTo>
                    <a:pt x="2372208" y="373301"/>
                    <a:pt x="2361155" y="377880"/>
                    <a:pt x="2349630" y="377880"/>
                  </a:cubicBezTo>
                  <a:lnTo>
                    <a:pt x="43454" y="377880"/>
                  </a:lnTo>
                  <a:cubicBezTo>
                    <a:pt x="31930" y="377880"/>
                    <a:pt x="20877" y="373301"/>
                    <a:pt x="12728" y="365152"/>
                  </a:cubicBezTo>
                  <a:cubicBezTo>
                    <a:pt x="4578" y="357003"/>
                    <a:pt x="0" y="345950"/>
                    <a:pt x="0" y="334425"/>
                  </a:cubicBezTo>
                  <a:lnTo>
                    <a:pt x="0" y="43454"/>
                  </a:lnTo>
                  <a:cubicBezTo>
                    <a:pt x="0" y="31930"/>
                    <a:pt x="4578" y="20877"/>
                    <a:pt x="12728" y="12728"/>
                  </a:cubicBezTo>
                  <a:cubicBezTo>
                    <a:pt x="20877" y="4578"/>
                    <a:pt x="31930" y="0"/>
                    <a:pt x="43454" y="0"/>
                  </a:cubicBezTo>
                  <a:close/>
                </a:path>
              </a:pathLst>
            </a:custGeom>
            <a:solidFill>
              <a:srgbClr val="9EC0F7"/>
            </a:solidFill>
            <a:ln w="38100">
              <a:solidFill>
                <a:srgbClr val="000000"/>
              </a:solidFill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0" y="28575"/>
              <a:ext cx="812800" cy="784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100"/>
                </a:lnSpc>
              </a:pP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5045194" y="723709"/>
            <a:ext cx="11003055" cy="14561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903"/>
              </a:lnSpc>
              <a:spcBef>
                <a:spcPct val="0"/>
              </a:spcBef>
            </a:pPr>
            <a:r>
              <a:rPr lang="en-US" sz="4099">
                <a:solidFill>
                  <a:srgbClr val="000000"/>
                </a:solidFill>
                <a:latin typeface="Arturo Bold"/>
              </a:rPr>
              <a:t> </a:t>
            </a:r>
            <a:r>
              <a:rPr lang="en-US" sz="4099">
                <a:solidFill>
                  <a:srgbClr val="5C3624"/>
                </a:solidFill>
                <a:latin typeface="Arturo Bold"/>
              </a:rPr>
              <a:t>ЯКІ ІСНУЮТЬ ГІПОТЕЗИ ВИНИКНЕННЯ ЗЕМЛІ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8919230" y="8936711"/>
            <a:ext cx="8638871" cy="1066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Arimo Bold"/>
              </a:rPr>
              <a:t>Які мифи та легенди, про створення Землі, ви знаєте</a:t>
            </a:r>
          </a:p>
        </p:txBody>
      </p:sp>
    </p:spTree>
  </p:cSld>
  <p:clrMapOvr>
    <a:masterClrMapping/>
  </p:clrMapOvr>
  <p:transition spd="fast">
    <p:circle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45D4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1592405" y="1924698"/>
            <a:ext cx="9636518" cy="9005764"/>
          </a:xfrm>
          <a:custGeom>
            <a:avLst/>
            <a:gdLst/>
            <a:ahLst/>
            <a:cxnLst/>
            <a:rect r="r" b="b" t="t" l="l"/>
            <a:pathLst>
              <a:path h="9005764" w="9636518">
                <a:moveTo>
                  <a:pt x="0" y="0"/>
                </a:moveTo>
                <a:lnTo>
                  <a:pt x="9636518" y="0"/>
                </a:lnTo>
                <a:lnTo>
                  <a:pt x="9636518" y="9005764"/>
                </a:lnTo>
                <a:lnTo>
                  <a:pt x="0" y="90057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11592405" y="2713790"/>
            <a:ext cx="7983158" cy="7683860"/>
            <a:chOff x="30480" y="591820"/>
            <a:chExt cx="12736830" cy="1225931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30480" y="591820"/>
              <a:ext cx="12736830" cy="12259310"/>
            </a:xfrm>
            <a:custGeom>
              <a:avLst/>
              <a:gdLst/>
              <a:ahLst/>
              <a:cxnLst/>
              <a:rect r="r" b="b" t="t" l="l"/>
              <a:pathLst>
                <a:path h="12259310" w="12736830">
                  <a:moveTo>
                    <a:pt x="11925300" y="4271010"/>
                  </a:moveTo>
                  <a:cubicBezTo>
                    <a:pt x="10819131" y="2120900"/>
                    <a:pt x="8590281" y="544830"/>
                    <a:pt x="6215380" y="297180"/>
                  </a:cubicBezTo>
                  <a:cubicBezTo>
                    <a:pt x="4277360" y="0"/>
                    <a:pt x="3002280" y="913130"/>
                    <a:pt x="1960880" y="2170430"/>
                  </a:cubicBezTo>
                  <a:cubicBezTo>
                    <a:pt x="919480" y="3427730"/>
                    <a:pt x="365760" y="5030470"/>
                    <a:pt x="142240" y="6647180"/>
                  </a:cubicBezTo>
                  <a:cubicBezTo>
                    <a:pt x="24130" y="7500620"/>
                    <a:pt x="0" y="8406130"/>
                    <a:pt x="361950" y="9188450"/>
                  </a:cubicBezTo>
                  <a:cubicBezTo>
                    <a:pt x="820420" y="10180319"/>
                    <a:pt x="1822450" y="10811510"/>
                    <a:pt x="2842260" y="11203940"/>
                  </a:cubicBezTo>
                  <a:cubicBezTo>
                    <a:pt x="5585460" y="12259310"/>
                    <a:pt x="8953500" y="11850370"/>
                    <a:pt x="11088370" y="9828530"/>
                  </a:cubicBezTo>
                  <a:cubicBezTo>
                    <a:pt x="11756390" y="9196070"/>
                    <a:pt x="12303760" y="8403590"/>
                    <a:pt x="12499340" y="7504430"/>
                  </a:cubicBezTo>
                  <a:cubicBezTo>
                    <a:pt x="12736830" y="6413500"/>
                    <a:pt x="12435840" y="5264150"/>
                    <a:pt x="11925300" y="4271010"/>
                  </a:cubicBezTo>
                  <a:close/>
                </a:path>
              </a:pathLst>
            </a:custGeom>
            <a:blipFill>
              <a:blip r:embed="rId4"/>
              <a:stretch>
                <a:fillRect l="-243" t="-9431" r="243" b="837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408609" y="2713790"/>
            <a:ext cx="3584395" cy="4844822"/>
          </a:xfrm>
          <a:custGeom>
            <a:avLst/>
            <a:gdLst/>
            <a:ahLst/>
            <a:cxnLst/>
            <a:rect r="r" b="b" t="t" l="l"/>
            <a:pathLst>
              <a:path h="4844822" w="3584395">
                <a:moveTo>
                  <a:pt x="0" y="0"/>
                </a:moveTo>
                <a:lnTo>
                  <a:pt x="3584395" y="0"/>
                </a:lnTo>
                <a:lnTo>
                  <a:pt x="3584395" y="4844822"/>
                </a:lnTo>
                <a:lnTo>
                  <a:pt x="0" y="48448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1943" t="-3355" r="-8422" b="-11503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4495051" y="2713790"/>
            <a:ext cx="6824743" cy="6203450"/>
            <a:chOff x="0" y="0"/>
            <a:chExt cx="1797463" cy="163383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797463" cy="1633831"/>
            </a:xfrm>
            <a:custGeom>
              <a:avLst/>
              <a:gdLst/>
              <a:ahLst/>
              <a:cxnLst/>
              <a:rect r="r" b="b" t="t" l="l"/>
              <a:pathLst>
                <a:path h="1633831" w="1797463">
                  <a:moveTo>
                    <a:pt x="57854" y="0"/>
                  </a:moveTo>
                  <a:lnTo>
                    <a:pt x="1739609" y="0"/>
                  </a:lnTo>
                  <a:cubicBezTo>
                    <a:pt x="1771561" y="0"/>
                    <a:pt x="1797463" y="25902"/>
                    <a:pt x="1797463" y="57854"/>
                  </a:cubicBezTo>
                  <a:lnTo>
                    <a:pt x="1797463" y="1575977"/>
                  </a:lnTo>
                  <a:cubicBezTo>
                    <a:pt x="1797463" y="1607928"/>
                    <a:pt x="1771561" y="1633831"/>
                    <a:pt x="1739609" y="1633831"/>
                  </a:cubicBezTo>
                  <a:lnTo>
                    <a:pt x="57854" y="1633831"/>
                  </a:lnTo>
                  <a:cubicBezTo>
                    <a:pt x="25902" y="1633831"/>
                    <a:pt x="0" y="1607928"/>
                    <a:pt x="0" y="1575977"/>
                  </a:cubicBezTo>
                  <a:lnTo>
                    <a:pt x="0" y="57854"/>
                  </a:lnTo>
                  <a:cubicBezTo>
                    <a:pt x="0" y="25902"/>
                    <a:pt x="25902" y="0"/>
                    <a:pt x="57854" y="0"/>
                  </a:cubicBezTo>
                  <a:close/>
                </a:path>
              </a:pathLst>
            </a:custGeom>
            <a:solidFill>
              <a:srgbClr val="E0C3D4"/>
            </a:solidFill>
            <a:ln w="38100">
              <a:solidFill>
                <a:srgbClr val="000000"/>
              </a:solidFill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28575"/>
              <a:ext cx="812800" cy="784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100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-1563300" y="-1605690"/>
            <a:ext cx="5184000" cy="4114800"/>
          </a:xfrm>
          <a:custGeom>
            <a:avLst/>
            <a:gdLst/>
            <a:ahLst/>
            <a:cxnLst/>
            <a:rect r="r" b="b" t="t" l="l"/>
            <a:pathLst>
              <a:path h="4114800" w="5184000">
                <a:moveTo>
                  <a:pt x="0" y="0"/>
                </a:moveTo>
                <a:lnTo>
                  <a:pt x="5184000" y="0"/>
                </a:lnTo>
                <a:lnTo>
                  <a:pt x="51840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10462945">
            <a:off x="-3813231" y="8070432"/>
            <a:ext cx="6555942" cy="5720060"/>
          </a:xfrm>
          <a:custGeom>
            <a:avLst/>
            <a:gdLst/>
            <a:ahLst/>
            <a:cxnLst/>
            <a:rect r="r" b="b" t="t" l="l"/>
            <a:pathLst>
              <a:path h="5720060" w="6555942">
                <a:moveTo>
                  <a:pt x="0" y="0"/>
                </a:moveTo>
                <a:lnTo>
                  <a:pt x="6555942" y="0"/>
                </a:lnTo>
                <a:lnTo>
                  <a:pt x="6555942" y="5720060"/>
                </a:lnTo>
                <a:lnTo>
                  <a:pt x="0" y="572006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3830454" y="730366"/>
            <a:ext cx="9472358" cy="1610301"/>
          </a:xfrm>
          <a:custGeom>
            <a:avLst/>
            <a:gdLst/>
            <a:ahLst/>
            <a:cxnLst/>
            <a:rect r="r" b="b" t="t" l="l"/>
            <a:pathLst>
              <a:path h="1610301" w="9472358">
                <a:moveTo>
                  <a:pt x="0" y="0"/>
                </a:moveTo>
                <a:lnTo>
                  <a:pt x="9472358" y="0"/>
                </a:lnTo>
                <a:lnTo>
                  <a:pt x="9472358" y="1610301"/>
                </a:lnTo>
                <a:lnTo>
                  <a:pt x="0" y="161030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4701295" y="3069013"/>
            <a:ext cx="6412255" cy="54549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67"/>
              </a:lnSpc>
            </a:pPr>
            <a:r>
              <a:rPr lang="en-US" sz="3099">
                <a:solidFill>
                  <a:srgbClr val="000000"/>
                </a:solidFill>
                <a:latin typeface="Arimo Bold"/>
              </a:rPr>
              <a:t>Французький учений Жорж Бюфон (1707–1788) припустив, що земна куля виникла в результаті катастрофи. У дуже віддалений час якесь небесне тіло (він вважав, що це була комета) зіткнулося із Сонцем. Під час зіткнення виникло багато «бризок». Найбільші з них, поступово охолоджуючись, дали початок планетам.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14557942" y="645565"/>
            <a:ext cx="2701358" cy="1695102"/>
          </a:xfrm>
          <a:custGeom>
            <a:avLst/>
            <a:gdLst/>
            <a:ahLst/>
            <a:cxnLst/>
            <a:rect r="r" b="b" t="t" l="l"/>
            <a:pathLst>
              <a:path h="1695102" w="2701358">
                <a:moveTo>
                  <a:pt x="0" y="0"/>
                </a:moveTo>
                <a:lnTo>
                  <a:pt x="2701358" y="0"/>
                </a:lnTo>
                <a:lnTo>
                  <a:pt x="2701358" y="1695102"/>
                </a:lnTo>
                <a:lnTo>
                  <a:pt x="0" y="169510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3993004" y="1095375"/>
            <a:ext cx="9472358" cy="5397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Arturo Semi-Bold Italics"/>
              </a:rPr>
              <a:t>Гіпотеза Жоржа Бюффона</a:t>
            </a:r>
          </a:p>
        </p:txBody>
      </p:sp>
    </p:spTree>
  </p:cSld>
  <p:clrMapOvr>
    <a:masterClrMapping/>
  </p:clrMapOvr>
  <p:transition spd="fast">
    <p:cover dir="rd"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45D4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495051" y="2713790"/>
            <a:ext cx="13164180" cy="3287496"/>
            <a:chOff x="0" y="0"/>
            <a:chExt cx="3467109" cy="86584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467109" cy="865843"/>
            </a:xfrm>
            <a:custGeom>
              <a:avLst/>
              <a:gdLst/>
              <a:ahLst/>
              <a:cxnLst/>
              <a:rect r="r" b="b" t="t" l="l"/>
              <a:pathLst>
                <a:path h="865843" w="3467109">
                  <a:moveTo>
                    <a:pt x="29993" y="0"/>
                  </a:moveTo>
                  <a:lnTo>
                    <a:pt x="3437116" y="0"/>
                  </a:lnTo>
                  <a:cubicBezTo>
                    <a:pt x="3445071" y="0"/>
                    <a:pt x="3452700" y="3160"/>
                    <a:pt x="3458325" y="8785"/>
                  </a:cubicBezTo>
                  <a:cubicBezTo>
                    <a:pt x="3463949" y="14410"/>
                    <a:pt x="3467109" y="22039"/>
                    <a:pt x="3467109" y="29993"/>
                  </a:cubicBezTo>
                  <a:lnTo>
                    <a:pt x="3467109" y="835849"/>
                  </a:lnTo>
                  <a:cubicBezTo>
                    <a:pt x="3467109" y="843804"/>
                    <a:pt x="3463949" y="851433"/>
                    <a:pt x="3458325" y="857058"/>
                  </a:cubicBezTo>
                  <a:cubicBezTo>
                    <a:pt x="3452700" y="862683"/>
                    <a:pt x="3445071" y="865843"/>
                    <a:pt x="3437116" y="865843"/>
                  </a:cubicBezTo>
                  <a:lnTo>
                    <a:pt x="29993" y="865843"/>
                  </a:lnTo>
                  <a:cubicBezTo>
                    <a:pt x="22039" y="865843"/>
                    <a:pt x="14410" y="862683"/>
                    <a:pt x="8785" y="857058"/>
                  </a:cubicBezTo>
                  <a:cubicBezTo>
                    <a:pt x="3160" y="851433"/>
                    <a:pt x="0" y="843804"/>
                    <a:pt x="0" y="835849"/>
                  </a:cubicBezTo>
                  <a:lnTo>
                    <a:pt x="0" y="29993"/>
                  </a:lnTo>
                  <a:cubicBezTo>
                    <a:pt x="0" y="22039"/>
                    <a:pt x="3160" y="14410"/>
                    <a:pt x="8785" y="8785"/>
                  </a:cubicBezTo>
                  <a:cubicBezTo>
                    <a:pt x="14410" y="3160"/>
                    <a:pt x="22039" y="0"/>
                    <a:pt x="29993" y="0"/>
                  </a:cubicBezTo>
                  <a:close/>
                </a:path>
              </a:pathLst>
            </a:custGeom>
            <a:solidFill>
              <a:srgbClr val="E0C3D4"/>
            </a:solidFill>
            <a:ln w="38100">
              <a:solidFill>
                <a:srgbClr val="000000"/>
              </a:solidFill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28575"/>
              <a:ext cx="812800" cy="784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100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-1563300" y="-1605690"/>
            <a:ext cx="5184000" cy="4114800"/>
          </a:xfrm>
          <a:custGeom>
            <a:avLst/>
            <a:gdLst/>
            <a:ahLst/>
            <a:cxnLst/>
            <a:rect r="r" b="b" t="t" l="l"/>
            <a:pathLst>
              <a:path h="4114800" w="5184000">
                <a:moveTo>
                  <a:pt x="0" y="0"/>
                </a:moveTo>
                <a:lnTo>
                  <a:pt x="5184000" y="0"/>
                </a:lnTo>
                <a:lnTo>
                  <a:pt x="51840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10462945">
            <a:off x="-3813231" y="8070432"/>
            <a:ext cx="6555942" cy="5720060"/>
          </a:xfrm>
          <a:custGeom>
            <a:avLst/>
            <a:gdLst/>
            <a:ahLst/>
            <a:cxnLst/>
            <a:rect r="r" b="b" t="t" l="l"/>
            <a:pathLst>
              <a:path h="5720060" w="6555942">
                <a:moveTo>
                  <a:pt x="0" y="0"/>
                </a:moveTo>
                <a:lnTo>
                  <a:pt x="6555942" y="0"/>
                </a:lnTo>
                <a:lnTo>
                  <a:pt x="6555942" y="5720060"/>
                </a:lnTo>
                <a:lnTo>
                  <a:pt x="0" y="572006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3830454" y="730366"/>
            <a:ext cx="9472358" cy="1610301"/>
          </a:xfrm>
          <a:custGeom>
            <a:avLst/>
            <a:gdLst/>
            <a:ahLst/>
            <a:cxnLst/>
            <a:rect r="r" b="b" t="t" l="l"/>
            <a:pathLst>
              <a:path h="1610301" w="9472358">
                <a:moveTo>
                  <a:pt x="0" y="0"/>
                </a:moveTo>
                <a:lnTo>
                  <a:pt x="9472358" y="0"/>
                </a:lnTo>
                <a:lnTo>
                  <a:pt x="9472358" y="1610301"/>
                </a:lnTo>
                <a:lnTo>
                  <a:pt x="0" y="161030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3006931" y="7077611"/>
            <a:ext cx="14935364" cy="2217320"/>
          </a:xfrm>
          <a:custGeom>
            <a:avLst/>
            <a:gdLst/>
            <a:ahLst/>
            <a:cxnLst/>
            <a:rect r="r" b="b" t="t" l="l"/>
            <a:pathLst>
              <a:path h="2217320" w="14935364">
                <a:moveTo>
                  <a:pt x="0" y="0"/>
                </a:moveTo>
                <a:lnTo>
                  <a:pt x="14935364" y="0"/>
                </a:lnTo>
                <a:lnTo>
                  <a:pt x="14935364" y="2217320"/>
                </a:lnTo>
                <a:lnTo>
                  <a:pt x="0" y="221732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62550" y="2509110"/>
            <a:ext cx="4111606" cy="4142992"/>
          </a:xfrm>
          <a:custGeom>
            <a:avLst/>
            <a:gdLst/>
            <a:ahLst/>
            <a:cxnLst/>
            <a:rect r="r" b="b" t="t" l="l"/>
            <a:pathLst>
              <a:path h="4142992" w="4111606">
                <a:moveTo>
                  <a:pt x="0" y="0"/>
                </a:moveTo>
                <a:lnTo>
                  <a:pt x="4111605" y="0"/>
                </a:lnTo>
                <a:lnTo>
                  <a:pt x="4111605" y="4142992"/>
                </a:lnTo>
                <a:lnTo>
                  <a:pt x="0" y="414299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4701295" y="2878005"/>
            <a:ext cx="12728472" cy="29222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39"/>
              </a:lnSpc>
            </a:pPr>
            <a:r>
              <a:rPr lang="en-US" sz="2999">
                <a:solidFill>
                  <a:srgbClr val="000000"/>
                </a:solidFill>
                <a:latin typeface="Arimo Bold"/>
              </a:rPr>
              <a:t>Німецький учений Іммануїл Кант (1724-1804) припустив, що Сонячна система утворилася з гігантської холодної пилоподібної хмари. Частини цієї хмари перебували в постійному хаотичному русі, взаємно притягували одна одну, стикалися, ущільнювалися, утворюючи згущення, які стали рости і з часом дали початок Сонцю та планетам.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14728408" y="645565"/>
            <a:ext cx="2701358" cy="1695102"/>
          </a:xfrm>
          <a:custGeom>
            <a:avLst/>
            <a:gdLst/>
            <a:ahLst/>
            <a:cxnLst/>
            <a:rect r="r" b="b" t="t" l="l"/>
            <a:pathLst>
              <a:path h="1695102" w="2701358">
                <a:moveTo>
                  <a:pt x="0" y="0"/>
                </a:moveTo>
                <a:lnTo>
                  <a:pt x="2701359" y="0"/>
                </a:lnTo>
                <a:lnTo>
                  <a:pt x="2701359" y="1695102"/>
                </a:lnTo>
                <a:lnTo>
                  <a:pt x="0" y="169510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3830454" y="1298980"/>
            <a:ext cx="9472358" cy="5397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Arturo Semi-Bold Italics"/>
              </a:rPr>
              <a:t>Гіпотеза Еммануїла Канта </a:t>
            </a:r>
          </a:p>
        </p:txBody>
      </p:sp>
    </p:spTree>
  </p:cSld>
  <p:clrMapOvr>
    <a:masterClrMapping/>
  </p:clrMapOvr>
  <p:transition spd="fast">
    <p:cover dir="rd"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45D4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495051" y="2713790"/>
            <a:ext cx="13164180" cy="3287496"/>
            <a:chOff x="0" y="0"/>
            <a:chExt cx="3467109" cy="86584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467109" cy="865843"/>
            </a:xfrm>
            <a:custGeom>
              <a:avLst/>
              <a:gdLst/>
              <a:ahLst/>
              <a:cxnLst/>
              <a:rect r="r" b="b" t="t" l="l"/>
              <a:pathLst>
                <a:path h="865843" w="3467109">
                  <a:moveTo>
                    <a:pt x="29993" y="0"/>
                  </a:moveTo>
                  <a:lnTo>
                    <a:pt x="3437116" y="0"/>
                  </a:lnTo>
                  <a:cubicBezTo>
                    <a:pt x="3445071" y="0"/>
                    <a:pt x="3452700" y="3160"/>
                    <a:pt x="3458325" y="8785"/>
                  </a:cubicBezTo>
                  <a:cubicBezTo>
                    <a:pt x="3463949" y="14410"/>
                    <a:pt x="3467109" y="22039"/>
                    <a:pt x="3467109" y="29993"/>
                  </a:cubicBezTo>
                  <a:lnTo>
                    <a:pt x="3467109" y="835849"/>
                  </a:lnTo>
                  <a:cubicBezTo>
                    <a:pt x="3467109" y="843804"/>
                    <a:pt x="3463949" y="851433"/>
                    <a:pt x="3458325" y="857058"/>
                  </a:cubicBezTo>
                  <a:cubicBezTo>
                    <a:pt x="3452700" y="862683"/>
                    <a:pt x="3445071" y="865843"/>
                    <a:pt x="3437116" y="865843"/>
                  </a:cubicBezTo>
                  <a:lnTo>
                    <a:pt x="29993" y="865843"/>
                  </a:lnTo>
                  <a:cubicBezTo>
                    <a:pt x="22039" y="865843"/>
                    <a:pt x="14410" y="862683"/>
                    <a:pt x="8785" y="857058"/>
                  </a:cubicBezTo>
                  <a:cubicBezTo>
                    <a:pt x="3160" y="851433"/>
                    <a:pt x="0" y="843804"/>
                    <a:pt x="0" y="835849"/>
                  </a:cubicBezTo>
                  <a:lnTo>
                    <a:pt x="0" y="29993"/>
                  </a:lnTo>
                  <a:cubicBezTo>
                    <a:pt x="0" y="22039"/>
                    <a:pt x="3160" y="14410"/>
                    <a:pt x="8785" y="8785"/>
                  </a:cubicBezTo>
                  <a:cubicBezTo>
                    <a:pt x="14410" y="3160"/>
                    <a:pt x="22039" y="0"/>
                    <a:pt x="29993" y="0"/>
                  </a:cubicBezTo>
                  <a:close/>
                </a:path>
              </a:pathLst>
            </a:custGeom>
            <a:solidFill>
              <a:srgbClr val="E0C3D4"/>
            </a:solidFill>
            <a:ln w="38100">
              <a:solidFill>
                <a:srgbClr val="000000"/>
              </a:solidFill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28575"/>
              <a:ext cx="812800" cy="784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100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-1563300" y="-1605690"/>
            <a:ext cx="5184000" cy="4114800"/>
          </a:xfrm>
          <a:custGeom>
            <a:avLst/>
            <a:gdLst/>
            <a:ahLst/>
            <a:cxnLst/>
            <a:rect r="r" b="b" t="t" l="l"/>
            <a:pathLst>
              <a:path h="4114800" w="5184000">
                <a:moveTo>
                  <a:pt x="0" y="0"/>
                </a:moveTo>
                <a:lnTo>
                  <a:pt x="5184000" y="0"/>
                </a:lnTo>
                <a:lnTo>
                  <a:pt x="51840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10462945">
            <a:off x="-3813231" y="8070432"/>
            <a:ext cx="6555942" cy="5720060"/>
          </a:xfrm>
          <a:custGeom>
            <a:avLst/>
            <a:gdLst/>
            <a:ahLst/>
            <a:cxnLst/>
            <a:rect r="r" b="b" t="t" l="l"/>
            <a:pathLst>
              <a:path h="5720060" w="6555942">
                <a:moveTo>
                  <a:pt x="0" y="0"/>
                </a:moveTo>
                <a:lnTo>
                  <a:pt x="6555942" y="0"/>
                </a:lnTo>
                <a:lnTo>
                  <a:pt x="6555942" y="5720060"/>
                </a:lnTo>
                <a:lnTo>
                  <a:pt x="0" y="572006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3830454" y="730366"/>
            <a:ext cx="9472358" cy="1610301"/>
          </a:xfrm>
          <a:custGeom>
            <a:avLst/>
            <a:gdLst/>
            <a:ahLst/>
            <a:cxnLst/>
            <a:rect r="r" b="b" t="t" l="l"/>
            <a:pathLst>
              <a:path h="1610301" w="9472358">
                <a:moveTo>
                  <a:pt x="0" y="0"/>
                </a:moveTo>
                <a:lnTo>
                  <a:pt x="9472358" y="0"/>
                </a:lnTo>
                <a:lnTo>
                  <a:pt x="9472358" y="1610301"/>
                </a:lnTo>
                <a:lnTo>
                  <a:pt x="0" y="161030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4557942" y="451710"/>
            <a:ext cx="2701358" cy="1695102"/>
          </a:xfrm>
          <a:custGeom>
            <a:avLst/>
            <a:gdLst/>
            <a:ahLst/>
            <a:cxnLst/>
            <a:rect r="r" b="b" t="t" l="l"/>
            <a:pathLst>
              <a:path h="1695102" w="2701358">
                <a:moveTo>
                  <a:pt x="0" y="0"/>
                </a:moveTo>
                <a:lnTo>
                  <a:pt x="2701358" y="0"/>
                </a:lnTo>
                <a:lnTo>
                  <a:pt x="2701358" y="1695102"/>
                </a:lnTo>
                <a:lnTo>
                  <a:pt x="0" y="169510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41206" y="2750879"/>
            <a:ext cx="3620700" cy="4100263"/>
          </a:xfrm>
          <a:custGeom>
            <a:avLst/>
            <a:gdLst/>
            <a:ahLst/>
            <a:cxnLst/>
            <a:rect r="r" b="b" t="t" l="l"/>
            <a:pathLst>
              <a:path h="4100263" w="3620700">
                <a:moveTo>
                  <a:pt x="0" y="0"/>
                </a:moveTo>
                <a:lnTo>
                  <a:pt x="3620700" y="0"/>
                </a:lnTo>
                <a:lnTo>
                  <a:pt x="3620700" y="4100263"/>
                </a:lnTo>
                <a:lnTo>
                  <a:pt x="0" y="4100263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4831004" y="6572786"/>
            <a:ext cx="12428296" cy="3040966"/>
          </a:xfrm>
          <a:custGeom>
            <a:avLst/>
            <a:gdLst/>
            <a:ahLst/>
            <a:cxnLst/>
            <a:rect r="r" b="b" t="t" l="l"/>
            <a:pathLst>
              <a:path h="3040966" w="12428296">
                <a:moveTo>
                  <a:pt x="0" y="0"/>
                </a:moveTo>
                <a:lnTo>
                  <a:pt x="12428296" y="0"/>
                </a:lnTo>
                <a:lnTo>
                  <a:pt x="12428296" y="3040966"/>
                </a:lnTo>
                <a:lnTo>
                  <a:pt x="0" y="3040966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712906" y="3120241"/>
            <a:ext cx="12728472" cy="2436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39"/>
              </a:lnSpc>
            </a:pPr>
            <a:r>
              <a:rPr lang="en-US" sz="2999">
                <a:solidFill>
                  <a:srgbClr val="000000"/>
                </a:solidFill>
                <a:latin typeface="Arimo Bold"/>
              </a:rPr>
              <a:t>На початку минулого століття англійський учений Джеймс Джинс висунув гіпотезу, яка так пояснювала утворення планетної системи: колись поблизу Сонця пролітала інша зірка, яка своїм тяжінням вирвала з нього частину речовини. Вона згустилася та дала початок планетам.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3830454" y="1298980"/>
            <a:ext cx="9472358" cy="5397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Arturo Semi-Bold Italics"/>
              </a:rPr>
              <a:t>Гіпотеза Д. Джинса</a:t>
            </a:r>
          </a:p>
        </p:txBody>
      </p:sp>
    </p:spTree>
  </p:cSld>
  <p:clrMapOvr>
    <a:masterClrMapping/>
  </p:clrMapOvr>
  <p:transition spd="fast">
    <p:cover dir="rd"/>
  </p:transition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45D4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495051" y="2509110"/>
            <a:ext cx="13164180" cy="4560360"/>
            <a:chOff x="0" y="0"/>
            <a:chExt cx="3467109" cy="120108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467109" cy="1201083"/>
            </a:xfrm>
            <a:custGeom>
              <a:avLst/>
              <a:gdLst/>
              <a:ahLst/>
              <a:cxnLst/>
              <a:rect r="r" b="b" t="t" l="l"/>
              <a:pathLst>
                <a:path h="1201083" w="3467109">
                  <a:moveTo>
                    <a:pt x="29993" y="0"/>
                  </a:moveTo>
                  <a:lnTo>
                    <a:pt x="3437116" y="0"/>
                  </a:lnTo>
                  <a:cubicBezTo>
                    <a:pt x="3445071" y="0"/>
                    <a:pt x="3452700" y="3160"/>
                    <a:pt x="3458325" y="8785"/>
                  </a:cubicBezTo>
                  <a:cubicBezTo>
                    <a:pt x="3463949" y="14410"/>
                    <a:pt x="3467109" y="22039"/>
                    <a:pt x="3467109" y="29993"/>
                  </a:cubicBezTo>
                  <a:lnTo>
                    <a:pt x="3467109" y="1171089"/>
                  </a:lnTo>
                  <a:cubicBezTo>
                    <a:pt x="3467109" y="1179044"/>
                    <a:pt x="3463949" y="1186673"/>
                    <a:pt x="3458325" y="1192298"/>
                  </a:cubicBezTo>
                  <a:cubicBezTo>
                    <a:pt x="3452700" y="1197923"/>
                    <a:pt x="3445071" y="1201083"/>
                    <a:pt x="3437116" y="1201083"/>
                  </a:cubicBezTo>
                  <a:lnTo>
                    <a:pt x="29993" y="1201083"/>
                  </a:lnTo>
                  <a:cubicBezTo>
                    <a:pt x="22039" y="1201083"/>
                    <a:pt x="14410" y="1197923"/>
                    <a:pt x="8785" y="1192298"/>
                  </a:cubicBezTo>
                  <a:cubicBezTo>
                    <a:pt x="3160" y="1186673"/>
                    <a:pt x="0" y="1179044"/>
                    <a:pt x="0" y="1171089"/>
                  </a:cubicBezTo>
                  <a:lnTo>
                    <a:pt x="0" y="29993"/>
                  </a:lnTo>
                  <a:cubicBezTo>
                    <a:pt x="0" y="22039"/>
                    <a:pt x="3160" y="14410"/>
                    <a:pt x="8785" y="8785"/>
                  </a:cubicBezTo>
                  <a:cubicBezTo>
                    <a:pt x="14410" y="3160"/>
                    <a:pt x="22039" y="0"/>
                    <a:pt x="29993" y="0"/>
                  </a:cubicBezTo>
                  <a:close/>
                </a:path>
              </a:pathLst>
            </a:custGeom>
            <a:solidFill>
              <a:srgbClr val="E0C3D4"/>
            </a:solidFill>
            <a:ln w="38100">
              <a:solidFill>
                <a:srgbClr val="000000"/>
              </a:solidFill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28575"/>
              <a:ext cx="812800" cy="784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100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-1563300" y="-1605690"/>
            <a:ext cx="5184000" cy="4114800"/>
          </a:xfrm>
          <a:custGeom>
            <a:avLst/>
            <a:gdLst/>
            <a:ahLst/>
            <a:cxnLst/>
            <a:rect r="r" b="b" t="t" l="l"/>
            <a:pathLst>
              <a:path h="4114800" w="5184000">
                <a:moveTo>
                  <a:pt x="0" y="0"/>
                </a:moveTo>
                <a:lnTo>
                  <a:pt x="5184000" y="0"/>
                </a:lnTo>
                <a:lnTo>
                  <a:pt x="51840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10462945">
            <a:off x="-3813231" y="8070432"/>
            <a:ext cx="6555942" cy="5720060"/>
          </a:xfrm>
          <a:custGeom>
            <a:avLst/>
            <a:gdLst/>
            <a:ahLst/>
            <a:cxnLst/>
            <a:rect r="r" b="b" t="t" l="l"/>
            <a:pathLst>
              <a:path h="5720060" w="6555942">
                <a:moveTo>
                  <a:pt x="0" y="0"/>
                </a:moveTo>
                <a:lnTo>
                  <a:pt x="6555942" y="0"/>
                </a:lnTo>
                <a:lnTo>
                  <a:pt x="6555942" y="5720060"/>
                </a:lnTo>
                <a:lnTo>
                  <a:pt x="0" y="572006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3830454" y="730366"/>
            <a:ext cx="9472358" cy="1610301"/>
          </a:xfrm>
          <a:custGeom>
            <a:avLst/>
            <a:gdLst/>
            <a:ahLst/>
            <a:cxnLst/>
            <a:rect r="r" b="b" t="t" l="l"/>
            <a:pathLst>
              <a:path h="1610301" w="9472358">
                <a:moveTo>
                  <a:pt x="0" y="0"/>
                </a:moveTo>
                <a:lnTo>
                  <a:pt x="9472358" y="0"/>
                </a:lnTo>
                <a:lnTo>
                  <a:pt x="9472358" y="1610301"/>
                </a:lnTo>
                <a:lnTo>
                  <a:pt x="0" y="161030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4557942" y="451710"/>
            <a:ext cx="2701358" cy="1695102"/>
          </a:xfrm>
          <a:custGeom>
            <a:avLst/>
            <a:gdLst/>
            <a:ahLst/>
            <a:cxnLst/>
            <a:rect r="r" b="b" t="t" l="l"/>
            <a:pathLst>
              <a:path h="1695102" w="2701358">
                <a:moveTo>
                  <a:pt x="0" y="0"/>
                </a:moveTo>
                <a:lnTo>
                  <a:pt x="2701358" y="0"/>
                </a:lnTo>
                <a:lnTo>
                  <a:pt x="2701358" y="1695102"/>
                </a:lnTo>
                <a:lnTo>
                  <a:pt x="0" y="169510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4712906" y="2712779"/>
            <a:ext cx="12728472" cy="40387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583"/>
              </a:lnSpc>
            </a:pPr>
            <a:r>
              <a:rPr lang="en-US" sz="2799">
                <a:solidFill>
                  <a:srgbClr val="000000"/>
                </a:solidFill>
                <a:latin typeface="Arimo Bold"/>
              </a:rPr>
              <a:t>Відомий вчений Отто Юлійович Шмідт, у 1944 році запропонував свою гіпотезу утворення планет. Він вважав, що мільярди років тому Сонце було оточене гігантською хмарою, яка складалася з частинок холодного пилу і замерзлого газу. Всі вони оберталися навколо Сонця. Перебуваючи у постійному русі, зіштовхуючись, взаємно притягаючи один одного, вони немов злипалися, утворювалися згустки. Поступово газово-пилова хмара сплющувалася, а згустки стали рухатися по кругових орбітах. Згодом із цих згустків і утворилися планети нашої Сонячної системи.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291599" y="2509110"/>
            <a:ext cx="3725530" cy="4863096"/>
          </a:xfrm>
          <a:custGeom>
            <a:avLst/>
            <a:gdLst/>
            <a:ahLst/>
            <a:cxnLst/>
            <a:rect r="r" b="b" t="t" l="l"/>
            <a:pathLst>
              <a:path h="4863096" w="3725530">
                <a:moveTo>
                  <a:pt x="0" y="0"/>
                </a:moveTo>
                <a:lnTo>
                  <a:pt x="3725530" y="0"/>
                </a:lnTo>
                <a:lnTo>
                  <a:pt x="3725530" y="4863096"/>
                </a:lnTo>
                <a:lnTo>
                  <a:pt x="0" y="486309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6986653" y="7069470"/>
            <a:ext cx="8566872" cy="2968460"/>
          </a:xfrm>
          <a:custGeom>
            <a:avLst/>
            <a:gdLst/>
            <a:ahLst/>
            <a:cxnLst/>
            <a:rect r="r" b="b" t="t" l="l"/>
            <a:pathLst>
              <a:path h="2968460" w="8566872">
                <a:moveTo>
                  <a:pt x="0" y="0"/>
                </a:moveTo>
                <a:lnTo>
                  <a:pt x="8566872" y="0"/>
                </a:lnTo>
                <a:lnTo>
                  <a:pt x="8566872" y="2968460"/>
                </a:lnTo>
                <a:lnTo>
                  <a:pt x="0" y="296846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3830454" y="1298980"/>
            <a:ext cx="9472358" cy="5397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Arturo Semi-Bold Italics"/>
              </a:rPr>
              <a:t>Гіпотеза О. Шмідта</a:t>
            </a:r>
          </a:p>
        </p:txBody>
      </p:sp>
    </p:spTree>
  </p:cSld>
  <p:clrMapOvr>
    <a:masterClrMapping/>
  </p:clrMapOvr>
  <p:transition spd="fast">
    <p:cover dir="rd"/>
  </p:transition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C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7539426"/>
            <a:ext cx="18288000" cy="921895"/>
            <a:chOff x="0" y="0"/>
            <a:chExt cx="4816593" cy="24280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816592" cy="242804"/>
            </a:xfrm>
            <a:custGeom>
              <a:avLst/>
              <a:gdLst/>
              <a:ahLst/>
              <a:cxnLst/>
              <a:rect r="r" b="b" t="t" l="l"/>
              <a:pathLst>
                <a:path h="242804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42804"/>
                  </a:lnTo>
                  <a:lnTo>
                    <a:pt x="0" y="242804"/>
                  </a:lnTo>
                  <a:close/>
                </a:path>
              </a:pathLst>
            </a:custGeom>
            <a:solidFill>
              <a:srgbClr val="E59087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28575"/>
              <a:ext cx="812800" cy="8413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182138" y="1051344"/>
            <a:ext cx="9401381" cy="8555433"/>
            <a:chOff x="0" y="0"/>
            <a:chExt cx="2476084" cy="225328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476084" cy="2253283"/>
            </a:xfrm>
            <a:custGeom>
              <a:avLst/>
              <a:gdLst/>
              <a:ahLst/>
              <a:cxnLst/>
              <a:rect r="r" b="b" t="t" l="l"/>
              <a:pathLst>
                <a:path h="2253283" w="2476084">
                  <a:moveTo>
                    <a:pt x="0" y="0"/>
                  </a:moveTo>
                  <a:lnTo>
                    <a:pt x="2476084" y="0"/>
                  </a:lnTo>
                  <a:lnTo>
                    <a:pt x="2476084" y="2253283"/>
                  </a:lnTo>
                  <a:lnTo>
                    <a:pt x="0" y="2253283"/>
                  </a:lnTo>
                  <a:close/>
                </a:path>
              </a:pathLst>
            </a:custGeom>
            <a:solidFill>
              <a:srgbClr val="84D6D0"/>
            </a:solidFill>
            <a:ln w="209550">
              <a:solidFill>
                <a:srgbClr val="FFCB7C"/>
              </a:solidFill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28575"/>
              <a:ext cx="812800" cy="8413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10983220" y="3952631"/>
            <a:ext cx="3289685" cy="5654146"/>
          </a:xfrm>
          <a:custGeom>
            <a:avLst/>
            <a:gdLst/>
            <a:ahLst/>
            <a:cxnLst/>
            <a:rect r="r" b="b" t="t" l="l"/>
            <a:pathLst>
              <a:path h="5654146" w="3289685">
                <a:moveTo>
                  <a:pt x="0" y="0"/>
                </a:moveTo>
                <a:lnTo>
                  <a:pt x="3289686" y="0"/>
                </a:lnTo>
                <a:lnTo>
                  <a:pt x="3289686" y="5654146"/>
                </a:lnTo>
                <a:lnTo>
                  <a:pt x="0" y="565414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4588156" y="5678965"/>
            <a:ext cx="3374136" cy="4114800"/>
          </a:xfrm>
          <a:custGeom>
            <a:avLst/>
            <a:gdLst/>
            <a:ahLst/>
            <a:cxnLst/>
            <a:rect r="r" b="b" t="t" l="l"/>
            <a:pathLst>
              <a:path h="4114800" w="3374136">
                <a:moveTo>
                  <a:pt x="0" y="0"/>
                </a:moveTo>
                <a:lnTo>
                  <a:pt x="3374136" y="0"/>
                </a:lnTo>
                <a:lnTo>
                  <a:pt x="337413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4999790" y="3070794"/>
            <a:ext cx="2076245" cy="2325733"/>
          </a:xfrm>
          <a:custGeom>
            <a:avLst/>
            <a:gdLst/>
            <a:ahLst/>
            <a:cxnLst/>
            <a:rect r="r" b="b" t="t" l="l"/>
            <a:pathLst>
              <a:path h="2325733" w="2076245">
                <a:moveTo>
                  <a:pt x="0" y="0"/>
                </a:moveTo>
                <a:lnTo>
                  <a:pt x="2076246" y="0"/>
                </a:lnTo>
                <a:lnTo>
                  <a:pt x="2076246" y="2325733"/>
                </a:lnTo>
                <a:lnTo>
                  <a:pt x="0" y="232573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7141034" y="5490294"/>
            <a:ext cx="2002966" cy="1289409"/>
          </a:xfrm>
          <a:custGeom>
            <a:avLst/>
            <a:gdLst/>
            <a:ahLst/>
            <a:cxnLst/>
            <a:rect r="r" b="b" t="t" l="l"/>
            <a:pathLst>
              <a:path h="1289409" w="2002966">
                <a:moveTo>
                  <a:pt x="0" y="0"/>
                </a:moveTo>
                <a:lnTo>
                  <a:pt x="2002966" y="0"/>
                </a:lnTo>
                <a:lnTo>
                  <a:pt x="2002966" y="1289410"/>
                </a:lnTo>
                <a:lnTo>
                  <a:pt x="0" y="128941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7141034" y="1203306"/>
            <a:ext cx="2002966" cy="1289409"/>
          </a:xfrm>
          <a:custGeom>
            <a:avLst/>
            <a:gdLst/>
            <a:ahLst/>
            <a:cxnLst/>
            <a:rect r="r" b="b" t="t" l="l"/>
            <a:pathLst>
              <a:path h="1289409" w="2002966">
                <a:moveTo>
                  <a:pt x="0" y="0"/>
                </a:moveTo>
                <a:lnTo>
                  <a:pt x="2002966" y="0"/>
                </a:lnTo>
                <a:lnTo>
                  <a:pt x="2002966" y="1289410"/>
                </a:lnTo>
                <a:lnTo>
                  <a:pt x="0" y="128941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0583519" y="647700"/>
            <a:ext cx="7378773" cy="18575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637"/>
              </a:lnSpc>
              <a:spcBef>
                <a:spcPct val="0"/>
              </a:spcBef>
            </a:pPr>
            <a:r>
              <a:rPr lang="en-US" sz="9741">
                <a:solidFill>
                  <a:srgbClr val="335F55"/>
                </a:solidFill>
                <a:latin typeface="Handyman"/>
              </a:rPr>
              <a:t>попрацюємо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546522" y="2444114"/>
            <a:ext cx="8672613" cy="23564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69"/>
              </a:lnSpc>
            </a:pPr>
            <a:r>
              <a:rPr lang="en-US" sz="2999">
                <a:solidFill>
                  <a:srgbClr val="335F55"/>
                </a:solidFill>
                <a:latin typeface="Comic Sans Bold"/>
              </a:rPr>
              <a:t>Порівняйте гіпотези І. Канта та </a:t>
            </a:r>
          </a:p>
          <a:p>
            <a:pPr algn="ctr">
              <a:lnSpc>
                <a:spcPts val="4769"/>
              </a:lnSpc>
            </a:pPr>
            <a:r>
              <a:rPr lang="en-US" sz="2999">
                <a:solidFill>
                  <a:srgbClr val="335F55"/>
                </a:solidFill>
                <a:latin typeface="Comic Sans Bold"/>
              </a:rPr>
              <a:t>О. Ю. Шмідта. </a:t>
            </a:r>
          </a:p>
          <a:p>
            <a:pPr algn="ctr">
              <a:lnSpc>
                <a:spcPts val="4769"/>
              </a:lnSpc>
            </a:pPr>
            <a:r>
              <a:rPr lang="en-US" sz="2999">
                <a:solidFill>
                  <a:srgbClr val="335F55"/>
                </a:solidFill>
                <a:latin typeface="Comic Sans Bold"/>
              </a:rPr>
              <a:t>Що між ними спільного і чим вони відрізняються?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546522" y="6901814"/>
            <a:ext cx="8672613" cy="23564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69"/>
              </a:lnSpc>
            </a:pPr>
            <a:r>
              <a:rPr lang="en-US" sz="2999">
                <a:solidFill>
                  <a:srgbClr val="BC3B3D"/>
                </a:solidFill>
                <a:latin typeface="Comic Sans Bold"/>
              </a:rPr>
              <a:t>Порівняйте гіпотези Жоржа Бюффона та </a:t>
            </a:r>
          </a:p>
          <a:p>
            <a:pPr algn="ctr">
              <a:lnSpc>
                <a:spcPts val="4769"/>
              </a:lnSpc>
            </a:pPr>
            <a:r>
              <a:rPr lang="en-US" sz="2999">
                <a:solidFill>
                  <a:srgbClr val="BC3B3D"/>
                </a:solidFill>
                <a:latin typeface="Comic Sans Bold"/>
              </a:rPr>
              <a:t>Д. Джинса. </a:t>
            </a:r>
          </a:p>
          <a:p>
            <a:pPr algn="ctr">
              <a:lnSpc>
                <a:spcPts val="4769"/>
              </a:lnSpc>
            </a:pPr>
            <a:r>
              <a:rPr lang="en-US" sz="2999">
                <a:solidFill>
                  <a:srgbClr val="BC3B3D"/>
                </a:solidFill>
                <a:latin typeface="Comic Sans Bold"/>
              </a:rPr>
              <a:t>Що між ними спільного і чим вони відрізняються?</a:t>
            </a:r>
          </a:p>
        </p:txBody>
      </p:sp>
    </p:spTree>
  </p:cSld>
  <p:clrMapOvr>
    <a:masterClrMapping/>
  </p:clrMapOvr>
  <p:transition spd="fast">
    <p:cover dir="rd"/>
  </p:transition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CB7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984487" y="2097687"/>
            <a:ext cx="11074995" cy="6091626"/>
            <a:chOff x="0" y="0"/>
            <a:chExt cx="2916871" cy="160437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916871" cy="1604379"/>
            </a:xfrm>
            <a:custGeom>
              <a:avLst/>
              <a:gdLst/>
              <a:ahLst/>
              <a:cxnLst/>
              <a:rect r="r" b="b" t="t" l="l"/>
              <a:pathLst>
                <a:path h="1604379" w="2916871">
                  <a:moveTo>
                    <a:pt x="0" y="0"/>
                  </a:moveTo>
                  <a:lnTo>
                    <a:pt x="2916871" y="0"/>
                  </a:lnTo>
                  <a:lnTo>
                    <a:pt x="2916871" y="1604379"/>
                  </a:lnTo>
                  <a:lnTo>
                    <a:pt x="0" y="1604379"/>
                  </a:lnTo>
                  <a:close/>
                </a:path>
              </a:pathLst>
            </a:custGeom>
            <a:solidFill>
              <a:srgbClr val="FFF9F9"/>
            </a:solidFill>
            <a:ln w="209550">
              <a:solidFill>
                <a:srgbClr val="84D6D0"/>
              </a:solidFill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28575"/>
              <a:ext cx="812800" cy="8413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5169352" y="1028700"/>
            <a:ext cx="1799061" cy="1799061"/>
          </a:xfrm>
          <a:custGeom>
            <a:avLst/>
            <a:gdLst/>
            <a:ahLst/>
            <a:cxnLst/>
            <a:rect r="r" b="b" t="t" l="l"/>
            <a:pathLst>
              <a:path h="1799061" w="1799061">
                <a:moveTo>
                  <a:pt x="0" y="0"/>
                </a:moveTo>
                <a:lnTo>
                  <a:pt x="1799061" y="0"/>
                </a:lnTo>
                <a:lnTo>
                  <a:pt x="1799061" y="1799061"/>
                </a:lnTo>
                <a:lnTo>
                  <a:pt x="0" y="179906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878466" y="4074513"/>
            <a:ext cx="2380834" cy="2955889"/>
          </a:xfrm>
          <a:custGeom>
            <a:avLst/>
            <a:gdLst/>
            <a:ahLst/>
            <a:cxnLst/>
            <a:rect r="r" b="b" t="t" l="l"/>
            <a:pathLst>
              <a:path h="2955889" w="2380834">
                <a:moveTo>
                  <a:pt x="0" y="0"/>
                </a:moveTo>
                <a:lnTo>
                  <a:pt x="2380834" y="0"/>
                </a:lnTo>
                <a:lnTo>
                  <a:pt x="2380834" y="2955889"/>
                </a:lnTo>
                <a:lnTo>
                  <a:pt x="0" y="295588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0" y="7539426"/>
            <a:ext cx="18288000" cy="921895"/>
            <a:chOff x="0" y="0"/>
            <a:chExt cx="4816593" cy="242804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4816592" cy="242804"/>
            </a:xfrm>
            <a:custGeom>
              <a:avLst/>
              <a:gdLst/>
              <a:ahLst/>
              <a:cxnLst/>
              <a:rect r="r" b="b" t="t" l="l"/>
              <a:pathLst>
                <a:path h="242804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42804"/>
                  </a:lnTo>
                  <a:lnTo>
                    <a:pt x="0" y="242804"/>
                  </a:lnTo>
                  <a:close/>
                </a:path>
              </a:pathLst>
            </a:custGeom>
            <a:solidFill>
              <a:srgbClr val="E59087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28575"/>
              <a:ext cx="812800" cy="84137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true" flipV="false" rot="0">
            <a:off x="-162550" y="4152540"/>
            <a:ext cx="4942201" cy="11094736"/>
          </a:xfrm>
          <a:custGeom>
            <a:avLst/>
            <a:gdLst/>
            <a:ahLst/>
            <a:cxnLst/>
            <a:rect r="r" b="b" t="t" l="l"/>
            <a:pathLst>
              <a:path h="11094736" w="4942201">
                <a:moveTo>
                  <a:pt x="4942201" y="0"/>
                </a:moveTo>
                <a:lnTo>
                  <a:pt x="0" y="0"/>
                </a:lnTo>
                <a:lnTo>
                  <a:pt x="0" y="11094736"/>
                </a:lnTo>
                <a:lnTo>
                  <a:pt x="4942201" y="11094736"/>
                </a:lnTo>
                <a:lnTo>
                  <a:pt x="494220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-4247391" y="-1444445"/>
            <a:ext cx="6555942" cy="5720060"/>
          </a:xfrm>
          <a:custGeom>
            <a:avLst/>
            <a:gdLst/>
            <a:ahLst/>
            <a:cxnLst/>
            <a:rect r="r" b="b" t="t" l="l"/>
            <a:pathLst>
              <a:path h="5720060" w="6555942">
                <a:moveTo>
                  <a:pt x="0" y="0"/>
                </a:moveTo>
                <a:lnTo>
                  <a:pt x="6555942" y="0"/>
                </a:lnTo>
                <a:lnTo>
                  <a:pt x="6555942" y="5720060"/>
                </a:lnTo>
                <a:lnTo>
                  <a:pt x="0" y="572006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0337594" y="4514215"/>
            <a:ext cx="2756349" cy="2756349"/>
          </a:xfrm>
          <a:custGeom>
            <a:avLst/>
            <a:gdLst/>
            <a:ahLst/>
            <a:cxnLst/>
            <a:rect r="r" b="b" t="t" l="l"/>
            <a:pathLst>
              <a:path h="2756349" w="2756349">
                <a:moveTo>
                  <a:pt x="0" y="0"/>
                </a:moveTo>
                <a:lnTo>
                  <a:pt x="2756349" y="0"/>
                </a:lnTo>
                <a:lnTo>
                  <a:pt x="2756349" y="2756349"/>
                </a:lnTo>
                <a:lnTo>
                  <a:pt x="0" y="275634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>
            <a:hlinkClick r:id="rId13" tooltip="https://learningapps.org/27632051"/>
          </p:cNvPr>
          <p:cNvSpPr/>
          <p:nvPr/>
        </p:nvSpPr>
        <p:spPr>
          <a:xfrm flipH="false" flipV="false" rot="0">
            <a:off x="5227438" y="4275615"/>
            <a:ext cx="3328981" cy="3025211"/>
          </a:xfrm>
          <a:custGeom>
            <a:avLst/>
            <a:gdLst/>
            <a:ahLst/>
            <a:cxnLst/>
            <a:rect r="r" b="b" t="t" l="l"/>
            <a:pathLst>
              <a:path h="3025211" w="3328981">
                <a:moveTo>
                  <a:pt x="0" y="0"/>
                </a:moveTo>
                <a:lnTo>
                  <a:pt x="3328981" y="0"/>
                </a:lnTo>
                <a:lnTo>
                  <a:pt x="3328981" y="3025211"/>
                </a:lnTo>
                <a:lnTo>
                  <a:pt x="0" y="3025211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6119565" y="213721"/>
            <a:ext cx="5238772" cy="17145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599"/>
              </a:lnSpc>
            </a:pPr>
            <a:r>
              <a:rPr lang="en-US" sz="8999">
                <a:solidFill>
                  <a:srgbClr val="183B23"/>
                </a:solidFill>
                <a:latin typeface="Handyman"/>
              </a:rPr>
              <a:t>пограємо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2845159" y="2903961"/>
            <a:ext cx="11074995" cy="6000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99"/>
              </a:lnSpc>
              <a:spcBef>
                <a:spcPct val="0"/>
              </a:spcBef>
            </a:pPr>
            <a:r>
              <a:rPr lang="en-US" sz="4499">
                <a:solidFill>
                  <a:srgbClr val="335F55"/>
                </a:solidFill>
                <a:latin typeface="Cave Age Rough"/>
              </a:rPr>
              <a:t>ГІПОТЕЗИ ВИНИКНЕННЯ ЗЕМЛІ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AB2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586555" y="-2860030"/>
            <a:ext cx="6555942" cy="5720060"/>
          </a:xfrm>
          <a:custGeom>
            <a:avLst/>
            <a:gdLst/>
            <a:ahLst/>
            <a:cxnLst/>
            <a:rect r="r" b="b" t="t" l="l"/>
            <a:pathLst>
              <a:path h="5720060" w="6555942">
                <a:moveTo>
                  <a:pt x="0" y="0"/>
                </a:moveTo>
                <a:lnTo>
                  <a:pt x="6555943" y="0"/>
                </a:lnTo>
                <a:lnTo>
                  <a:pt x="6555943" y="5720060"/>
                </a:lnTo>
                <a:lnTo>
                  <a:pt x="0" y="57200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113287" y="-1254770"/>
            <a:ext cx="3718751" cy="4114800"/>
          </a:xfrm>
          <a:custGeom>
            <a:avLst/>
            <a:gdLst/>
            <a:ahLst/>
            <a:cxnLst/>
            <a:rect r="r" b="b" t="t" l="l"/>
            <a:pathLst>
              <a:path h="4114800" w="3718751">
                <a:moveTo>
                  <a:pt x="0" y="0"/>
                </a:moveTo>
                <a:lnTo>
                  <a:pt x="3718751" y="0"/>
                </a:lnTo>
                <a:lnTo>
                  <a:pt x="371875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142237" y="2163945"/>
            <a:ext cx="10247690" cy="10222071"/>
          </a:xfrm>
          <a:custGeom>
            <a:avLst/>
            <a:gdLst/>
            <a:ahLst/>
            <a:cxnLst/>
            <a:rect r="r" b="b" t="t" l="l"/>
            <a:pathLst>
              <a:path h="10222071" w="10247690">
                <a:moveTo>
                  <a:pt x="0" y="0"/>
                </a:moveTo>
                <a:lnTo>
                  <a:pt x="10247690" y="0"/>
                </a:lnTo>
                <a:lnTo>
                  <a:pt x="10247690" y="10222071"/>
                </a:lnTo>
                <a:lnTo>
                  <a:pt x="0" y="1022207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228209" y="4685215"/>
            <a:ext cx="3333959" cy="2854703"/>
          </a:xfrm>
          <a:custGeom>
            <a:avLst/>
            <a:gdLst/>
            <a:ahLst/>
            <a:cxnLst/>
            <a:rect r="r" b="b" t="t" l="l"/>
            <a:pathLst>
              <a:path h="2854703" w="3333959">
                <a:moveTo>
                  <a:pt x="0" y="0"/>
                </a:moveTo>
                <a:lnTo>
                  <a:pt x="3333960" y="0"/>
                </a:lnTo>
                <a:lnTo>
                  <a:pt x="3333960" y="2854703"/>
                </a:lnTo>
                <a:lnTo>
                  <a:pt x="0" y="285470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969995" y="3829184"/>
            <a:ext cx="3163253" cy="4114800"/>
          </a:xfrm>
          <a:custGeom>
            <a:avLst/>
            <a:gdLst/>
            <a:ahLst/>
            <a:cxnLst/>
            <a:rect r="r" b="b" t="t" l="l"/>
            <a:pathLst>
              <a:path h="4114800" w="3163253">
                <a:moveTo>
                  <a:pt x="0" y="0"/>
                </a:moveTo>
                <a:lnTo>
                  <a:pt x="3163252" y="0"/>
                </a:lnTo>
                <a:lnTo>
                  <a:pt x="31632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5052185" y="594006"/>
            <a:ext cx="7445874" cy="10121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99"/>
              </a:lnSpc>
            </a:pPr>
            <a:r>
              <a:rPr lang="en-US" sz="7599">
                <a:solidFill>
                  <a:srgbClr val="335F55"/>
                </a:solidFill>
                <a:latin typeface="Arturo Bold"/>
              </a:rPr>
              <a:t>КІНОЗАЛ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4747769" y="2433352"/>
            <a:ext cx="9112777" cy="7186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46"/>
              </a:lnSpc>
              <a:spcBef>
                <a:spcPct val="0"/>
              </a:spcBef>
            </a:pPr>
            <a:r>
              <a:rPr lang="en-US" sz="3921">
                <a:solidFill>
                  <a:srgbClr val="335F55"/>
                </a:solidFill>
                <a:latin typeface="Adlery Pro"/>
              </a:rPr>
              <a:t>Історія планети Земля за 1 хвилину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5058476" y="3772034"/>
            <a:ext cx="8491363" cy="10998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u="sng">
                <a:solidFill>
                  <a:srgbClr val="335F55"/>
                </a:solidFill>
                <a:latin typeface="Noto Serif Display Bold"/>
                <a:hlinkClick r:id="rId11" tooltip="https://drive.google.com/file/d/1jMCw39l9xr0skAVfw8dOG5UDE0vAKDv2/view"/>
              </a:rPr>
              <a:t>https://drive.google.com/file/d/1jMCw39l9xr0skAVfw8dOG5UDE0vAKDv2/view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0C3D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48165" y="587628"/>
            <a:ext cx="7853115" cy="4472527"/>
            <a:chOff x="0" y="0"/>
            <a:chExt cx="10470820" cy="5963369"/>
          </a:xfrm>
        </p:grpSpPr>
        <p:grpSp>
          <p:nvGrpSpPr>
            <p:cNvPr name="Group 3" id="3"/>
            <p:cNvGrpSpPr/>
            <p:nvPr/>
          </p:nvGrpSpPr>
          <p:grpSpPr>
            <a:xfrm rot="0">
              <a:off x="448216" y="1155719"/>
              <a:ext cx="10022604" cy="4807650"/>
              <a:chOff x="0" y="0"/>
              <a:chExt cx="4223332" cy="2025851"/>
            </a:xfrm>
          </p:grpSpPr>
          <p:sp>
            <p:nvSpPr>
              <p:cNvPr name="Freeform 4" id="4"/>
              <p:cNvSpPr/>
              <p:nvPr/>
            </p:nvSpPr>
            <p:spPr>
              <a:xfrm flipH="false" flipV="false" rot="0">
                <a:off x="-4213" y="0"/>
                <a:ext cx="4227545" cy="2025851"/>
              </a:xfrm>
              <a:custGeom>
                <a:avLst/>
                <a:gdLst/>
                <a:ahLst/>
                <a:cxnLst/>
                <a:rect r="r" b="b" t="t" l="l"/>
                <a:pathLst>
                  <a:path h="2025851" w="4227545">
                    <a:moveTo>
                      <a:pt x="278431" y="16918"/>
                    </a:moveTo>
                    <a:cubicBezTo>
                      <a:pt x="278431" y="16918"/>
                      <a:pt x="604014" y="12258"/>
                      <a:pt x="945365" y="12454"/>
                    </a:cubicBezTo>
                    <a:cubicBezTo>
                      <a:pt x="3054439" y="12671"/>
                      <a:pt x="3953477" y="0"/>
                      <a:pt x="3953477" y="0"/>
                    </a:cubicBezTo>
                    <a:cubicBezTo>
                      <a:pt x="4020940" y="0"/>
                      <a:pt x="4096877" y="0"/>
                      <a:pt x="4175650" y="85073"/>
                    </a:cubicBezTo>
                    <a:cubicBezTo>
                      <a:pt x="4218628" y="131488"/>
                      <a:pt x="4219696" y="240224"/>
                      <a:pt x="4220101" y="320281"/>
                    </a:cubicBezTo>
                    <a:cubicBezTo>
                      <a:pt x="4220101" y="320281"/>
                      <a:pt x="4218397" y="1053696"/>
                      <a:pt x="4218397" y="1263267"/>
                    </a:cubicBezTo>
                    <a:cubicBezTo>
                      <a:pt x="4218397" y="1477426"/>
                      <a:pt x="4227545" y="1776605"/>
                      <a:pt x="4227545" y="1776605"/>
                    </a:cubicBezTo>
                    <a:cubicBezTo>
                      <a:pt x="4227545" y="1905273"/>
                      <a:pt x="4223376" y="2025851"/>
                      <a:pt x="3970538" y="2017717"/>
                    </a:cubicBezTo>
                    <a:cubicBezTo>
                      <a:pt x="3970538" y="2017717"/>
                      <a:pt x="3594065" y="1997418"/>
                      <a:pt x="3129971" y="2005017"/>
                    </a:cubicBezTo>
                    <a:cubicBezTo>
                      <a:pt x="1349232" y="2013151"/>
                      <a:pt x="304023" y="2025851"/>
                      <a:pt x="304023" y="2025851"/>
                    </a:cubicBezTo>
                    <a:cubicBezTo>
                      <a:pt x="132548" y="2025851"/>
                      <a:pt x="4213" y="1924782"/>
                      <a:pt x="8532" y="1722235"/>
                    </a:cubicBezTo>
                    <a:cubicBezTo>
                      <a:pt x="8532" y="1722235"/>
                      <a:pt x="9630" y="1223694"/>
                      <a:pt x="4815" y="953225"/>
                    </a:cubicBezTo>
                    <a:cubicBezTo>
                      <a:pt x="0" y="663668"/>
                      <a:pt x="25592" y="330596"/>
                      <a:pt x="25592" y="330596"/>
                    </a:cubicBezTo>
                    <a:cubicBezTo>
                      <a:pt x="27224" y="150571"/>
                      <a:pt x="143504" y="16918"/>
                      <a:pt x="278431" y="16918"/>
                    </a:cubicBezTo>
                    <a:close/>
                  </a:path>
                </a:pathLst>
              </a:custGeom>
              <a:solidFill>
                <a:srgbClr val="C45D46"/>
              </a:solidFill>
            </p:spPr>
          </p:sp>
        </p:grpSp>
        <p:grpSp>
          <p:nvGrpSpPr>
            <p:cNvPr name="Group 5" id="5"/>
            <p:cNvGrpSpPr/>
            <p:nvPr/>
          </p:nvGrpSpPr>
          <p:grpSpPr>
            <a:xfrm rot="0">
              <a:off x="0" y="836723"/>
              <a:ext cx="10221468" cy="4892031"/>
              <a:chOff x="0" y="0"/>
              <a:chExt cx="4288367" cy="2052428"/>
            </a:xfrm>
          </p:grpSpPr>
          <p:sp>
            <p:nvSpPr>
              <p:cNvPr name="Freeform 6" id="6"/>
              <p:cNvSpPr/>
              <p:nvPr/>
            </p:nvSpPr>
            <p:spPr>
              <a:xfrm flipH="false" flipV="false" rot="0">
                <a:off x="-4213" y="0"/>
                <a:ext cx="4292580" cy="2052428"/>
              </a:xfrm>
              <a:custGeom>
                <a:avLst/>
                <a:gdLst/>
                <a:ahLst/>
                <a:cxnLst/>
                <a:rect r="r" b="b" t="t" l="l"/>
                <a:pathLst>
                  <a:path h="2052428" w="4292580">
                    <a:moveTo>
                      <a:pt x="278431" y="16918"/>
                    </a:moveTo>
                    <a:cubicBezTo>
                      <a:pt x="278431" y="16918"/>
                      <a:pt x="604014" y="12258"/>
                      <a:pt x="946523" y="12454"/>
                    </a:cubicBezTo>
                    <a:cubicBezTo>
                      <a:pt x="3111248" y="12671"/>
                      <a:pt x="4018512" y="0"/>
                      <a:pt x="4018512" y="0"/>
                    </a:cubicBezTo>
                    <a:cubicBezTo>
                      <a:pt x="4085975" y="0"/>
                      <a:pt x="4161912" y="0"/>
                      <a:pt x="4240685" y="85073"/>
                    </a:cubicBezTo>
                    <a:cubicBezTo>
                      <a:pt x="4283663" y="131488"/>
                      <a:pt x="4284732" y="240224"/>
                      <a:pt x="4285137" y="320281"/>
                    </a:cubicBezTo>
                    <a:cubicBezTo>
                      <a:pt x="4285137" y="320281"/>
                      <a:pt x="4283432" y="1075685"/>
                      <a:pt x="4283432" y="1289844"/>
                    </a:cubicBezTo>
                    <a:cubicBezTo>
                      <a:pt x="4283432" y="1504003"/>
                      <a:pt x="4292580" y="1803182"/>
                      <a:pt x="4292580" y="1803182"/>
                    </a:cubicBezTo>
                    <a:cubicBezTo>
                      <a:pt x="4292580" y="1931850"/>
                      <a:pt x="4288411" y="2052428"/>
                      <a:pt x="4035573" y="2044294"/>
                    </a:cubicBezTo>
                    <a:cubicBezTo>
                      <a:pt x="4035573" y="2044294"/>
                      <a:pt x="3659100" y="2023995"/>
                      <a:pt x="3188773" y="2031594"/>
                    </a:cubicBezTo>
                    <a:cubicBezTo>
                      <a:pt x="1361046" y="2039728"/>
                      <a:pt x="304023" y="2052428"/>
                      <a:pt x="304023" y="2052428"/>
                    </a:cubicBezTo>
                    <a:cubicBezTo>
                      <a:pt x="132548" y="2052428"/>
                      <a:pt x="4213" y="1951359"/>
                      <a:pt x="8532" y="1748812"/>
                    </a:cubicBezTo>
                    <a:cubicBezTo>
                      <a:pt x="8532" y="1748812"/>
                      <a:pt x="9630" y="1250271"/>
                      <a:pt x="4815" y="956969"/>
                    </a:cubicBezTo>
                    <a:cubicBezTo>
                      <a:pt x="0" y="663668"/>
                      <a:pt x="25592" y="330596"/>
                      <a:pt x="25592" y="330596"/>
                    </a:cubicBezTo>
                    <a:cubicBezTo>
                      <a:pt x="27224" y="150571"/>
                      <a:pt x="143504" y="16918"/>
                      <a:pt x="278431" y="16918"/>
                    </a:cubicBezTo>
                    <a:close/>
                  </a:path>
                </a:pathLst>
              </a:custGeom>
              <a:solidFill>
                <a:srgbClr val="F8AB2B"/>
              </a:solidFill>
            </p:spPr>
          </p:sp>
        </p:grpSp>
        <p:sp>
          <p:nvSpPr>
            <p:cNvPr name="Freeform 7" id="7"/>
            <p:cNvSpPr/>
            <p:nvPr/>
          </p:nvSpPr>
          <p:spPr>
            <a:xfrm flipH="false" flipV="false" rot="0">
              <a:off x="5110734" y="0"/>
              <a:ext cx="925066" cy="1243787"/>
            </a:xfrm>
            <a:custGeom>
              <a:avLst/>
              <a:gdLst/>
              <a:ahLst/>
              <a:cxnLst/>
              <a:rect r="r" b="b" t="t" l="l"/>
              <a:pathLst>
                <a:path h="1243787" w="925066">
                  <a:moveTo>
                    <a:pt x="0" y="0"/>
                  </a:moveTo>
                  <a:lnTo>
                    <a:pt x="925067" y="0"/>
                  </a:lnTo>
                  <a:lnTo>
                    <a:pt x="925067" y="1243787"/>
                  </a:lnTo>
                  <a:lnTo>
                    <a:pt x="0" y="124378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0">
            <a:off x="9144000" y="5320023"/>
            <a:ext cx="8115300" cy="4621847"/>
            <a:chOff x="0" y="0"/>
            <a:chExt cx="10820400" cy="6162463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463180" y="1194304"/>
              <a:ext cx="10357220" cy="4968159"/>
              <a:chOff x="0" y="0"/>
              <a:chExt cx="4223332" cy="2025851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-4213" y="0"/>
                <a:ext cx="4227545" cy="2025851"/>
              </a:xfrm>
              <a:custGeom>
                <a:avLst/>
                <a:gdLst/>
                <a:ahLst/>
                <a:cxnLst/>
                <a:rect r="r" b="b" t="t" l="l"/>
                <a:pathLst>
                  <a:path h="2025851" w="4227545">
                    <a:moveTo>
                      <a:pt x="278431" y="16918"/>
                    </a:moveTo>
                    <a:cubicBezTo>
                      <a:pt x="278431" y="16918"/>
                      <a:pt x="604014" y="12258"/>
                      <a:pt x="945365" y="12454"/>
                    </a:cubicBezTo>
                    <a:cubicBezTo>
                      <a:pt x="3054439" y="12671"/>
                      <a:pt x="3953477" y="0"/>
                      <a:pt x="3953477" y="0"/>
                    </a:cubicBezTo>
                    <a:cubicBezTo>
                      <a:pt x="4020940" y="0"/>
                      <a:pt x="4096877" y="0"/>
                      <a:pt x="4175650" y="85073"/>
                    </a:cubicBezTo>
                    <a:cubicBezTo>
                      <a:pt x="4218628" y="131488"/>
                      <a:pt x="4219696" y="240224"/>
                      <a:pt x="4220101" y="320281"/>
                    </a:cubicBezTo>
                    <a:cubicBezTo>
                      <a:pt x="4220101" y="320281"/>
                      <a:pt x="4218397" y="1053696"/>
                      <a:pt x="4218397" y="1263267"/>
                    </a:cubicBezTo>
                    <a:cubicBezTo>
                      <a:pt x="4218397" y="1477426"/>
                      <a:pt x="4227545" y="1776605"/>
                      <a:pt x="4227545" y="1776605"/>
                    </a:cubicBezTo>
                    <a:cubicBezTo>
                      <a:pt x="4227545" y="1905273"/>
                      <a:pt x="4223376" y="2025851"/>
                      <a:pt x="3970538" y="2017717"/>
                    </a:cubicBezTo>
                    <a:cubicBezTo>
                      <a:pt x="3970538" y="2017717"/>
                      <a:pt x="3594065" y="1997418"/>
                      <a:pt x="3129971" y="2005017"/>
                    </a:cubicBezTo>
                    <a:cubicBezTo>
                      <a:pt x="1349232" y="2013151"/>
                      <a:pt x="304023" y="2025851"/>
                      <a:pt x="304023" y="2025851"/>
                    </a:cubicBezTo>
                    <a:cubicBezTo>
                      <a:pt x="132548" y="2025851"/>
                      <a:pt x="4213" y="1924782"/>
                      <a:pt x="8532" y="1722235"/>
                    </a:cubicBezTo>
                    <a:cubicBezTo>
                      <a:pt x="8532" y="1722235"/>
                      <a:pt x="9630" y="1223694"/>
                      <a:pt x="4815" y="953225"/>
                    </a:cubicBezTo>
                    <a:cubicBezTo>
                      <a:pt x="0" y="663668"/>
                      <a:pt x="25592" y="330596"/>
                      <a:pt x="25592" y="330596"/>
                    </a:cubicBezTo>
                    <a:cubicBezTo>
                      <a:pt x="27224" y="150571"/>
                      <a:pt x="143504" y="16918"/>
                      <a:pt x="278431" y="16918"/>
                    </a:cubicBezTo>
                    <a:close/>
                  </a:path>
                </a:pathLst>
              </a:custGeom>
              <a:solidFill>
                <a:srgbClr val="C45D46"/>
              </a:solidFill>
            </p:spPr>
          </p:sp>
        </p:grpSp>
        <p:grpSp>
          <p:nvGrpSpPr>
            <p:cNvPr name="Group 11" id="11"/>
            <p:cNvGrpSpPr/>
            <p:nvPr/>
          </p:nvGrpSpPr>
          <p:grpSpPr>
            <a:xfrm rot="0">
              <a:off x="0" y="864658"/>
              <a:ext cx="10562723" cy="5055357"/>
              <a:chOff x="0" y="0"/>
              <a:chExt cx="4288367" cy="2052428"/>
            </a:xfrm>
          </p:grpSpPr>
          <p:sp>
            <p:nvSpPr>
              <p:cNvPr name="Freeform 12" id="12"/>
              <p:cNvSpPr/>
              <p:nvPr/>
            </p:nvSpPr>
            <p:spPr>
              <a:xfrm flipH="false" flipV="false" rot="0">
                <a:off x="-4213" y="0"/>
                <a:ext cx="4292580" cy="2052428"/>
              </a:xfrm>
              <a:custGeom>
                <a:avLst/>
                <a:gdLst/>
                <a:ahLst/>
                <a:cxnLst/>
                <a:rect r="r" b="b" t="t" l="l"/>
                <a:pathLst>
                  <a:path h="2052428" w="4292580">
                    <a:moveTo>
                      <a:pt x="278431" y="16918"/>
                    </a:moveTo>
                    <a:cubicBezTo>
                      <a:pt x="278431" y="16918"/>
                      <a:pt x="604014" y="12258"/>
                      <a:pt x="946523" y="12454"/>
                    </a:cubicBezTo>
                    <a:cubicBezTo>
                      <a:pt x="3111248" y="12671"/>
                      <a:pt x="4018512" y="0"/>
                      <a:pt x="4018512" y="0"/>
                    </a:cubicBezTo>
                    <a:cubicBezTo>
                      <a:pt x="4085975" y="0"/>
                      <a:pt x="4161912" y="0"/>
                      <a:pt x="4240685" y="85073"/>
                    </a:cubicBezTo>
                    <a:cubicBezTo>
                      <a:pt x="4283663" y="131488"/>
                      <a:pt x="4284732" y="240224"/>
                      <a:pt x="4285137" y="320281"/>
                    </a:cubicBezTo>
                    <a:cubicBezTo>
                      <a:pt x="4285137" y="320281"/>
                      <a:pt x="4283432" y="1075685"/>
                      <a:pt x="4283432" y="1289844"/>
                    </a:cubicBezTo>
                    <a:cubicBezTo>
                      <a:pt x="4283432" y="1504003"/>
                      <a:pt x="4292580" y="1803182"/>
                      <a:pt x="4292580" y="1803182"/>
                    </a:cubicBezTo>
                    <a:cubicBezTo>
                      <a:pt x="4292580" y="1931850"/>
                      <a:pt x="4288411" y="2052428"/>
                      <a:pt x="4035573" y="2044294"/>
                    </a:cubicBezTo>
                    <a:cubicBezTo>
                      <a:pt x="4035573" y="2044294"/>
                      <a:pt x="3659100" y="2023995"/>
                      <a:pt x="3188773" y="2031594"/>
                    </a:cubicBezTo>
                    <a:cubicBezTo>
                      <a:pt x="1361046" y="2039728"/>
                      <a:pt x="304023" y="2052428"/>
                      <a:pt x="304023" y="2052428"/>
                    </a:cubicBezTo>
                    <a:cubicBezTo>
                      <a:pt x="132548" y="2052428"/>
                      <a:pt x="4213" y="1951359"/>
                      <a:pt x="8532" y="1748812"/>
                    </a:cubicBezTo>
                    <a:cubicBezTo>
                      <a:pt x="8532" y="1748812"/>
                      <a:pt x="9630" y="1250271"/>
                      <a:pt x="4815" y="956969"/>
                    </a:cubicBezTo>
                    <a:cubicBezTo>
                      <a:pt x="0" y="663668"/>
                      <a:pt x="25592" y="330596"/>
                      <a:pt x="25592" y="330596"/>
                    </a:cubicBezTo>
                    <a:cubicBezTo>
                      <a:pt x="27224" y="150571"/>
                      <a:pt x="143504" y="16918"/>
                      <a:pt x="278431" y="16918"/>
                    </a:cubicBezTo>
                    <a:close/>
                  </a:path>
                </a:pathLst>
              </a:custGeom>
              <a:solidFill>
                <a:srgbClr val="F8AB2B"/>
              </a:solidFill>
            </p:spPr>
          </p:sp>
        </p:grpSp>
        <p:sp>
          <p:nvSpPr>
            <p:cNvPr name="Freeform 13" id="13"/>
            <p:cNvSpPr/>
            <p:nvPr/>
          </p:nvSpPr>
          <p:spPr>
            <a:xfrm flipH="false" flipV="false" rot="0">
              <a:off x="5281362" y="0"/>
              <a:ext cx="955951" cy="1285312"/>
            </a:xfrm>
            <a:custGeom>
              <a:avLst/>
              <a:gdLst/>
              <a:ahLst/>
              <a:cxnLst/>
              <a:rect r="r" b="b" t="t" l="l"/>
              <a:pathLst>
                <a:path h="1285312" w="955951">
                  <a:moveTo>
                    <a:pt x="0" y="0"/>
                  </a:moveTo>
                  <a:lnTo>
                    <a:pt x="955950" y="0"/>
                  </a:lnTo>
                  <a:lnTo>
                    <a:pt x="955950" y="1285312"/>
                  </a:lnTo>
                  <a:lnTo>
                    <a:pt x="0" y="12853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9144000" y="587628"/>
            <a:ext cx="8115300" cy="4621847"/>
            <a:chOff x="0" y="0"/>
            <a:chExt cx="10820400" cy="6162463"/>
          </a:xfrm>
        </p:grpSpPr>
        <p:grpSp>
          <p:nvGrpSpPr>
            <p:cNvPr name="Group 15" id="15"/>
            <p:cNvGrpSpPr/>
            <p:nvPr/>
          </p:nvGrpSpPr>
          <p:grpSpPr>
            <a:xfrm rot="0">
              <a:off x="463180" y="1194304"/>
              <a:ext cx="10357220" cy="4968159"/>
              <a:chOff x="0" y="0"/>
              <a:chExt cx="4223332" cy="2025851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-4213" y="0"/>
                <a:ext cx="4227545" cy="2025851"/>
              </a:xfrm>
              <a:custGeom>
                <a:avLst/>
                <a:gdLst/>
                <a:ahLst/>
                <a:cxnLst/>
                <a:rect r="r" b="b" t="t" l="l"/>
                <a:pathLst>
                  <a:path h="2025851" w="4227545">
                    <a:moveTo>
                      <a:pt x="278431" y="16918"/>
                    </a:moveTo>
                    <a:cubicBezTo>
                      <a:pt x="278431" y="16918"/>
                      <a:pt x="604014" y="12258"/>
                      <a:pt x="945365" y="12454"/>
                    </a:cubicBezTo>
                    <a:cubicBezTo>
                      <a:pt x="3054439" y="12671"/>
                      <a:pt x="3953477" y="0"/>
                      <a:pt x="3953477" y="0"/>
                    </a:cubicBezTo>
                    <a:cubicBezTo>
                      <a:pt x="4020940" y="0"/>
                      <a:pt x="4096877" y="0"/>
                      <a:pt x="4175650" y="85073"/>
                    </a:cubicBezTo>
                    <a:cubicBezTo>
                      <a:pt x="4218628" y="131488"/>
                      <a:pt x="4219696" y="240224"/>
                      <a:pt x="4220101" y="320281"/>
                    </a:cubicBezTo>
                    <a:cubicBezTo>
                      <a:pt x="4220101" y="320281"/>
                      <a:pt x="4218397" y="1053696"/>
                      <a:pt x="4218397" y="1263267"/>
                    </a:cubicBezTo>
                    <a:cubicBezTo>
                      <a:pt x="4218397" y="1477426"/>
                      <a:pt x="4227545" y="1776605"/>
                      <a:pt x="4227545" y="1776605"/>
                    </a:cubicBezTo>
                    <a:cubicBezTo>
                      <a:pt x="4227545" y="1905273"/>
                      <a:pt x="4223376" y="2025851"/>
                      <a:pt x="3970538" y="2017717"/>
                    </a:cubicBezTo>
                    <a:cubicBezTo>
                      <a:pt x="3970538" y="2017717"/>
                      <a:pt x="3594065" y="1997418"/>
                      <a:pt x="3129971" y="2005017"/>
                    </a:cubicBezTo>
                    <a:cubicBezTo>
                      <a:pt x="1349232" y="2013151"/>
                      <a:pt x="304023" y="2025851"/>
                      <a:pt x="304023" y="2025851"/>
                    </a:cubicBezTo>
                    <a:cubicBezTo>
                      <a:pt x="132548" y="2025851"/>
                      <a:pt x="4213" y="1924782"/>
                      <a:pt x="8532" y="1722235"/>
                    </a:cubicBezTo>
                    <a:cubicBezTo>
                      <a:pt x="8532" y="1722235"/>
                      <a:pt x="9630" y="1223694"/>
                      <a:pt x="4815" y="953225"/>
                    </a:cubicBezTo>
                    <a:cubicBezTo>
                      <a:pt x="0" y="663668"/>
                      <a:pt x="25592" y="330596"/>
                      <a:pt x="25592" y="330596"/>
                    </a:cubicBezTo>
                    <a:cubicBezTo>
                      <a:pt x="27224" y="150571"/>
                      <a:pt x="143504" y="16918"/>
                      <a:pt x="278431" y="16918"/>
                    </a:cubicBezTo>
                    <a:close/>
                  </a:path>
                </a:pathLst>
              </a:custGeom>
              <a:solidFill>
                <a:srgbClr val="F8AB2B"/>
              </a:solidFill>
            </p:spPr>
          </p:sp>
        </p:grpSp>
        <p:grpSp>
          <p:nvGrpSpPr>
            <p:cNvPr name="Group 17" id="17"/>
            <p:cNvGrpSpPr/>
            <p:nvPr/>
          </p:nvGrpSpPr>
          <p:grpSpPr>
            <a:xfrm rot="0">
              <a:off x="0" y="864658"/>
              <a:ext cx="10562723" cy="5055357"/>
              <a:chOff x="0" y="0"/>
              <a:chExt cx="4288367" cy="2052428"/>
            </a:xfrm>
          </p:grpSpPr>
          <p:sp>
            <p:nvSpPr>
              <p:cNvPr name="Freeform 18" id="18"/>
              <p:cNvSpPr/>
              <p:nvPr/>
            </p:nvSpPr>
            <p:spPr>
              <a:xfrm flipH="false" flipV="false" rot="0">
                <a:off x="-4213" y="0"/>
                <a:ext cx="4292580" cy="2052428"/>
              </a:xfrm>
              <a:custGeom>
                <a:avLst/>
                <a:gdLst/>
                <a:ahLst/>
                <a:cxnLst/>
                <a:rect r="r" b="b" t="t" l="l"/>
                <a:pathLst>
                  <a:path h="2052428" w="4292580">
                    <a:moveTo>
                      <a:pt x="278431" y="16918"/>
                    </a:moveTo>
                    <a:cubicBezTo>
                      <a:pt x="278431" y="16918"/>
                      <a:pt x="604014" y="12258"/>
                      <a:pt x="946523" y="12454"/>
                    </a:cubicBezTo>
                    <a:cubicBezTo>
                      <a:pt x="3111248" y="12671"/>
                      <a:pt x="4018512" y="0"/>
                      <a:pt x="4018512" y="0"/>
                    </a:cubicBezTo>
                    <a:cubicBezTo>
                      <a:pt x="4085975" y="0"/>
                      <a:pt x="4161912" y="0"/>
                      <a:pt x="4240685" y="85073"/>
                    </a:cubicBezTo>
                    <a:cubicBezTo>
                      <a:pt x="4283663" y="131488"/>
                      <a:pt x="4284732" y="240224"/>
                      <a:pt x="4285137" y="320281"/>
                    </a:cubicBezTo>
                    <a:cubicBezTo>
                      <a:pt x="4285137" y="320281"/>
                      <a:pt x="4283432" y="1075685"/>
                      <a:pt x="4283432" y="1289844"/>
                    </a:cubicBezTo>
                    <a:cubicBezTo>
                      <a:pt x="4283432" y="1504003"/>
                      <a:pt x="4292580" y="1803182"/>
                      <a:pt x="4292580" y="1803182"/>
                    </a:cubicBezTo>
                    <a:cubicBezTo>
                      <a:pt x="4292580" y="1931850"/>
                      <a:pt x="4288411" y="2052428"/>
                      <a:pt x="4035573" y="2044294"/>
                    </a:cubicBezTo>
                    <a:cubicBezTo>
                      <a:pt x="4035573" y="2044294"/>
                      <a:pt x="3659100" y="2023995"/>
                      <a:pt x="3188773" y="2031594"/>
                    </a:cubicBezTo>
                    <a:cubicBezTo>
                      <a:pt x="1361046" y="2039728"/>
                      <a:pt x="304023" y="2052428"/>
                      <a:pt x="304023" y="2052428"/>
                    </a:cubicBezTo>
                    <a:cubicBezTo>
                      <a:pt x="132548" y="2052428"/>
                      <a:pt x="4213" y="1951359"/>
                      <a:pt x="8532" y="1748812"/>
                    </a:cubicBezTo>
                    <a:cubicBezTo>
                      <a:pt x="8532" y="1748812"/>
                      <a:pt x="9630" y="1250271"/>
                      <a:pt x="4815" y="956969"/>
                    </a:cubicBezTo>
                    <a:cubicBezTo>
                      <a:pt x="0" y="663668"/>
                      <a:pt x="25592" y="330596"/>
                      <a:pt x="25592" y="330596"/>
                    </a:cubicBezTo>
                    <a:cubicBezTo>
                      <a:pt x="27224" y="150571"/>
                      <a:pt x="143504" y="16918"/>
                      <a:pt x="278431" y="16918"/>
                    </a:cubicBezTo>
                    <a:close/>
                  </a:path>
                </a:pathLst>
              </a:custGeom>
              <a:solidFill>
                <a:srgbClr val="70B6B8"/>
              </a:solidFill>
            </p:spPr>
          </p:sp>
        </p:grpSp>
        <p:sp>
          <p:nvSpPr>
            <p:cNvPr name="Freeform 19" id="19"/>
            <p:cNvSpPr/>
            <p:nvPr/>
          </p:nvSpPr>
          <p:spPr>
            <a:xfrm flipH="false" flipV="false" rot="0">
              <a:off x="5281362" y="0"/>
              <a:ext cx="955951" cy="1285312"/>
            </a:xfrm>
            <a:custGeom>
              <a:avLst/>
              <a:gdLst/>
              <a:ahLst/>
              <a:cxnLst/>
              <a:rect r="r" b="b" t="t" l="l"/>
              <a:pathLst>
                <a:path h="1285312" w="955951">
                  <a:moveTo>
                    <a:pt x="0" y="0"/>
                  </a:moveTo>
                  <a:lnTo>
                    <a:pt x="955950" y="0"/>
                  </a:lnTo>
                  <a:lnTo>
                    <a:pt x="955950" y="1285312"/>
                  </a:lnTo>
                  <a:lnTo>
                    <a:pt x="0" y="12853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20" id="20"/>
          <p:cNvGrpSpPr/>
          <p:nvPr/>
        </p:nvGrpSpPr>
        <p:grpSpPr>
          <a:xfrm rot="0">
            <a:off x="448165" y="5320023"/>
            <a:ext cx="8115300" cy="4621847"/>
            <a:chOff x="0" y="0"/>
            <a:chExt cx="10820400" cy="6162463"/>
          </a:xfrm>
        </p:grpSpPr>
        <p:grpSp>
          <p:nvGrpSpPr>
            <p:cNvPr name="Group 21" id="21"/>
            <p:cNvGrpSpPr/>
            <p:nvPr/>
          </p:nvGrpSpPr>
          <p:grpSpPr>
            <a:xfrm rot="0">
              <a:off x="463180" y="1194304"/>
              <a:ext cx="10357220" cy="4968159"/>
              <a:chOff x="0" y="0"/>
              <a:chExt cx="4223332" cy="2025851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-4213" y="0"/>
                <a:ext cx="4227545" cy="2025851"/>
              </a:xfrm>
              <a:custGeom>
                <a:avLst/>
                <a:gdLst/>
                <a:ahLst/>
                <a:cxnLst/>
                <a:rect r="r" b="b" t="t" l="l"/>
                <a:pathLst>
                  <a:path h="2025851" w="4227545">
                    <a:moveTo>
                      <a:pt x="278431" y="16918"/>
                    </a:moveTo>
                    <a:cubicBezTo>
                      <a:pt x="278431" y="16918"/>
                      <a:pt x="604014" y="12258"/>
                      <a:pt x="945365" y="12454"/>
                    </a:cubicBezTo>
                    <a:cubicBezTo>
                      <a:pt x="3054439" y="12671"/>
                      <a:pt x="3953477" y="0"/>
                      <a:pt x="3953477" y="0"/>
                    </a:cubicBezTo>
                    <a:cubicBezTo>
                      <a:pt x="4020940" y="0"/>
                      <a:pt x="4096877" y="0"/>
                      <a:pt x="4175650" y="85073"/>
                    </a:cubicBezTo>
                    <a:cubicBezTo>
                      <a:pt x="4218628" y="131488"/>
                      <a:pt x="4219696" y="240224"/>
                      <a:pt x="4220101" y="320281"/>
                    </a:cubicBezTo>
                    <a:cubicBezTo>
                      <a:pt x="4220101" y="320281"/>
                      <a:pt x="4218397" y="1053696"/>
                      <a:pt x="4218397" y="1263267"/>
                    </a:cubicBezTo>
                    <a:cubicBezTo>
                      <a:pt x="4218397" y="1477426"/>
                      <a:pt x="4227545" y="1776605"/>
                      <a:pt x="4227545" y="1776605"/>
                    </a:cubicBezTo>
                    <a:cubicBezTo>
                      <a:pt x="4227545" y="1905273"/>
                      <a:pt x="4223376" y="2025851"/>
                      <a:pt x="3970538" y="2017717"/>
                    </a:cubicBezTo>
                    <a:cubicBezTo>
                      <a:pt x="3970538" y="2017717"/>
                      <a:pt x="3594065" y="1997418"/>
                      <a:pt x="3129971" y="2005017"/>
                    </a:cubicBezTo>
                    <a:cubicBezTo>
                      <a:pt x="1349232" y="2013151"/>
                      <a:pt x="304023" y="2025851"/>
                      <a:pt x="304023" y="2025851"/>
                    </a:cubicBezTo>
                    <a:cubicBezTo>
                      <a:pt x="132548" y="2025851"/>
                      <a:pt x="4213" y="1924782"/>
                      <a:pt x="8532" y="1722235"/>
                    </a:cubicBezTo>
                    <a:cubicBezTo>
                      <a:pt x="8532" y="1722235"/>
                      <a:pt x="9630" y="1223694"/>
                      <a:pt x="4815" y="953225"/>
                    </a:cubicBezTo>
                    <a:cubicBezTo>
                      <a:pt x="0" y="663668"/>
                      <a:pt x="25592" y="330596"/>
                      <a:pt x="25592" y="330596"/>
                    </a:cubicBezTo>
                    <a:cubicBezTo>
                      <a:pt x="27224" y="150571"/>
                      <a:pt x="143504" y="16918"/>
                      <a:pt x="278431" y="16918"/>
                    </a:cubicBezTo>
                    <a:close/>
                  </a:path>
                </a:pathLst>
              </a:custGeom>
              <a:solidFill>
                <a:srgbClr val="F8AB2B"/>
              </a:solidFill>
            </p:spPr>
          </p:sp>
        </p:grpSp>
        <p:grpSp>
          <p:nvGrpSpPr>
            <p:cNvPr name="Group 23" id="23"/>
            <p:cNvGrpSpPr/>
            <p:nvPr/>
          </p:nvGrpSpPr>
          <p:grpSpPr>
            <a:xfrm rot="0">
              <a:off x="0" y="864658"/>
              <a:ext cx="10562723" cy="5055357"/>
              <a:chOff x="0" y="0"/>
              <a:chExt cx="4288367" cy="2052428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-4213" y="0"/>
                <a:ext cx="4292580" cy="2052428"/>
              </a:xfrm>
              <a:custGeom>
                <a:avLst/>
                <a:gdLst/>
                <a:ahLst/>
                <a:cxnLst/>
                <a:rect r="r" b="b" t="t" l="l"/>
                <a:pathLst>
                  <a:path h="2052428" w="4292580">
                    <a:moveTo>
                      <a:pt x="278431" y="16918"/>
                    </a:moveTo>
                    <a:cubicBezTo>
                      <a:pt x="278431" y="16918"/>
                      <a:pt x="604014" y="12258"/>
                      <a:pt x="946523" y="12454"/>
                    </a:cubicBezTo>
                    <a:cubicBezTo>
                      <a:pt x="3111248" y="12671"/>
                      <a:pt x="4018512" y="0"/>
                      <a:pt x="4018512" y="0"/>
                    </a:cubicBezTo>
                    <a:cubicBezTo>
                      <a:pt x="4085975" y="0"/>
                      <a:pt x="4161912" y="0"/>
                      <a:pt x="4240685" y="85073"/>
                    </a:cubicBezTo>
                    <a:cubicBezTo>
                      <a:pt x="4283663" y="131488"/>
                      <a:pt x="4284732" y="240224"/>
                      <a:pt x="4285137" y="320281"/>
                    </a:cubicBezTo>
                    <a:cubicBezTo>
                      <a:pt x="4285137" y="320281"/>
                      <a:pt x="4283432" y="1075685"/>
                      <a:pt x="4283432" y="1289844"/>
                    </a:cubicBezTo>
                    <a:cubicBezTo>
                      <a:pt x="4283432" y="1504003"/>
                      <a:pt x="4292580" y="1803182"/>
                      <a:pt x="4292580" y="1803182"/>
                    </a:cubicBezTo>
                    <a:cubicBezTo>
                      <a:pt x="4292580" y="1931850"/>
                      <a:pt x="4288411" y="2052428"/>
                      <a:pt x="4035573" y="2044294"/>
                    </a:cubicBezTo>
                    <a:cubicBezTo>
                      <a:pt x="4035573" y="2044294"/>
                      <a:pt x="3659100" y="2023995"/>
                      <a:pt x="3188773" y="2031594"/>
                    </a:cubicBezTo>
                    <a:cubicBezTo>
                      <a:pt x="1361046" y="2039728"/>
                      <a:pt x="304023" y="2052428"/>
                      <a:pt x="304023" y="2052428"/>
                    </a:cubicBezTo>
                    <a:cubicBezTo>
                      <a:pt x="132548" y="2052428"/>
                      <a:pt x="4213" y="1951359"/>
                      <a:pt x="8532" y="1748812"/>
                    </a:cubicBezTo>
                    <a:cubicBezTo>
                      <a:pt x="8532" y="1748812"/>
                      <a:pt x="9630" y="1250271"/>
                      <a:pt x="4815" y="956969"/>
                    </a:cubicBezTo>
                    <a:cubicBezTo>
                      <a:pt x="0" y="663668"/>
                      <a:pt x="25592" y="330596"/>
                      <a:pt x="25592" y="330596"/>
                    </a:cubicBezTo>
                    <a:cubicBezTo>
                      <a:pt x="27224" y="150571"/>
                      <a:pt x="143504" y="16918"/>
                      <a:pt x="278431" y="16918"/>
                    </a:cubicBezTo>
                    <a:close/>
                  </a:path>
                </a:pathLst>
              </a:custGeom>
              <a:solidFill>
                <a:srgbClr val="70B6B8"/>
              </a:solidFill>
            </p:spPr>
          </p:sp>
        </p:grpSp>
        <p:sp>
          <p:nvSpPr>
            <p:cNvPr name="Freeform 25" id="25"/>
            <p:cNvSpPr/>
            <p:nvPr/>
          </p:nvSpPr>
          <p:spPr>
            <a:xfrm flipH="false" flipV="false" rot="0">
              <a:off x="5281362" y="0"/>
              <a:ext cx="955951" cy="1285312"/>
            </a:xfrm>
            <a:custGeom>
              <a:avLst/>
              <a:gdLst/>
              <a:ahLst/>
              <a:cxnLst/>
              <a:rect r="r" b="b" t="t" l="l"/>
              <a:pathLst>
                <a:path h="1285312" w="955951">
                  <a:moveTo>
                    <a:pt x="0" y="0"/>
                  </a:moveTo>
                  <a:lnTo>
                    <a:pt x="955950" y="0"/>
                  </a:lnTo>
                  <a:lnTo>
                    <a:pt x="955950" y="1285312"/>
                  </a:lnTo>
                  <a:lnTo>
                    <a:pt x="0" y="128531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Freeform 26" id="26"/>
          <p:cNvSpPr/>
          <p:nvPr/>
        </p:nvSpPr>
        <p:spPr>
          <a:xfrm flipH="false" flipV="false" rot="0">
            <a:off x="2369369" y="2938192"/>
            <a:ext cx="3444769" cy="1740611"/>
          </a:xfrm>
          <a:custGeom>
            <a:avLst/>
            <a:gdLst/>
            <a:ahLst/>
            <a:cxnLst/>
            <a:rect r="r" b="b" t="t" l="l"/>
            <a:pathLst>
              <a:path h="1740611" w="3444769">
                <a:moveTo>
                  <a:pt x="0" y="0"/>
                </a:moveTo>
                <a:lnTo>
                  <a:pt x="3444769" y="0"/>
                </a:lnTo>
                <a:lnTo>
                  <a:pt x="3444769" y="1740611"/>
                </a:lnTo>
                <a:lnTo>
                  <a:pt x="0" y="174061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27" id="27"/>
          <p:cNvSpPr/>
          <p:nvPr/>
        </p:nvSpPr>
        <p:spPr>
          <a:xfrm flipH="false" flipV="false" rot="0">
            <a:off x="11631625" y="3188033"/>
            <a:ext cx="3140050" cy="1767848"/>
          </a:xfrm>
          <a:custGeom>
            <a:avLst/>
            <a:gdLst/>
            <a:ahLst/>
            <a:cxnLst/>
            <a:rect r="r" b="b" t="t" l="l"/>
            <a:pathLst>
              <a:path h="1767848" w="3140050">
                <a:moveTo>
                  <a:pt x="0" y="0"/>
                </a:moveTo>
                <a:lnTo>
                  <a:pt x="3140050" y="0"/>
                </a:lnTo>
                <a:lnTo>
                  <a:pt x="3140050" y="1767848"/>
                </a:lnTo>
                <a:lnTo>
                  <a:pt x="0" y="176784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28" id="28"/>
          <p:cNvSpPr/>
          <p:nvPr/>
        </p:nvSpPr>
        <p:spPr>
          <a:xfrm flipH="false" flipV="false" rot="0">
            <a:off x="2990971" y="7421206"/>
            <a:ext cx="2767503" cy="2072956"/>
          </a:xfrm>
          <a:custGeom>
            <a:avLst/>
            <a:gdLst/>
            <a:ahLst/>
            <a:cxnLst/>
            <a:rect r="r" b="b" t="t" l="l"/>
            <a:pathLst>
              <a:path h="2072956" w="2767503">
                <a:moveTo>
                  <a:pt x="0" y="0"/>
                </a:moveTo>
                <a:lnTo>
                  <a:pt x="2767504" y="0"/>
                </a:lnTo>
                <a:lnTo>
                  <a:pt x="2767504" y="2072956"/>
                </a:lnTo>
                <a:lnTo>
                  <a:pt x="0" y="20729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29" id="29"/>
          <p:cNvSpPr/>
          <p:nvPr/>
        </p:nvSpPr>
        <p:spPr>
          <a:xfrm flipH="false" flipV="false" rot="0">
            <a:off x="11631625" y="7512415"/>
            <a:ext cx="3302913" cy="2077451"/>
          </a:xfrm>
          <a:custGeom>
            <a:avLst/>
            <a:gdLst/>
            <a:ahLst/>
            <a:cxnLst/>
            <a:rect r="r" b="b" t="t" l="l"/>
            <a:pathLst>
              <a:path h="2077451" w="3302913">
                <a:moveTo>
                  <a:pt x="0" y="0"/>
                </a:moveTo>
                <a:lnTo>
                  <a:pt x="3302913" y="0"/>
                </a:lnTo>
                <a:lnTo>
                  <a:pt x="3302913" y="2077451"/>
                </a:lnTo>
                <a:lnTo>
                  <a:pt x="0" y="207745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30" id="30"/>
          <p:cNvSpPr txBox="true"/>
          <p:nvPr/>
        </p:nvSpPr>
        <p:spPr>
          <a:xfrm rot="0">
            <a:off x="2501310" y="1733512"/>
            <a:ext cx="3312827" cy="552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20"/>
              </a:lnSpc>
              <a:spcBef>
                <a:spcPct val="0"/>
              </a:spcBef>
            </a:pPr>
            <a:r>
              <a:rPr lang="en-US" sz="3600">
                <a:solidFill>
                  <a:srgbClr val="003B32"/>
                </a:solidFill>
                <a:latin typeface="Arturo Bold"/>
              </a:rPr>
              <a:t>ЛІТОСФЕРА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11545236" y="6311884"/>
            <a:ext cx="3312827" cy="552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20"/>
              </a:lnSpc>
              <a:spcBef>
                <a:spcPct val="0"/>
              </a:spcBef>
            </a:pPr>
            <a:r>
              <a:rPr lang="en-US" sz="3600">
                <a:solidFill>
                  <a:srgbClr val="013B32"/>
                </a:solidFill>
                <a:latin typeface="Arturo Bold"/>
              </a:rPr>
              <a:t>БІОСФЕРА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11465723" y="1733512"/>
            <a:ext cx="3661148" cy="552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20"/>
              </a:lnSpc>
              <a:spcBef>
                <a:spcPct val="0"/>
              </a:spcBef>
            </a:pPr>
            <a:r>
              <a:rPr lang="en-US" sz="3600">
                <a:solidFill>
                  <a:srgbClr val="013B32"/>
                </a:solidFill>
                <a:latin typeface="Arturo Bold"/>
              </a:rPr>
              <a:t>ГІДРОСФЕРА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2718309" y="6311884"/>
            <a:ext cx="3312827" cy="552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20"/>
              </a:lnSpc>
              <a:spcBef>
                <a:spcPct val="0"/>
              </a:spcBef>
            </a:pPr>
            <a:r>
              <a:rPr lang="en-US" sz="3600">
                <a:solidFill>
                  <a:srgbClr val="013B32"/>
                </a:solidFill>
                <a:latin typeface="Arturo Bold"/>
              </a:rPr>
              <a:t>АТМОСФЕРА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231166" y="2328211"/>
            <a:ext cx="7853115" cy="4956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31"/>
              </a:lnSpc>
              <a:spcBef>
                <a:spcPct val="0"/>
              </a:spcBef>
            </a:pPr>
            <a:r>
              <a:rPr lang="en-US" sz="2799">
                <a:solidFill>
                  <a:srgbClr val="000000"/>
                </a:solidFill>
                <a:latin typeface="Open Sauce Bold"/>
              </a:rPr>
              <a:t>тверда оболонка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9144000" y="2328211"/>
            <a:ext cx="8115300" cy="4956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31"/>
              </a:lnSpc>
              <a:spcBef>
                <a:spcPct val="0"/>
              </a:spcBef>
            </a:pPr>
            <a:r>
              <a:rPr lang="en-US" sz="2799">
                <a:solidFill>
                  <a:srgbClr val="000000"/>
                </a:solidFill>
                <a:latin typeface="Open Sauce Bold"/>
              </a:rPr>
              <a:t> водна оболонка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2156300" y="6788134"/>
            <a:ext cx="4436846" cy="4956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31"/>
              </a:lnSpc>
              <a:spcBef>
                <a:spcPct val="0"/>
              </a:spcBef>
            </a:pPr>
            <a:r>
              <a:rPr lang="en-US" sz="2799">
                <a:solidFill>
                  <a:srgbClr val="000000"/>
                </a:solidFill>
                <a:latin typeface="Open Sauce Bold"/>
              </a:rPr>
              <a:t>повітряна  оболонка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11077874" y="6902434"/>
            <a:ext cx="4436846" cy="4956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31"/>
              </a:lnSpc>
              <a:spcBef>
                <a:spcPct val="0"/>
              </a:spcBef>
            </a:pPr>
            <a:r>
              <a:rPr lang="en-US" sz="2799">
                <a:solidFill>
                  <a:srgbClr val="000000"/>
                </a:solidFill>
                <a:latin typeface="Open Sauce Bold"/>
              </a:rPr>
              <a:t> оболонка життя</a:t>
            </a:r>
          </a:p>
        </p:txBody>
      </p:sp>
    </p:spTree>
  </p:cSld>
  <p:clrMapOvr>
    <a:masterClrMapping/>
  </p:clrMapOvr>
  <p:transition spd="fast">
    <p:wipe dir="l"/>
  </p:transition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D5D4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738868" y="544960"/>
            <a:ext cx="9122010" cy="9480670"/>
          </a:xfrm>
          <a:custGeom>
            <a:avLst/>
            <a:gdLst/>
            <a:ahLst/>
            <a:cxnLst/>
            <a:rect r="r" b="b" t="t" l="l"/>
            <a:pathLst>
              <a:path h="9480670" w="9122010">
                <a:moveTo>
                  <a:pt x="0" y="0"/>
                </a:moveTo>
                <a:lnTo>
                  <a:pt x="9122011" y="0"/>
                </a:lnTo>
                <a:lnTo>
                  <a:pt x="9122011" y="9480670"/>
                </a:lnTo>
                <a:lnTo>
                  <a:pt x="0" y="948067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42778" t="0" r="-41988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9144000" y="3689812"/>
            <a:ext cx="2430815" cy="7686370"/>
          </a:xfrm>
          <a:custGeom>
            <a:avLst/>
            <a:gdLst/>
            <a:ahLst/>
            <a:cxnLst/>
            <a:rect r="r" b="b" t="t" l="l"/>
            <a:pathLst>
              <a:path h="7686370" w="2430815">
                <a:moveTo>
                  <a:pt x="0" y="0"/>
                </a:moveTo>
                <a:lnTo>
                  <a:pt x="2430815" y="0"/>
                </a:lnTo>
                <a:lnTo>
                  <a:pt x="2430815" y="7686370"/>
                </a:lnTo>
                <a:lnTo>
                  <a:pt x="0" y="76863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796486" y="4825949"/>
            <a:ext cx="5464744" cy="918990"/>
            <a:chOff x="0" y="0"/>
            <a:chExt cx="7286325" cy="1225320"/>
          </a:xfrm>
        </p:grpSpPr>
        <p:grpSp>
          <p:nvGrpSpPr>
            <p:cNvPr name="Group 5" id="5"/>
            <p:cNvGrpSpPr/>
            <p:nvPr/>
          </p:nvGrpSpPr>
          <p:grpSpPr>
            <a:xfrm rot="0">
              <a:off x="0" y="0"/>
              <a:ext cx="7286325" cy="1225320"/>
              <a:chOff x="0" y="0"/>
              <a:chExt cx="1439274" cy="242039"/>
            </a:xfrm>
          </p:grpSpPr>
          <p:sp>
            <p:nvSpPr>
              <p:cNvPr name="Freeform 6" id="6"/>
              <p:cNvSpPr/>
              <p:nvPr/>
            </p:nvSpPr>
            <p:spPr>
              <a:xfrm flipH="false" flipV="false" rot="0">
                <a:off x="0" y="0"/>
                <a:ext cx="1439274" cy="242039"/>
              </a:xfrm>
              <a:custGeom>
                <a:avLst/>
                <a:gdLst/>
                <a:ahLst/>
                <a:cxnLst/>
                <a:rect r="r" b="b" t="t" l="l"/>
                <a:pathLst>
                  <a:path h="242039" w="1439274">
                    <a:moveTo>
                      <a:pt x="28334" y="0"/>
                    </a:moveTo>
                    <a:lnTo>
                      <a:pt x="1410940" y="0"/>
                    </a:lnTo>
                    <a:cubicBezTo>
                      <a:pt x="1418455" y="0"/>
                      <a:pt x="1425662" y="2985"/>
                      <a:pt x="1430975" y="8299"/>
                    </a:cubicBezTo>
                    <a:cubicBezTo>
                      <a:pt x="1436289" y="13613"/>
                      <a:pt x="1439274" y="20819"/>
                      <a:pt x="1439274" y="28334"/>
                    </a:cubicBezTo>
                    <a:lnTo>
                      <a:pt x="1439274" y="213704"/>
                    </a:lnTo>
                    <a:cubicBezTo>
                      <a:pt x="1439274" y="221219"/>
                      <a:pt x="1436289" y="228426"/>
                      <a:pt x="1430975" y="233740"/>
                    </a:cubicBezTo>
                    <a:cubicBezTo>
                      <a:pt x="1425662" y="239053"/>
                      <a:pt x="1418455" y="242039"/>
                      <a:pt x="1410940" y="242039"/>
                    </a:cubicBezTo>
                    <a:lnTo>
                      <a:pt x="28334" y="242039"/>
                    </a:lnTo>
                    <a:cubicBezTo>
                      <a:pt x="20819" y="242039"/>
                      <a:pt x="13613" y="239053"/>
                      <a:pt x="8299" y="233740"/>
                    </a:cubicBezTo>
                    <a:cubicBezTo>
                      <a:pt x="2985" y="228426"/>
                      <a:pt x="0" y="221219"/>
                      <a:pt x="0" y="213704"/>
                    </a:cubicBezTo>
                    <a:lnTo>
                      <a:pt x="0" y="28334"/>
                    </a:lnTo>
                    <a:cubicBezTo>
                      <a:pt x="0" y="20819"/>
                      <a:pt x="2985" y="13613"/>
                      <a:pt x="8299" y="8299"/>
                    </a:cubicBezTo>
                    <a:cubicBezTo>
                      <a:pt x="13613" y="2985"/>
                      <a:pt x="20819" y="0"/>
                      <a:pt x="28334" y="0"/>
                    </a:cubicBezTo>
                    <a:close/>
                  </a:path>
                </a:pathLst>
              </a:custGeom>
              <a:solidFill>
                <a:srgbClr val="F8AB2B"/>
              </a:solidFill>
            </p:spPr>
          </p:sp>
          <p:sp>
            <p:nvSpPr>
              <p:cNvPr name="TextBox 7" id="7"/>
              <p:cNvSpPr txBox="true"/>
              <p:nvPr/>
            </p:nvSpPr>
            <p:spPr>
              <a:xfrm>
                <a:off x="0" y="28575"/>
                <a:ext cx="812800" cy="7842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00"/>
                  </a:lnSpc>
                </a:pPr>
              </a:p>
            </p:txBody>
          </p:sp>
        </p:grpSp>
        <p:sp>
          <p:nvSpPr>
            <p:cNvPr name="TextBox 8" id="8"/>
            <p:cNvSpPr txBox="true"/>
            <p:nvPr/>
          </p:nvSpPr>
          <p:spPr>
            <a:xfrm rot="0">
              <a:off x="718326" y="322042"/>
              <a:ext cx="5892353" cy="5683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>
                <a:lnSpc>
                  <a:spcPts val="3359"/>
                </a:lnSpc>
              </a:pPr>
              <a:r>
                <a:rPr lang="en-US" sz="2799">
                  <a:solidFill>
                    <a:srgbClr val="000000"/>
                  </a:solidFill>
                  <a:latin typeface="Open Sauce Heavy"/>
                </a:rPr>
                <a:t>1. Гідросфера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796486" y="6230639"/>
            <a:ext cx="5464744" cy="918990"/>
            <a:chOff x="0" y="0"/>
            <a:chExt cx="7286325" cy="1225320"/>
          </a:xfrm>
        </p:grpSpPr>
        <p:grpSp>
          <p:nvGrpSpPr>
            <p:cNvPr name="Group 10" id="10"/>
            <p:cNvGrpSpPr/>
            <p:nvPr/>
          </p:nvGrpSpPr>
          <p:grpSpPr>
            <a:xfrm rot="0">
              <a:off x="0" y="0"/>
              <a:ext cx="7286325" cy="1225320"/>
              <a:chOff x="0" y="0"/>
              <a:chExt cx="1439274" cy="242039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1439274" cy="242039"/>
              </a:xfrm>
              <a:custGeom>
                <a:avLst/>
                <a:gdLst/>
                <a:ahLst/>
                <a:cxnLst/>
                <a:rect r="r" b="b" t="t" l="l"/>
                <a:pathLst>
                  <a:path h="242039" w="1439274">
                    <a:moveTo>
                      <a:pt x="28334" y="0"/>
                    </a:moveTo>
                    <a:lnTo>
                      <a:pt x="1410940" y="0"/>
                    </a:lnTo>
                    <a:cubicBezTo>
                      <a:pt x="1418455" y="0"/>
                      <a:pt x="1425662" y="2985"/>
                      <a:pt x="1430975" y="8299"/>
                    </a:cubicBezTo>
                    <a:cubicBezTo>
                      <a:pt x="1436289" y="13613"/>
                      <a:pt x="1439274" y="20819"/>
                      <a:pt x="1439274" y="28334"/>
                    </a:cubicBezTo>
                    <a:lnTo>
                      <a:pt x="1439274" y="213704"/>
                    </a:lnTo>
                    <a:cubicBezTo>
                      <a:pt x="1439274" y="221219"/>
                      <a:pt x="1436289" y="228426"/>
                      <a:pt x="1430975" y="233740"/>
                    </a:cubicBezTo>
                    <a:cubicBezTo>
                      <a:pt x="1425662" y="239053"/>
                      <a:pt x="1418455" y="242039"/>
                      <a:pt x="1410940" y="242039"/>
                    </a:cubicBezTo>
                    <a:lnTo>
                      <a:pt x="28334" y="242039"/>
                    </a:lnTo>
                    <a:cubicBezTo>
                      <a:pt x="20819" y="242039"/>
                      <a:pt x="13613" y="239053"/>
                      <a:pt x="8299" y="233740"/>
                    </a:cubicBezTo>
                    <a:cubicBezTo>
                      <a:pt x="2985" y="228426"/>
                      <a:pt x="0" y="221219"/>
                      <a:pt x="0" y="213704"/>
                    </a:cubicBezTo>
                    <a:lnTo>
                      <a:pt x="0" y="28334"/>
                    </a:lnTo>
                    <a:cubicBezTo>
                      <a:pt x="0" y="20819"/>
                      <a:pt x="2985" y="13613"/>
                      <a:pt x="8299" y="8299"/>
                    </a:cubicBezTo>
                    <a:cubicBezTo>
                      <a:pt x="13613" y="2985"/>
                      <a:pt x="20819" y="0"/>
                      <a:pt x="28334" y="0"/>
                    </a:cubicBezTo>
                    <a:close/>
                  </a:path>
                </a:pathLst>
              </a:custGeom>
              <a:solidFill>
                <a:srgbClr val="F8AB2B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28575"/>
                <a:ext cx="812800" cy="7842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00"/>
                  </a:lnSpc>
                </a:pPr>
              </a:p>
            </p:txBody>
          </p:sp>
        </p:grpSp>
        <p:sp>
          <p:nvSpPr>
            <p:cNvPr name="TextBox 13" id="13"/>
            <p:cNvSpPr txBox="true"/>
            <p:nvPr/>
          </p:nvSpPr>
          <p:spPr>
            <a:xfrm rot="0">
              <a:off x="680133" y="323735"/>
              <a:ext cx="5926060" cy="5683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>
                <a:lnSpc>
                  <a:spcPts val="3359"/>
                </a:lnSpc>
              </a:pPr>
              <a:r>
                <a:rPr lang="en-US" sz="2799">
                  <a:solidFill>
                    <a:srgbClr val="000000"/>
                  </a:solidFill>
                  <a:latin typeface="Open Sauce Heavy"/>
                </a:rPr>
                <a:t>2. Літосфера</a:t>
              </a: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796486" y="7668639"/>
            <a:ext cx="5464744" cy="918990"/>
            <a:chOff x="0" y="0"/>
            <a:chExt cx="7286325" cy="1225320"/>
          </a:xfrm>
        </p:grpSpPr>
        <p:grpSp>
          <p:nvGrpSpPr>
            <p:cNvPr name="Group 15" id="15"/>
            <p:cNvGrpSpPr/>
            <p:nvPr/>
          </p:nvGrpSpPr>
          <p:grpSpPr>
            <a:xfrm rot="0">
              <a:off x="0" y="0"/>
              <a:ext cx="7286325" cy="1225320"/>
              <a:chOff x="0" y="0"/>
              <a:chExt cx="1439274" cy="242039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1439274" cy="242039"/>
              </a:xfrm>
              <a:custGeom>
                <a:avLst/>
                <a:gdLst/>
                <a:ahLst/>
                <a:cxnLst/>
                <a:rect r="r" b="b" t="t" l="l"/>
                <a:pathLst>
                  <a:path h="242039" w="1439274">
                    <a:moveTo>
                      <a:pt x="28334" y="0"/>
                    </a:moveTo>
                    <a:lnTo>
                      <a:pt x="1410940" y="0"/>
                    </a:lnTo>
                    <a:cubicBezTo>
                      <a:pt x="1418455" y="0"/>
                      <a:pt x="1425662" y="2985"/>
                      <a:pt x="1430975" y="8299"/>
                    </a:cubicBezTo>
                    <a:cubicBezTo>
                      <a:pt x="1436289" y="13613"/>
                      <a:pt x="1439274" y="20819"/>
                      <a:pt x="1439274" y="28334"/>
                    </a:cubicBezTo>
                    <a:lnTo>
                      <a:pt x="1439274" y="213704"/>
                    </a:lnTo>
                    <a:cubicBezTo>
                      <a:pt x="1439274" y="221219"/>
                      <a:pt x="1436289" y="228426"/>
                      <a:pt x="1430975" y="233740"/>
                    </a:cubicBezTo>
                    <a:cubicBezTo>
                      <a:pt x="1425662" y="239053"/>
                      <a:pt x="1418455" y="242039"/>
                      <a:pt x="1410940" y="242039"/>
                    </a:cubicBezTo>
                    <a:lnTo>
                      <a:pt x="28334" y="242039"/>
                    </a:lnTo>
                    <a:cubicBezTo>
                      <a:pt x="20819" y="242039"/>
                      <a:pt x="13613" y="239053"/>
                      <a:pt x="8299" y="233740"/>
                    </a:cubicBezTo>
                    <a:cubicBezTo>
                      <a:pt x="2985" y="228426"/>
                      <a:pt x="0" y="221219"/>
                      <a:pt x="0" y="213704"/>
                    </a:cubicBezTo>
                    <a:lnTo>
                      <a:pt x="0" y="28334"/>
                    </a:lnTo>
                    <a:cubicBezTo>
                      <a:pt x="0" y="20819"/>
                      <a:pt x="2985" y="13613"/>
                      <a:pt x="8299" y="8299"/>
                    </a:cubicBezTo>
                    <a:cubicBezTo>
                      <a:pt x="13613" y="2985"/>
                      <a:pt x="20819" y="0"/>
                      <a:pt x="28334" y="0"/>
                    </a:cubicBezTo>
                    <a:close/>
                  </a:path>
                </a:pathLst>
              </a:custGeom>
              <a:solidFill>
                <a:srgbClr val="F8AB2B"/>
              </a:solidFill>
            </p:spPr>
          </p:sp>
          <p:sp>
            <p:nvSpPr>
              <p:cNvPr name="TextBox 17" id="17"/>
              <p:cNvSpPr txBox="true"/>
              <p:nvPr/>
            </p:nvSpPr>
            <p:spPr>
              <a:xfrm>
                <a:off x="0" y="28575"/>
                <a:ext cx="812800" cy="7842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00"/>
                  </a:lnSpc>
                </a:pPr>
              </a:p>
            </p:txBody>
          </p:sp>
        </p:grpSp>
        <p:sp>
          <p:nvSpPr>
            <p:cNvPr name="TextBox 18" id="18"/>
            <p:cNvSpPr txBox="true"/>
            <p:nvPr/>
          </p:nvSpPr>
          <p:spPr>
            <a:xfrm rot="0">
              <a:off x="751535" y="349425"/>
              <a:ext cx="5783255" cy="5683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>
                <a:lnSpc>
                  <a:spcPts val="3359"/>
                </a:lnSpc>
              </a:pPr>
              <a:r>
                <a:rPr lang="en-US" sz="2799">
                  <a:solidFill>
                    <a:srgbClr val="000000"/>
                  </a:solidFill>
                  <a:latin typeface="Open Sauce Heavy"/>
                </a:rPr>
                <a:t>3. Атмосфера</a:t>
              </a:r>
            </a:p>
          </p:txBody>
        </p:sp>
      </p:grpSp>
      <p:sp>
        <p:nvSpPr>
          <p:cNvPr name="Freeform 19" id="19"/>
          <p:cNvSpPr/>
          <p:nvPr/>
        </p:nvSpPr>
        <p:spPr>
          <a:xfrm flipH="false" flipV="false" rot="0">
            <a:off x="14927204" y="4366923"/>
            <a:ext cx="2667131" cy="6565244"/>
          </a:xfrm>
          <a:custGeom>
            <a:avLst/>
            <a:gdLst/>
            <a:ahLst/>
            <a:cxnLst/>
            <a:rect r="r" b="b" t="t" l="l"/>
            <a:pathLst>
              <a:path h="6565244" w="2667131">
                <a:moveTo>
                  <a:pt x="0" y="0"/>
                </a:moveTo>
                <a:lnTo>
                  <a:pt x="2667130" y="0"/>
                </a:lnTo>
                <a:lnTo>
                  <a:pt x="2667130" y="6565244"/>
                </a:lnTo>
                <a:lnTo>
                  <a:pt x="0" y="656524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0922583" y="1943843"/>
            <a:ext cx="4198776" cy="4114800"/>
          </a:xfrm>
          <a:custGeom>
            <a:avLst/>
            <a:gdLst/>
            <a:ahLst/>
            <a:cxnLst/>
            <a:rect r="r" b="b" t="t" l="l"/>
            <a:pathLst>
              <a:path h="4114800" w="4198776">
                <a:moveTo>
                  <a:pt x="0" y="0"/>
                </a:moveTo>
                <a:lnTo>
                  <a:pt x="4198776" y="0"/>
                </a:lnTo>
                <a:lnTo>
                  <a:pt x="419877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284135" y="384810"/>
            <a:ext cx="6606165" cy="13258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8460"/>
              </a:lnSpc>
            </a:pPr>
            <a:r>
              <a:rPr lang="en-US" sz="9000">
                <a:solidFill>
                  <a:srgbClr val="013B32"/>
                </a:solidFill>
                <a:latin typeface="Handyman"/>
              </a:rPr>
              <a:t>попрацюємо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796486" y="1905743"/>
            <a:ext cx="7093814" cy="5213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59"/>
              </a:lnSpc>
            </a:pPr>
            <a:r>
              <a:rPr lang="en-US" sz="3199">
                <a:solidFill>
                  <a:srgbClr val="000000"/>
                </a:solidFill>
                <a:latin typeface="Arturo Bold"/>
              </a:rPr>
              <a:t>"КВІТКА З ПЕЛЮСТКАМИ"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796486" y="2844367"/>
            <a:ext cx="7554515" cy="14958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31"/>
              </a:lnSpc>
            </a:pPr>
            <a:r>
              <a:rPr lang="en-US" sz="2799">
                <a:solidFill>
                  <a:srgbClr val="FFFFFF"/>
                </a:solidFill>
                <a:latin typeface="Comic Sans Bold"/>
              </a:rPr>
              <a:t>Намалюйте на пелюсці тіла, об'єкти та явища, що належать одній з оболонок Землі. Скласти загальну квітку.</a:t>
            </a:r>
          </a:p>
        </p:txBody>
      </p:sp>
      <p:grpSp>
        <p:nvGrpSpPr>
          <p:cNvPr name="Group 24" id="24"/>
          <p:cNvGrpSpPr/>
          <p:nvPr/>
        </p:nvGrpSpPr>
        <p:grpSpPr>
          <a:xfrm rot="0">
            <a:off x="796486" y="9106714"/>
            <a:ext cx="5464744" cy="918916"/>
            <a:chOff x="0" y="0"/>
            <a:chExt cx="7286325" cy="1225221"/>
          </a:xfrm>
        </p:grpSpPr>
        <p:grpSp>
          <p:nvGrpSpPr>
            <p:cNvPr name="Group 25" id="25"/>
            <p:cNvGrpSpPr/>
            <p:nvPr/>
          </p:nvGrpSpPr>
          <p:grpSpPr>
            <a:xfrm rot="0">
              <a:off x="0" y="0"/>
              <a:ext cx="7286325" cy="1225221"/>
              <a:chOff x="0" y="0"/>
              <a:chExt cx="1439274" cy="242019"/>
            </a:xfrm>
          </p:grpSpPr>
          <p:sp>
            <p:nvSpPr>
              <p:cNvPr name="Freeform 26" id="26"/>
              <p:cNvSpPr/>
              <p:nvPr/>
            </p:nvSpPr>
            <p:spPr>
              <a:xfrm flipH="false" flipV="false" rot="0">
                <a:off x="0" y="0"/>
                <a:ext cx="1439274" cy="242019"/>
              </a:xfrm>
              <a:custGeom>
                <a:avLst/>
                <a:gdLst/>
                <a:ahLst/>
                <a:cxnLst/>
                <a:rect r="r" b="b" t="t" l="l"/>
                <a:pathLst>
                  <a:path h="242019" w="1439274">
                    <a:moveTo>
                      <a:pt x="28334" y="0"/>
                    </a:moveTo>
                    <a:lnTo>
                      <a:pt x="1410940" y="0"/>
                    </a:lnTo>
                    <a:cubicBezTo>
                      <a:pt x="1418455" y="0"/>
                      <a:pt x="1425662" y="2985"/>
                      <a:pt x="1430975" y="8299"/>
                    </a:cubicBezTo>
                    <a:cubicBezTo>
                      <a:pt x="1436289" y="13613"/>
                      <a:pt x="1439274" y="20819"/>
                      <a:pt x="1439274" y="28334"/>
                    </a:cubicBezTo>
                    <a:lnTo>
                      <a:pt x="1439274" y="213685"/>
                    </a:lnTo>
                    <a:cubicBezTo>
                      <a:pt x="1439274" y="229333"/>
                      <a:pt x="1426589" y="242019"/>
                      <a:pt x="1410940" y="242019"/>
                    </a:cubicBezTo>
                    <a:lnTo>
                      <a:pt x="28334" y="242019"/>
                    </a:lnTo>
                    <a:cubicBezTo>
                      <a:pt x="20819" y="242019"/>
                      <a:pt x="13613" y="239034"/>
                      <a:pt x="8299" y="233720"/>
                    </a:cubicBezTo>
                    <a:cubicBezTo>
                      <a:pt x="2985" y="228406"/>
                      <a:pt x="0" y="221200"/>
                      <a:pt x="0" y="213685"/>
                    </a:cubicBezTo>
                    <a:lnTo>
                      <a:pt x="0" y="28334"/>
                    </a:lnTo>
                    <a:cubicBezTo>
                      <a:pt x="0" y="20819"/>
                      <a:pt x="2985" y="13613"/>
                      <a:pt x="8299" y="8299"/>
                    </a:cubicBezTo>
                    <a:cubicBezTo>
                      <a:pt x="13613" y="2985"/>
                      <a:pt x="20819" y="0"/>
                      <a:pt x="28334" y="0"/>
                    </a:cubicBezTo>
                    <a:close/>
                  </a:path>
                </a:pathLst>
              </a:custGeom>
              <a:solidFill>
                <a:srgbClr val="F8AB2B"/>
              </a:solidFill>
            </p:spPr>
          </p:sp>
          <p:sp>
            <p:nvSpPr>
              <p:cNvPr name="TextBox 27" id="27"/>
              <p:cNvSpPr txBox="true"/>
              <p:nvPr/>
            </p:nvSpPr>
            <p:spPr>
              <a:xfrm>
                <a:off x="0" y="28575"/>
                <a:ext cx="812800" cy="7842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00"/>
                  </a:lnSpc>
                </a:pPr>
              </a:p>
            </p:txBody>
          </p:sp>
        </p:grpSp>
        <p:sp>
          <p:nvSpPr>
            <p:cNvPr name="TextBox 28" id="28"/>
            <p:cNvSpPr txBox="true"/>
            <p:nvPr/>
          </p:nvSpPr>
          <p:spPr>
            <a:xfrm rot="0">
              <a:off x="718326" y="322042"/>
              <a:ext cx="5892353" cy="56822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>
                <a:lnSpc>
                  <a:spcPts val="3359"/>
                </a:lnSpc>
              </a:pPr>
              <a:r>
                <a:rPr lang="en-US" sz="2799">
                  <a:solidFill>
                    <a:srgbClr val="000000"/>
                  </a:solidFill>
                  <a:latin typeface="Open Sauce Heavy"/>
                </a:rPr>
                <a:t>4. Біосфера</a:t>
              </a:r>
            </a:p>
          </p:txBody>
        </p:sp>
      </p:grpSp>
    </p:spTree>
  </p:cSld>
  <p:clrMapOvr>
    <a:masterClrMapping/>
  </p:clrMapOvr>
  <p:transition spd="fast">
    <p:wipe dir="l"/>
  </p:transition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AB2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586555" y="-2860030"/>
            <a:ext cx="6555942" cy="5720060"/>
          </a:xfrm>
          <a:custGeom>
            <a:avLst/>
            <a:gdLst/>
            <a:ahLst/>
            <a:cxnLst/>
            <a:rect r="r" b="b" t="t" l="l"/>
            <a:pathLst>
              <a:path h="5720060" w="6555942">
                <a:moveTo>
                  <a:pt x="0" y="0"/>
                </a:moveTo>
                <a:lnTo>
                  <a:pt x="6555943" y="0"/>
                </a:lnTo>
                <a:lnTo>
                  <a:pt x="6555943" y="5720060"/>
                </a:lnTo>
                <a:lnTo>
                  <a:pt x="0" y="57200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113287" y="-1254770"/>
            <a:ext cx="3718751" cy="4114800"/>
          </a:xfrm>
          <a:custGeom>
            <a:avLst/>
            <a:gdLst/>
            <a:ahLst/>
            <a:cxnLst/>
            <a:rect r="r" b="b" t="t" l="l"/>
            <a:pathLst>
              <a:path h="4114800" w="3718751">
                <a:moveTo>
                  <a:pt x="0" y="0"/>
                </a:moveTo>
                <a:lnTo>
                  <a:pt x="3718751" y="0"/>
                </a:lnTo>
                <a:lnTo>
                  <a:pt x="371875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142237" y="2163945"/>
            <a:ext cx="10247690" cy="10222071"/>
          </a:xfrm>
          <a:custGeom>
            <a:avLst/>
            <a:gdLst/>
            <a:ahLst/>
            <a:cxnLst/>
            <a:rect r="r" b="b" t="t" l="l"/>
            <a:pathLst>
              <a:path h="10222071" w="10247690">
                <a:moveTo>
                  <a:pt x="0" y="0"/>
                </a:moveTo>
                <a:lnTo>
                  <a:pt x="10247690" y="0"/>
                </a:lnTo>
                <a:lnTo>
                  <a:pt x="10247690" y="10222071"/>
                </a:lnTo>
                <a:lnTo>
                  <a:pt x="0" y="1022207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228209" y="4685215"/>
            <a:ext cx="3333959" cy="2854703"/>
          </a:xfrm>
          <a:custGeom>
            <a:avLst/>
            <a:gdLst/>
            <a:ahLst/>
            <a:cxnLst/>
            <a:rect r="r" b="b" t="t" l="l"/>
            <a:pathLst>
              <a:path h="2854703" w="3333959">
                <a:moveTo>
                  <a:pt x="0" y="0"/>
                </a:moveTo>
                <a:lnTo>
                  <a:pt x="3333960" y="0"/>
                </a:lnTo>
                <a:lnTo>
                  <a:pt x="3333960" y="2854703"/>
                </a:lnTo>
                <a:lnTo>
                  <a:pt x="0" y="285470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969995" y="3829184"/>
            <a:ext cx="3163253" cy="4114800"/>
          </a:xfrm>
          <a:custGeom>
            <a:avLst/>
            <a:gdLst/>
            <a:ahLst/>
            <a:cxnLst/>
            <a:rect r="r" b="b" t="t" l="l"/>
            <a:pathLst>
              <a:path h="4114800" w="3163253">
                <a:moveTo>
                  <a:pt x="0" y="0"/>
                </a:moveTo>
                <a:lnTo>
                  <a:pt x="3163252" y="0"/>
                </a:lnTo>
                <a:lnTo>
                  <a:pt x="316325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5052185" y="594006"/>
            <a:ext cx="7445874" cy="10121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99"/>
              </a:lnSpc>
            </a:pPr>
            <a:r>
              <a:rPr lang="en-US" sz="7599">
                <a:solidFill>
                  <a:srgbClr val="335F55"/>
                </a:solidFill>
                <a:latin typeface="Arturo Bold"/>
              </a:rPr>
              <a:t>КІНОЗАЛ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4747769" y="2433352"/>
            <a:ext cx="9112777" cy="7186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46"/>
              </a:lnSpc>
              <a:spcBef>
                <a:spcPct val="0"/>
              </a:spcBef>
            </a:pPr>
            <a:r>
              <a:rPr lang="en-US" sz="3921">
                <a:solidFill>
                  <a:srgbClr val="335F55"/>
                </a:solidFill>
                <a:latin typeface="Adlery Pro"/>
              </a:rPr>
              <a:t>Цікаві факти про планету Земля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4747769" y="3547472"/>
            <a:ext cx="9112777" cy="1180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u="sng">
                <a:solidFill>
                  <a:srgbClr val="335F55"/>
                </a:solidFill>
                <a:latin typeface="Noto Serif Display"/>
                <a:hlinkClick r:id="rId11" tooltip="https://drive.google.com/file/d/1JhrNr_PD_05LojonJKQ5WT57tYp8DZ_e/view"/>
              </a:rPr>
              <a:t>https://drive.google.com/file/d/1JhrNr_PD_05LojonJKQ5WT57tYp8DZ_e/view</a:t>
            </a:r>
          </a:p>
        </p:txBody>
      </p:sp>
    </p:spTree>
  </p:cSld>
  <p:clrMapOvr>
    <a:masterClrMapping/>
  </p:clrMapOvr>
  <p:transition spd="fast">
    <p:cover dir="rd"/>
  </p:transition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0B6B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1949736"/>
            <a:ext cx="14697037" cy="7495489"/>
          </a:xfrm>
          <a:custGeom>
            <a:avLst/>
            <a:gdLst/>
            <a:ahLst/>
            <a:cxnLst/>
            <a:rect r="r" b="b" t="t" l="l"/>
            <a:pathLst>
              <a:path h="7495489" w="14697037">
                <a:moveTo>
                  <a:pt x="0" y="0"/>
                </a:moveTo>
                <a:lnTo>
                  <a:pt x="14697037" y="0"/>
                </a:lnTo>
                <a:lnTo>
                  <a:pt x="14697037" y="7495489"/>
                </a:lnTo>
                <a:lnTo>
                  <a:pt x="0" y="749548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0">
            <a:off x="14491172" y="5143500"/>
            <a:ext cx="3796828" cy="4917672"/>
          </a:xfrm>
          <a:custGeom>
            <a:avLst/>
            <a:gdLst/>
            <a:ahLst/>
            <a:cxnLst/>
            <a:rect r="r" b="b" t="t" l="l"/>
            <a:pathLst>
              <a:path h="4917672" w="3796828">
                <a:moveTo>
                  <a:pt x="3796828" y="0"/>
                </a:moveTo>
                <a:lnTo>
                  <a:pt x="0" y="0"/>
                </a:lnTo>
                <a:lnTo>
                  <a:pt x="0" y="4917672"/>
                </a:lnTo>
                <a:lnTo>
                  <a:pt x="3796828" y="4917672"/>
                </a:lnTo>
                <a:lnTo>
                  <a:pt x="3796828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79553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5010029" y="-1408730"/>
            <a:ext cx="6555942" cy="5720060"/>
          </a:xfrm>
          <a:custGeom>
            <a:avLst/>
            <a:gdLst/>
            <a:ahLst/>
            <a:cxnLst/>
            <a:rect r="r" b="b" t="t" l="l"/>
            <a:pathLst>
              <a:path h="5720060" w="6555942">
                <a:moveTo>
                  <a:pt x="0" y="0"/>
                </a:moveTo>
                <a:lnTo>
                  <a:pt x="6555942" y="0"/>
                </a:lnTo>
                <a:lnTo>
                  <a:pt x="6555942" y="5720060"/>
                </a:lnTo>
                <a:lnTo>
                  <a:pt x="0" y="572006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-1756763" y="-1649857"/>
            <a:ext cx="5184000" cy="4114800"/>
          </a:xfrm>
          <a:custGeom>
            <a:avLst/>
            <a:gdLst/>
            <a:ahLst/>
            <a:cxnLst/>
            <a:rect r="r" b="b" t="t" l="l"/>
            <a:pathLst>
              <a:path h="4114800" w="5184000">
                <a:moveTo>
                  <a:pt x="0" y="0"/>
                </a:moveTo>
                <a:lnTo>
                  <a:pt x="5184000" y="0"/>
                </a:lnTo>
                <a:lnTo>
                  <a:pt x="51840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4051961" y="758635"/>
            <a:ext cx="9766093" cy="6926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076"/>
              </a:lnSpc>
            </a:pPr>
            <a:r>
              <a:rPr lang="en-US" sz="5400">
                <a:solidFill>
                  <a:srgbClr val="013B32"/>
                </a:solidFill>
                <a:latin typeface="Arturo Bold"/>
              </a:rPr>
              <a:t>КОРОТКО ПРО ГОЛОВНЕ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958491" y="2850121"/>
            <a:ext cx="12281093" cy="53193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604516" indent="-302258" lvl="1">
              <a:lnSpc>
                <a:spcPts val="2799"/>
              </a:lnSpc>
              <a:buFont typeface="Arial"/>
              <a:buChar char="•"/>
            </a:pPr>
            <a:r>
              <a:rPr lang="en-US" sz="2799">
                <a:solidFill>
                  <a:srgbClr val="F3F6E6"/>
                </a:solidFill>
                <a:latin typeface="Arimo Bold"/>
              </a:rPr>
              <a:t>Перші наукові уявлення про виникнення Землі з’явилися у 18 ст. Гіпотези І. Канта, О. Шмідта та багатьох інших учених стали основою сучасних уявлень про походження Землі.</a:t>
            </a:r>
          </a:p>
          <a:p>
            <a:pPr>
              <a:lnSpc>
                <a:spcPts val="2799"/>
              </a:lnSpc>
            </a:pPr>
          </a:p>
          <a:p>
            <a:pPr marL="604516" indent="-302258" lvl="1">
              <a:lnSpc>
                <a:spcPts val="2799"/>
              </a:lnSpc>
              <a:buFont typeface="Arial"/>
              <a:buChar char="•"/>
            </a:pPr>
            <a:r>
              <a:rPr lang="en-US" sz="2799">
                <a:solidFill>
                  <a:srgbClr val="F3F6E6"/>
                </a:solidFill>
                <a:latin typeface="Arimo Bold"/>
              </a:rPr>
              <a:t> Сучасні вчені припускають, що Сонце і планети виникли майже водночас з міжзоряної речовини - пилу і газу. Ця речовина стискалася, потім розпалася на згустки, один з яких дав початок Сонцю. Навколо Сонця виникла газово-пилова хмара, зі згустків якої утворилися планети, серед яких і наша Земля.</a:t>
            </a:r>
          </a:p>
          <a:p>
            <a:pPr>
              <a:lnSpc>
                <a:spcPts val="2799"/>
              </a:lnSpc>
            </a:pPr>
          </a:p>
          <a:p>
            <a:pPr marL="604516" indent="-302258" lvl="1">
              <a:lnSpc>
                <a:spcPts val="2799"/>
              </a:lnSpc>
              <a:buFont typeface="Arial"/>
              <a:buChar char="•"/>
            </a:pPr>
            <a:r>
              <a:rPr lang="en-US" sz="2799">
                <a:solidFill>
                  <a:srgbClr val="F3F6E6"/>
                </a:solidFill>
                <a:latin typeface="Arimo Bold"/>
              </a:rPr>
              <a:t>Основними етапами утворення твердої оболонки є нарощування, плавлення та остигання. У процесі остигання одночасно відбувалися процеси утворення повітряної та водної оболонок. Біосфера — це оболонка життя, сукупність усіх живих організмів.</a:t>
            </a:r>
          </a:p>
        </p:txBody>
      </p:sp>
    </p:spTree>
  </p:cSld>
  <p:clrMapOvr>
    <a:masterClrMapping/>
  </p:clrMapOvr>
  <p:transition spd="fast">
    <p:wipe dir="l"/>
  </p:transition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45D4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144000" y="0"/>
            <a:ext cx="9144000" cy="10287000"/>
            <a:chOff x="0" y="0"/>
            <a:chExt cx="2408296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08296" cy="2709333"/>
            </a:xfrm>
            <a:custGeom>
              <a:avLst/>
              <a:gdLst/>
              <a:ahLst/>
              <a:cxnLst/>
              <a:rect r="r" b="b" t="t" l="l"/>
              <a:pathLst>
                <a:path h="2709333" w="2408296">
                  <a:moveTo>
                    <a:pt x="0" y="0"/>
                  </a:moveTo>
                  <a:lnTo>
                    <a:pt x="2408296" y="0"/>
                  </a:lnTo>
                  <a:lnTo>
                    <a:pt x="2408296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70B6B8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28575"/>
              <a:ext cx="812800" cy="784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100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0687050" y="1740131"/>
            <a:ext cx="7241443" cy="8005818"/>
          </a:xfrm>
          <a:custGeom>
            <a:avLst/>
            <a:gdLst/>
            <a:ahLst/>
            <a:cxnLst/>
            <a:rect r="r" b="b" t="t" l="l"/>
            <a:pathLst>
              <a:path h="8005818" w="7241443">
                <a:moveTo>
                  <a:pt x="0" y="0"/>
                </a:moveTo>
                <a:lnTo>
                  <a:pt x="7241443" y="0"/>
                </a:lnTo>
                <a:lnTo>
                  <a:pt x="7241443" y="8005818"/>
                </a:lnTo>
                <a:lnTo>
                  <a:pt x="0" y="80058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101508" t="-43719" r="-76605" b="-25455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510870" y="1740131"/>
            <a:ext cx="7480678" cy="8270305"/>
          </a:xfrm>
          <a:custGeom>
            <a:avLst/>
            <a:gdLst/>
            <a:ahLst/>
            <a:cxnLst/>
            <a:rect r="r" b="b" t="t" l="l"/>
            <a:pathLst>
              <a:path h="8270305" w="7480678">
                <a:moveTo>
                  <a:pt x="0" y="0"/>
                </a:moveTo>
                <a:lnTo>
                  <a:pt x="7480679" y="0"/>
                </a:lnTo>
                <a:lnTo>
                  <a:pt x="7480679" y="8270306"/>
                </a:lnTo>
                <a:lnTo>
                  <a:pt x="0" y="827030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101508" t="-43719" r="-76605" b="-25455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2651496" y="289967"/>
            <a:ext cx="13536321" cy="1450164"/>
            <a:chOff x="0" y="0"/>
            <a:chExt cx="3565122" cy="381936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3565122" cy="381936"/>
            </a:xfrm>
            <a:custGeom>
              <a:avLst/>
              <a:gdLst/>
              <a:ahLst/>
              <a:cxnLst/>
              <a:rect r="r" b="b" t="t" l="l"/>
              <a:pathLst>
                <a:path h="381936" w="3565122">
                  <a:moveTo>
                    <a:pt x="29169" y="0"/>
                  </a:moveTo>
                  <a:lnTo>
                    <a:pt x="3535953" y="0"/>
                  </a:lnTo>
                  <a:cubicBezTo>
                    <a:pt x="3552062" y="0"/>
                    <a:pt x="3565122" y="13059"/>
                    <a:pt x="3565122" y="29169"/>
                  </a:cubicBezTo>
                  <a:lnTo>
                    <a:pt x="3565122" y="352768"/>
                  </a:lnTo>
                  <a:cubicBezTo>
                    <a:pt x="3565122" y="368877"/>
                    <a:pt x="3552062" y="381936"/>
                    <a:pt x="3535953" y="381936"/>
                  </a:cubicBezTo>
                  <a:lnTo>
                    <a:pt x="29169" y="381936"/>
                  </a:lnTo>
                  <a:cubicBezTo>
                    <a:pt x="13059" y="381936"/>
                    <a:pt x="0" y="368877"/>
                    <a:pt x="0" y="352768"/>
                  </a:cubicBezTo>
                  <a:lnTo>
                    <a:pt x="0" y="29169"/>
                  </a:lnTo>
                  <a:cubicBezTo>
                    <a:pt x="0" y="13059"/>
                    <a:pt x="13059" y="0"/>
                    <a:pt x="29169" y="0"/>
                  </a:cubicBezTo>
                  <a:close/>
                </a:path>
              </a:pathLst>
            </a:custGeom>
            <a:solidFill>
              <a:srgbClr val="F7C9AB"/>
            </a:solidFill>
            <a:ln w="38100">
              <a:solidFill>
                <a:srgbClr val="000000"/>
              </a:solidFill>
            </a:ln>
          </p:spPr>
        </p:sp>
        <p:sp>
          <p:nvSpPr>
            <p:cNvPr name="TextBox 9" id="9"/>
            <p:cNvSpPr txBox="true"/>
            <p:nvPr/>
          </p:nvSpPr>
          <p:spPr>
            <a:xfrm>
              <a:off x="0" y="28575"/>
              <a:ext cx="812800" cy="7842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100"/>
                </a:lnSpc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7727994" y="3771131"/>
            <a:ext cx="3383326" cy="3383326"/>
          </a:xfrm>
          <a:custGeom>
            <a:avLst/>
            <a:gdLst/>
            <a:ahLst/>
            <a:cxnLst/>
            <a:rect r="r" b="b" t="t" l="l"/>
            <a:pathLst>
              <a:path h="3383326" w="3383326">
                <a:moveTo>
                  <a:pt x="0" y="0"/>
                </a:moveTo>
                <a:lnTo>
                  <a:pt x="3383326" y="0"/>
                </a:lnTo>
                <a:lnTo>
                  <a:pt x="3383326" y="3383326"/>
                </a:lnTo>
                <a:lnTo>
                  <a:pt x="0" y="338332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4145900" y="457524"/>
            <a:ext cx="1142351" cy="1142351"/>
          </a:xfrm>
          <a:custGeom>
            <a:avLst/>
            <a:gdLst/>
            <a:ahLst/>
            <a:cxnLst/>
            <a:rect r="r" b="b" t="t" l="l"/>
            <a:pathLst>
              <a:path h="1142351" w="1142351">
                <a:moveTo>
                  <a:pt x="0" y="0"/>
                </a:moveTo>
                <a:lnTo>
                  <a:pt x="1142352" y="0"/>
                </a:lnTo>
                <a:lnTo>
                  <a:pt x="1142352" y="1142352"/>
                </a:lnTo>
                <a:lnTo>
                  <a:pt x="0" y="114235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3503374" y="457524"/>
            <a:ext cx="1256436" cy="1223455"/>
          </a:xfrm>
          <a:custGeom>
            <a:avLst/>
            <a:gdLst/>
            <a:ahLst/>
            <a:cxnLst/>
            <a:rect r="r" b="b" t="t" l="l"/>
            <a:pathLst>
              <a:path h="1223455" w="1256436">
                <a:moveTo>
                  <a:pt x="0" y="0"/>
                </a:moveTo>
                <a:lnTo>
                  <a:pt x="1256436" y="0"/>
                </a:lnTo>
                <a:lnTo>
                  <a:pt x="1256436" y="1223455"/>
                </a:lnTo>
                <a:lnTo>
                  <a:pt x="0" y="122345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1643405" y="3490167"/>
            <a:ext cx="5328732" cy="4933518"/>
          </a:xfrm>
          <a:custGeom>
            <a:avLst/>
            <a:gdLst/>
            <a:ahLst/>
            <a:cxnLst/>
            <a:rect r="r" b="b" t="t" l="l"/>
            <a:pathLst>
              <a:path h="4933518" w="5328732">
                <a:moveTo>
                  <a:pt x="0" y="0"/>
                </a:moveTo>
                <a:lnTo>
                  <a:pt x="5328733" y="0"/>
                </a:lnTo>
                <a:lnTo>
                  <a:pt x="5328733" y="4933518"/>
                </a:lnTo>
                <a:lnTo>
                  <a:pt x="0" y="4933518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2651496" y="537527"/>
            <a:ext cx="13536321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183B23"/>
                </a:solidFill>
                <a:latin typeface="Arturo Bold"/>
              </a:rPr>
              <a:t>САМООЦІНЮВАННЯ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168263" y="3818756"/>
            <a:ext cx="6165894" cy="5045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539748" indent="-269874" lvl="1">
              <a:lnSpc>
                <a:spcPts val="2499"/>
              </a:lnSpc>
              <a:buFont typeface="Arial"/>
              <a:buChar char="•"/>
            </a:pPr>
            <a:r>
              <a:rPr lang="en-US" sz="2499">
                <a:solidFill>
                  <a:srgbClr val="183B23"/>
                </a:solidFill>
                <a:latin typeface="Open Sauce Semi-Bold"/>
              </a:rPr>
              <a:t>розумію і пояснюю різницю між гіпотезами виникнення Землі;</a:t>
            </a:r>
          </a:p>
          <a:p>
            <a:pPr>
              <a:lnSpc>
                <a:spcPts val="2499"/>
              </a:lnSpc>
            </a:pPr>
          </a:p>
          <a:p>
            <a:pPr marL="539748" indent="-269874" lvl="1">
              <a:lnSpc>
                <a:spcPts val="2499"/>
              </a:lnSpc>
              <a:buFont typeface="Arial"/>
              <a:buChar char="•"/>
            </a:pPr>
            <a:r>
              <a:rPr lang="en-US" sz="2499">
                <a:solidFill>
                  <a:srgbClr val="183B23"/>
                </a:solidFill>
                <a:latin typeface="Open Sauce Semi-Bold"/>
              </a:rPr>
              <a:t>установлюю послідовність історичних подій за допомогою лінії часу;</a:t>
            </a:r>
          </a:p>
          <a:p>
            <a:pPr>
              <a:lnSpc>
                <a:spcPts val="2499"/>
              </a:lnSpc>
            </a:pPr>
          </a:p>
          <a:p>
            <a:pPr marL="539748" indent="-269874" lvl="1">
              <a:lnSpc>
                <a:spcPts val="2499"/>
              </a:lnSpc>
              <a:buFont typeface="Arial"/>
              <a:buChar char="•"/>
            </a:pPr>
            <a:r>
              <a:rPr lang="en-US" sz="2499">
                <a:solidFill>
                  <a:srgbClr val="183B23"/>
                </a:solidFill>
                <a:latin typeface="Open Sauce Semi-Bold"/>
              </a:rPr>
              <a:t> висловлюю припущення, підкріплюючи власні висновки фактами;</a:t>
            </a:r>
          </a:p>
          <a:p>
            <a:pPr>
              <a:lnSpc>
                <a:spcPts val="2499"/>
              </a:lnSpc>
            </a:pPr>
          </a:p>
          <a:p>
            <a:pPr marL="539748" indent="-269874" lvl="1">
              <a:lnSpc>
                <a:spcPts val="2499"/>
              </a:lnSpc>
              <a:buFont typeface="Arial"/>
              <a:buChar char="•"/>
            </a:pPr>
            <a:r>
              <a:rPr lang="en-US" sz="2499">
                <a:solidFill>
                  <a:srgbClr val="183B23"/>
                </a:solidFill>
                <a:latin typeface="Open Sauce Semi-Bold"/>
              </a:rPr>
              <a:t> планую власну та групову роботу;</a:t>
            </a:r>
          </a:p>
          <a:p>
            <a:pPr>
              <a:lnSpc>
                <a:spcPts val="2499"/>
              </a:lnSpc>
            </a:pPr>
          </a:p>
          <a:p>
            <a:pPr marL="539748" indent="-269874" lvl="1">
              <a:lnSpc>
                <a:spcPts val="2499"/>
              </a:lnSpc>
              <a:buFont typeface="Arial"/>
              <a:buChar char="•"/>
            </a:pPr>
            <a:r>
              <a:rPr lang="en-US" sz="2499">
                <a:solidFill>
                  <a:srgbClr val="183B23"/>
                </a:solidFill>
                <a:latin typeface="Open Sauce Semi-Bold"/>
              </a:rPr>
              <a:t>допомагаю іншим  для досягнення спільної мети</a:t>
            </a:r>
          </a:p>
        </p:txBody>
      </p:sp>
    </p:spTree>
  </p:cSld>
  <p:clrMapOvr>
    <a:masterClrMapping/>
  </p:clrMapOvr>
  <p:transition spd="fast">
    <p:circle/>
  </p:transition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AD4E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34869" y="2559856"/>
            <a:ext cx="8673013" cy="6698444"/>
          </a:xfrm>
          <a:custGeom>
            <a:avLst/>
            <a:gdLst/>
            <a:ahLst/>
            <a:cxnLst/>
            <a:rect r="r" b="b" t="t" l="l"/>
            <a:pathLst>
              <a:path h="6698444" w="8673013">
                <a:moveTo>
                  <a:pt x="0" y="0"/>
                </a:moveTo>
                <a:lnTo>
                  <a:pt x="8673013" y="0"/>
                </a:lnTo>
                <a:lnTo>
                  <a:pt x="8673013" y="6698444"/>
                </a:lnTo>
                <a:lnTo>
                  <a:pt x="0" y="669844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26595" t="0" r="-26912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334240" y="3733976"/>
            <a:ext cx="7651049" cy="32621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183"/>
              </a:lnSpc>
            </a:pPr>
            <a:r>
              <a:rPr lang="en-US" sz="3599">
                <a:solidFill>
                  <a:srgbClr val="000000"/>
                </a:solidFill>
                <a:latin typeface="Open Sauce Bold"/>
              </a:rPr>
              <a:t>Опрацювати матеріал уроку</a:t>
            </a:r>
          </a:p>
          <a:p>
            <a:pPr>
              <a:lnSpc>
                <a:spcPts val="5183"/>
              </a:lnSpc>
            </a:pPr>
          </a:p>
          <a:p>
            <a:pPr algn="l">
              <a:lnSpc>
                <a:spcPts val="5183"/>
              </a:lnSpc>
            </a:pPr>
            <a:r>
              <a:rPr lang="en-US" sz="3599">
                <a:solidFill>
                  <a:srgbClr val="000000"/>
                </a:solidFill>
                <a:latin typeface="Open Sauce Bold"/>
              </a:rPr>
              <a:t>За допомогою інтернет-джерел довідайтеся про походження назв оболонок. </a:t>
            </a:r>
          </a:p>
        </p:txBody>
      </p:sp>
      <p:grpSp>
        <p:nvGrpSpPr>
          <p:cNvPr name="Group 4" id="4"/>
          <p:cNvGrpSpPr/>
          <p:nvPr/>
        </p:nvGrpSpPr>
        <p:grpSpPr>
          <a:xfrm rot="0">
            <a:off x="10380325" y="1105078"/>
            <a:ext cx="8717092" cy="9192942"/>
            <a:chOff x="0" y="0"/>
            <a:chExt cx="11622790" cy="1225725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4884082"/>
              <a:ext cx="4086038" cy="3031097"/>
            </a:xfrm>
            <a:custGeom>
              <a:avLst/>
              <a:gdLst/>
              <a:ahLst/>
              <a:cxnLst/>
              <a:rect r="r" b="b" t="t" l="l"/>
              <a:pathLst>
                <a:path h="3031097" w="4086038">
                  <a:moveTo>
                    <a:pt x="0" y="0"/>
                  </a:moveTo>
                  <a:lnTo>
                    <a:pt x="4086038" y="0"/>
                  </a:lnTo>
                  <a:lnTo>
                    <a:pt x="4086038" y="3031097"/>
                  </a:lnTo>
                  <a:lnTo>
                    <a:pt x="0" y="303109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406398" y="7937939"/>
              <a:ext cx="11216392" cy="4319318"/>
            </a:xfrm>
            <a:custGeom>
              <a:avLst/>
              <a:gdLst/>
              <a:ahLst/>
              <a:cxnLst/>
              <a:rect r="r" b="b" t="t" l="l"/>
              <a:pathLst>
                <a:path h="4319318" w="11216392">
                  <a:moveTo>
                    <a:pt x="0" y="0"/>
                  </a:moveTo>
                  <a:lnTo>
                    <a:pt x="11216392" y="0"/>
                  </a:lnTo>
                  <a:lnTo>
                    <a:pt x="11216392" y="4319318"/>
                  </a:lnTo>
                  <a:lnTo>
                    <a:pt x="0" y="431931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-11319" b="-86813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3521681" y="3063691"/>
              <a:ext cx="6158005" cy="9193566"/>
            </a:xfrm>
            <a:custGeom>
              <a:avLst/>
              <a:gdLst/>
              <a:ahLst/>
              <a:cxnLst/>
              <a:rect r="r" b="b" t="t" l="l"/>
              <a:pathLst>
                <a:path h="9193566" w="6158005">
                  <a:moveTo>
                    <a:pt x="0" y="0"/>
                  </a:moveTo>
                  <a:lnTo>
                    <a:pt x="6158005" y="0"/>
                  </a:lnTo>
                  <a:lnTo>
                    <a:pt x="6158005" y="9193566"/>
                  </a:lnTo>
                  <a:lnTo>
                    <a:pt x="0" y="919356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-63369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840451">
              <a:off x="8119051" y="1336440"/>
              <a:ext cx="1584490" cy="2511440"/>
            </a:xfrm>
            <a:custGeom>
              <a:avLst/>
              <a:gdLst/>
              <a:ahLst/>
              <a:cxnLst/>
              <a:rect r="r" b="b" t="t" l="l"/>
              <a:pathLst>
                <a:path h="2511440" w="1584490">
                  <a:moveTo>
                    <a:pt x="0" y="0"/>
                  </a:moveTo>
                  <a:lnTo>
                    <a:pt x="1584491" y="0"/>
                  </a:lnTo>
                  <a:lnTo>
                    <a:pt x="1584491" y="2511440"/>
                  </a:lnTo>
                  <a:lnTo>
                    <a:pt x="0" y="25114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9" id="9"/>
            <p:cNvSpPr/>
            <p:nvPr/>
          </p:nvSpPr>
          <p:spPr>
            <a:xfrm flipH="false" flipV="false" rot="-2625091">
              <a:off x="2101144" y="2215586"/>
              <a:ext cx="1584490" cy="2511440"/>
            </a:xfrm>
            <a:custGeom>
              <a:avLst/>
              <a:gdLst/>
              <a:ahLst/>
              <a:cxnLst/>
              <a:rect r="r" b="b" t="t" l="l"/>
              <a:pathLst>
                <a:path h="2511440" w="1584490">
                  <a:moveTo>
                    <a:pt x="0" y="0"/>
                  </a:moveTo>
                  <a:lnTo>
                    <a:pt x="1584490" y="0"/>
                  </a:lnTo>
                  <a:lnTo>
                    <a:pt x="1584490" y="2511440"/>
                  </a:lnTo>
                  <a:lnTo>
                    <a:pt x="0" y="25114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0" id="10"/>
            <p:cNvSpPr/>
            <p:nvPr/>
          </p:nvSpPr>
          <p:spPr>
            <a:xfrm flipH="false" flipV="false" rot="182930">
              <a:off x="4748553" y="40360"/>
              <a:ext cx="1584490" cy="2511440"/>
            </a:xfrm>
            <a:custGeom>
              <a:avLst/>
              <a:gdLst/>
              <a:ahLst/>
              <a:cxnLst/>
              <a:rect r="r" b="b" t="t" l="l"/>
              <a:pathLst>
                <a:path h="2511440" w="1584490">
                  <a:moveTo>
                    <a:pt x="0" y="0"/>
                  </a:moveTo>
                  <a:lnTo>
                    <a:pt x="1584490" y="0"/>
                  </a:lnTo>
                  <a:lnTo>
                    <a:pt x="1584490" y="2511440"/>
                  </a:lnTo>
                  <a:lnTo>
                    <a:pt x="0" y="25114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11" id="11"/>
          <p:cNvSpPr txBox="true"/>
          <p:nvPr/>
        </p:nvSpPr>
        <p:spPr>
          <a:xfrm rot="0">
            <a:off x="2909750" y="467283"/>
            <a:ext cx="9380056" cy="17145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599"/>
              </a:lnSpc>
            </a:pPr>
            <a:r>
              <a:rPr lang="en-US" sz="8999">
                <a:solidFill>
                  <a:srgbClr val="183B23"/>
                </a:solidFill>
                <a:latin typeface="Handyman"/>
              </a:rPr>
              <a:t>домашнє завдання</a:t>
            </a:r>
          </a:p>
        </p:txBody>
      </p:sp>
    </p:spTree>
  </p:cSld>
  <p:clrMapOvr>
    <a:masterClrMapping/>
  </p:clrMapOvr>
  <p:transition spd="fast">
    <p:cover dir="rd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DAFqowQhWLw</dc:identifier>
  <dcterms:modified xsi:type="dcterms:W3CDTF">2011-08-01T06:04:30Z</dcterms:modified>
  <cp:revision>1</cp:revision>
  <dc:title>ЯК ВИНИКЛА ЗЕМЛЯ, 5 клас, НУШ</dc:title>
</cp:coreProperties>
</file>