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9" r:id="rId3"/>
    <p:sldId id="257" r:id="rId4"/>
    <p:sldId id="259" r:id="rId5"/>
    <p:sldId id="258" r:id="rId6"/>
    <p:sldId id="261" r:id="rId7"/>
    <p:sldId id="262" r:id="rId8"/>
    <p:sldId id="265" r:id="rId9"/>
    <p:sldId id="263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22311" y="1758891"/>
            <a:ext cx="56163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Які </a:t>
            </a:r>
            <a:r>
              <a:rPr lang="uk-UA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 у квіткової рослини?</a:t>
            </a:r>
            <a:endParaRPr lang="uk-UA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93" t="10979" r="23802" b="3992"/>
          <a:stretch>
            <a:fillRect/>
          </a:stretch>
        </p:blipFill>
        <p:spPr bwMode="auto">
          <a:xfrm>
            <a:off x="1429910" y="865404"/>
            <a:ext cx="3471604" cy="468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5566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5263"/>
          <a:stretch/>
        </p:blipFill>
        <p:spPr>
          <a:xfrm>
            <a:off x="1205299" y="1433383"/>
            <a:ext cx="8432972" cy="402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909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810" y="260294"/>
            <a:ext cx="8252860" cy="599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660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8133" y="3289083"/>
            <a:ext cx="4522190" cy="346916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62465" y="387304"/>
            <a:ext cx="5544065" cy="1716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Рослини дуже різноманітні, але, якщо уважно роздивитись, то можна побачити, що і велетенський дуб, і тендітна волошка, і красуня калина мають подібні органи, хоча вони відрізняються за розмірами, формою і кольором.</a:t>
            </a:r>
            <a:endParaRPr lang="uk-UA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896" y="0"/>
            <a:ext cx="5401851" cy="36898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487" y="2214692"/>
            <a:ext cx="4228469" cy="322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931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47288" y="209725"/>
            <a:ext cx="87842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Рослини складаються з різноманітних органів</a:t>
            </a:r>
            <a:endParaRPr lang="uk-UA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107" y="1097677"/>
            <a:ext cx="3253866" cy="42628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94788" y="3931498"/>
            <a:ext cx="353388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Запиши</a:t>
            </a:r>
            <a:r>
              <a:rPr lang="uk-UA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зошит, які органи рослин належать до надземних та підземних</a:t>
            </a:r>
            <a:endParaRPr lang="uk-UA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55524" y="1374913"/>
            <a:ext cx="5075964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640"/>
              </a:spcBef>
              <a:buClr>
                <a:srgbClr val="003300"/>
              </a:buClr>
              <a:buSzPct val="25000"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Орган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–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частина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організму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що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має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певну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</a:p>
          <a:p>
            <a:pPr marL="342900" lvl="0" indent="-342900">
              <a:spcBef>
                <a:spcPts val="640"/>
              </a:spcBef>
              <a:buClr>
                <a:srgbClr val="003300"/>
              </a:buClr>
              <a:buSzPct val="25000"/>
            </a:pP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будову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займає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певне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 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місце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і </a:t>
            </a:r>
            <a:r>
              <a:rPr lang="ru-RU" sz="20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положення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 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в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організмі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та </a:t>
            </a:r>
            <a:r>
              <a:rPr lang="ru-RU" sz="20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виконує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відповідні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функції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.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297" y="4439328"/>
            <a:ext cx="3391405" cy="1780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4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59243" y="403655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uk-UA" sz="3200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136" y="1079046"/>
            <a:ext cx="5232831" cy="402180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0218" y="313039"/>
            <a:ext cx="87983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 ОРГАНІВ КВІТКОВОЇ РОСЛИНИ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8785" y="3824721"/>
            <a:ext cx="3592820" cy="266758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95071" y="3089948"/>
            <a:ext cx="27802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Замалюй у зошит схему.</a:t>
            </a:r>
          </a:p>
          <a:p>
            <a:r>
              <a:rPr lang="uk-UA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Постав цифри у клітинках</a:t>
            </a:r>
            <a:endParaRPr lang="uk-UA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9749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r="-410" b="2926"/>
          <a:stretch/>
        </p:blipFill>
        <p:spPr>
          <a:xfrm>
            <a:off x="2284455" y="623889"/>
            <a:ext cx="6694788" cy="4854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685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156" y="3240443"/>
            <a:ext cx="4712043" cy="35340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2081" y="3211322"/>
            <a:ext cx="53845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Дізнайся з підручника чи з інших джерел, чому без квітки неможливе статеве розмноження рослин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7297" y="314196"/>
            <a:ext cx="4724400" cy="33337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818" y="314196"/>
            <a:ext cx="191452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746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45" y="1625381"/>
            <a:ext cx="5550033" cy="24360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69095" y="252274"/>
            <a:ext cx="17860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КВІТКА</a:t>
            </a:r>
            <a:endParaRPr lang="uk-UA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2000" t="2663" r="4883"/>
          <a:stretch/>
        </p:blipFill>
        <p:spPr>
          <a:xfrm>
            <a:off x="6540843" y="544662"/>
            <a:ext cx="5321644" cy="347675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4332" y="4430720"/>
            <a:ext cx="5763672" cy="154961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79697" y="5005472"/>
            <a:ext cx="3549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 плодів та насіння</a:t>
            </a:r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4269095" y="492095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6740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7754" y="347426"/>
            <a:ext cx="70707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 органи рослин, зображених на світлинах ми споживаємо? Приведи у відповідність назви органів та зображення рослин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7389" y="229111"/>
            <a:ext cx="1914310" cy="23898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14" y="2275689"/>
            <a:ext cx="2295525" cy="1333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22789" y="2319219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9566" y="1424030"/>
            <a:ext cx="2048624" cy="13807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454" y="1424030"/>
            <a:ext cx="3321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2787" y="3171011"/>
            <a:ext cx="2210805" cy="131432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90488" y="3059137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6509" y="1320461"/>
            <a:ext cx="1668323" cy="166832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282763" y="1315461"/>
            <a:ext cx="333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7648096" y="3253933"/>
            <a:ext cx="2855985" cy="160649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554097" y="3287900"/>
            <a:ext cx="3593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424713"/>
              </p:ext>
            </p:extLst>
          </p:nvPr>
        </p:nvGraphicFramePr>
        <p:xfrm>
          <a:off x="1565187" y="3828174"/>
          <a:ext cx="2117127" cy="273939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1855"/>
                <a:gridCol w="379295"/>
                <a:gridCol w="341001"/>
                <a:gridCol w="364709"/>
                <a:gridCol w="341912"/>
                <a:gridCol w="368355"/>
              </a:tblGrid>
              <a:tr h="435664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А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Б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В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Г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Д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551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551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2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551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3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551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4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45516"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5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611345" y="4394331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611345" y="4835810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619897" y="5249410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19897" y="5735157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20526" y="6203829"/>
            <a:ext cx="2872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07155" y="3921468"/>
            <a:ext cx="3321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318465" y="3921468"/>
            <a:ext cx="303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683454" y="3925630"/>
            <a:ext cx="3209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76867" y="3921468"/>
            <a:ext cx="303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380500" y="3921468"/>
            <a:ext cx="3241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53592" y="4832292"/>
            <a:ext cx="131959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Квіти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Плоди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Насіння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Листки</a:t>
            </a:r>
          </a:p>
          <a:p>
            <a:pPr marL="342900" indent="-342900">
              <a:buAutoNum type="arabicPeriod"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Корені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760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90119" y="395416"/>
            <a:ext cx="67618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Оціни свою діяльність на </a:t>
            </a:r>
            <a:r>
              <a:rPr lang="uk-UA" sz="3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endParaRPr lang="uk-UA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5370" y="1225029"/>
            <a:ext cx="685388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Продовж речення:</a:t>
            </a:r>
          </a:p>
          <a:p>
            <a:pPr algn="ctr"/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дізнався/-</a:t>
            </a:r>
            <a:r>
              <a:rPr lang="uk-UA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лася</a:t>
            </a:r>
            <a:r>
              <a:rPr lang="uk-UA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…;</a:t>
            </a:r>
          </a:p>
          <a:p>
            <a:r>
              <a:rPr lang="uk-UA" sz="2400" b="1" i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Було цікаво….;</a:t>
            </a:r>
          </a:p>
          <a:p>
            <a:r>
              <a:rPr lang="uk-UA" sz="2400" b="1" i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Мене здивувало…;</a:t>
            </a:r>
          </a:p>
          <a:p>
            <a:endParaRPr lang="uk-UA" sz="2400" b="1" i="1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Хочу дізнатися…;</a:t>
            </a:r>
          </a:p>
          <a:p>
            <a:r>
              <a:rPr lang="uk-UA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Незрозуміло було…;</a:t>
            </a:r>
          </a:p>
          <a:p>
            <a:endParaRPr lang="uk-UA" sz="2400" b="1" i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Складнощі виникали під час… .</a:t>
            </a:r>
            <a:endParaRPr lang="uk-UA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5088" y="3130378"/>
            <a:ext cx="4494448" cy="3514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0389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30378" y="543697"/>
            <a:ext cx="43131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uk-UA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99286" y="1837038"/>
            <a:ext cx="53761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параграф 43, ст.160-163.</a:t>
            </a:r>
          </a:p>
          <a:p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Створи модель «Квіткова рослина»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7634">
            <a:off x="6203092" y="385047"/>
            <a:ext cx="4403021" cy="47776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b="7495"/>
          <a:stretch/>
        </p:blipFill>
        <p:spPr>
          <a:xfrm>
            <a:off x="7945970" y="4604270"/>
            <a:ext cx="2552700" cy="16564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10733" t="11729" r="9988" b="9568"/>
          <a:stretch/>
        </p:blipFill>
        <p:spPr>
          <a:xfrm>
            <a:off x="4982895" y="3967949"/>
            <a:ext cx="1774654" cy="253124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45" y="3408639"/>
            <a:ext cx="3604241" cy="210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92111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224</TotalTime>
  <Words>219</Words>
  <Application>Microsoft Office PowerPoint</Application>
  <PresentationFormat>Широкоэкранный</PresentationFormat>
  <Paragraphs>84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ЦПРПП</dc:creator>
  <cp:lastModifiedBy>ЦПРПП</cp:lastModifiedBy>
  <cp:revision>18</cp:revision>
  <dcterms:created xsi:type="dcterms:W3CDTF">2023-02-08T07:28:22Z</dcterms:created>
  <dcterms:modified xsi:type="dcterms:W3CDTF">2023-02-22T07:03:24Z</dcterms:modified>
</cp:coreProperties>
</file>