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no"?><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43"/>
    <p:sldId id="257" r:id="rId44"/>
    <p:sldId id="258" r:id="rId45"/>
    <p:sldId id="259" r:id="rId46"/>
    <p:sldId id="260" r:id="rId47"/>
    <p:sldId id="261" r:id="rId48"/>
    <p:sldId id="262" r:id="rId49"/>
    <p:sldId id="263" r:id="rId50"/>
    <p:sldId id="264" r:id="rId51"/>
    <p:sldId id="265" r:id="rId52"/>
    <p:sldId id="266" r:id="rId53"/>
    <p:sldId id="267" r:id="rId54"/>
    <p:sldId id="268" r:id="rId55"/>
    <p:sldId id="269" r:id="rId56"/>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ansalva" charset="1" panose="00000000000000000000"/>
      <p:regular r:id="rId10"/>
    </p:embeddedFont>
    <p:embeddedFont>
      <p:font typeface="Waldemar" charset="1" panose="00000000000000000000"/>
      <p:regular r:id="rId11"/>
    </p:embeddedFont>
    <p:embeddedFont>
      <p:font typeface="Waldemar Italics" charset="1" panose="00000000000000000000"/>
      <p:regular r:id="rId12"/>
    </p:embeddedFont>
    <p:embeddedFont>
      <p:font typeface="Nadira" charset="1" panose="00000500000000000000"/>
      <p:regular r:id="rId13"/>
    </p:embeddedFont>
    <p:embeddedFont>
      <p:font typeface="Nadira Bold" charset="1" panose="00000700000000000000"/>
      <p:regular r:id="rId14"/>
    </p:embeddedFont>
    <p:embeddedFont>
      <p:font typeface="Comic Sans" charset="1" panose="03000702030302020204"/>
      <p:regular r:id="rId15"/>
    </p:embeddedFont>
    <p:embeddedFont>
      <p:font typeface="Comic Sans Bold" charset="1" panose="03000902030302020204"/>
      <p:regular r:id="rId16"/>
    </p:embeddedFont>
    <p:embeddedFont>
      <p:font typeface="Comic Sans Italics" charset="1" panose="03000702030302060204"/>
      <p:regular r:id="rId17"/>
    </p:embeddedFont>
    <p:embeddedFont>
      <p:font typeface="Comic Sans Bold Italics" charset="1" panose="03000902030302060204"/>
      <p:regular r:id="rId18"/>
    </p:embeddedFont>
    <p:embeddedFont>
      <p:font typeface="Noto Serif Display" charset="1" panose="02020502080505020204"/>
      <p:regular r:id="rId19"/>
    </p:embeddedFont>
    <p:embeddedFont>
      <p:font typeface="Noto Serif Display Bold" charset="1" panose="02020802080505020204"/>
      <p:regular r:id="rId20"/>
    </p:embeddedFont>
    <p:embeddedFont>
      <p:font typeface="Noto Serif Display Italics" charset="1" panose="02020502080505090204"/>
      <p:regular r:id="rId21"/>
    </p:embeddedFont>
    <p:embeddedFont>
      <p:font typeface="Noto Serif Display Bold Italics" charset="1" panose="02020802080505090204"/>
      <p:regular r:id="rId22"/>
    </p:embeddedFont>
    <p:embeddedFont>
      <p:font typeface="Noto Serif Display Thin" charset="1" panose="02020202080505020204"/>
      <p:regular r:id="rId23"/>
    </p:embeddedFont>
    <p:embeddedFont>
      <p:font typeface="Noto Serif Display Thin Italics" charset="1" panose="02020202080505090204"/>
      <p:regular r:id="rId24"/>
    </p:embeddedFont>
    <p:embeddedFont>
      <p:font typeface="Noto Serif Display Extra-Light" charset="1" panose="02020302080505020204"/>
      <p:regular r:id="rId25"/>
    </p:embeddedFont>
    <p:embeddedFont>
      <p:font typeface="Noto Serif Display Extra-Light Italics" charset="1" panose="02020302080505090204"/>
      <p:regular r:id="rId26"/>
    </p:embeddedFont>
    <p:embeddedFont>
      <p:font typeface="Noto Serif Display Light" charset="1" panose="02020402080505020204"/>
      <p:regular r:id="rId27"/>
    </p:embeddedFont>
    <p:embeddedFont>
      <p:font typeface="Noto Serif Display Light Italics" charset="1" panose="02020402080505090204"/>
      <p:regular r:id="rId28"/>
    </p:embeddedFont>
    <p:embeddedFont>
      <p:font typeface="Noto Serif Display Medium" charset="1" panose="02020602080505020204"/>
      <p:regular r:id="rId29"/>
    </p:embeddedFont>
    <p:embeddedFont>
      <p:font typeface="Noto Serif Display Medium Italics" charset="1" panose="02020602080505090204"/>
      <p:regular r:id="rId30"/>
    </p:embeddedFont>
    <p:embeddedFont>
      <p:font typeface="Noto Serif Display Semi-Bold" charset="1" panose="02020702080505020204"/>
      <p:regular r:id="rId31"/>
    </p:embeddedFont>
    <p:embeddedFont>
      <p:font typeface="Noto Serif Display Semi-Bold Italics" charset="1" panose="02020702080505090204"/>
      <p:regular r:id="rId32"/>
    </p:embeddedFont>
    <p:embeddedFont>
      <p:font typeface="Noto Serif Display Ultra-Bold" charset="1" panose="02020902080505020204"/>
      <p:regular r:id="rId33"/>
    </p:embeddedFont>
    <p:embeddedFont>
      <p:font typeface="Noto Serif Display Ultra-Bold Italics" charset="1" panose="02020902080505090204"/>
      <p:regular r:id="rId34"/>
    </p:embeddedFont>
    <p:embeddedFont>
      <p:font typeface="Noto Serif Display Heavy" charset="1" panose="02020A02080505020204"/>
      <p:regular r:id="rId35"/>
    </p:embeddedFont>
    <p:embeddedFont>
      <p:font typeface="Noto Serif Display Heavy Italics" charset="1" panose="02020A02080505090204"/>
      <p:regular r:id="rId36"/>
    </p:embeddedFont>
    <p:embeddedFont>
      <p:font typeface="Arturo" charset="1" panose="02000503020000020004"/>
      <p:regular r:id="rId37"/>
    </p:embeddedFont>
    <p:embeddedFont>
      <p:font typeface="Arturo Bold" charset="1" panose="02000503020000020004"/>
      <p:regular r:id="rId38"/>
    </p:embeddedFont>
    <p:embeddedFont>
      <p:font typeface="Arturo Bold Italics" charset="1" panose="02000503020000020004"/>
      <p:regular r:id="rId39"/>
    </p:embeddedFont>
    <p:embeddedFont>
      <p:font typeface="Arturo Semi-Bold Italics" charset="1" panose="02000503020000020004"/>
      <p:regular r:id="rId40"/>
    </p:embeddedFont>
    <p:embeddedFont>
      <p:font typeface="Arturo Heavy" charset="1" panose="02000503020000020004"/>
      <p:regular r:id="rId41"/>
    </p:embeddedFont>
    <p:embeddedFont>
      <p:font typeface="Arturo Heavy Italics" charset="1" panose="02000503020000020004"/>
      <p:regular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no"?><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slides/slide1.xml" Type="http://schemas.openxmlformats.org/officeDocument/2006/relationships/slide"/><Relationship Id="rId44" Target="slides/slide2.xml" Type="http://schemas.openxmlformats.org/officeDocument/2006/relationships/slide"/><Relationship Id="rId45" Target="slides/slide3.xml" Type="http://schemas.openxmlformats.org/officeDocument/2006/relationships/slide"/><Relationship Id="rId46" Target="slides/slide4.xml" Type="http://schemas.openxmlformats.org/officeDocument/2006/relationships/slide"/><Relationship Id="rId47" Target="slides/slide5.xml" Type="http://schemas.openxmlformats.org/officeDocument/2006/relationships/slide"/><Relationship Id="rId48" Target="slides/slide6.xml" Type="http://schemas.openxmlformats.org/officeDocument/2006/relationships/slide"/><Relationship Id="rId49" Target="slides/slide7.xml" Type="http://schemas.openxmlformats.org/officeDocument/2006/relationships/slide"/><Relationship Id="rId5" Target="tableStyles.xml" Type="http://schemas.openxmlformats.org/officeDocument/2006/relationships/tableStyles"/><Relationship Id="rId50" Target="slides/slide8.xml" Type="http://schemas.openxmlformats.org/officeDocument/2006/relationships/slide"/><Relationship Id="rId51" Target="slides/slide9.xml" Type="http://schemas.openxmlformats.org/officeDocument/2006/relationships/slide"/><Relationship Id="rId52" Target="slides/slide10.xml" Type="http://schemas.openxmlformats.org/officeDocument/2006/relationships/slide"/><Relationship Id="rId53" Target="slides/slide11.xml" Type="http://schemas.openxmlformats.org/officeDocument/2006/relationships/slide"/><Relationship Id="rId54" Target="slides/slide12.xml" Type="http://schemas.openxmlformats.org/officeDocument/2006/relationships/slide"/><Relationship Id="rId55" Target="slides/slide13.xml" Type="http://schemas.openxmlformats.org/officeDocument/2006/relationships/slide"/><Relationship Id="rId56" Target="slides/slide14.xml" Type="http://schemas.openxmlformats.org/officeDocument/2006/relationships/slide"/><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19.png" Type="http://schemas.openxmlformats.org/officeDocument/2006/relationships/image"/><Relationship Id="rId11" Target="../media/image20.svg" Type="http://schemas.openxmlformats.org/officeDocument/2006/relationships/image"/><Relationship Id="rId12" Target="../media/image21.png" Type="http://schemas.openxmlformats.org/officeDocument/2006/relationships/image"/><Relationship Id="rId13" Target="../media/image22.svg" Type="http://schemas.openxmlformats.org/officeDocument/2006/relationships/image"/><Relationship Id="rId2" Target="../media/image11.png" Type="http://schemas.openxmlformats.org/officeDocument/2006/relationships/image"/><Relationship Id="rId3" Target="../media/image12.svg" Type="http://schemas.openxmlformats.org/officeDocument/2006/relationships/image"/><Relationship Id="rId4" Target="../media/image13.png" Type="http://schemas.openxmlformats.org/officeDocument/2006/relationships/image"/><Relationship Id="rId5" Target="../media/image14.svg" Type="http://schemas.openxmlformats.org/officeDocument/2006/relationships/image"/><Relationship Id="rId6" Target="../media/image15.png" Type="http://schemas.openxmlformats.org/officeDocument/2006/relationships/image"/><Relationship Id="rId7" Target="../media/image16.svg" Type="http://schemas.openxmlformats.org/officeDocument/2006/relationships/image"/><Relationship Id="rId8" Target="../media/image17.png" Type="http://schemas.openxmlformats.org/officeDocument/2006/relationships/image"/><Relationship Id="rId9" Target="../media/image18.sv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31.png" Type="http://schemas.openxmlformats.org/officeDocument/2006/relationships/image"/><Relationship Id="rId11" Target="../media/image32.svg" Type="http://schemas.openxmlformats.org/officeDocument/2006/relationships/image"/><Relationship Id="rId12" Target="../media/image33.png" Type="http://schemas.openxmlformats.org/officeDocument/2006/relationships/image"/><Relationship Id="rId13" Target="../media/image34.svg" Type="http://schemas.openxmlformats.org/officeDocument/2006/relationships/image"/><Relationship Id="rId14" Target="../media/image17.png" Type="http://schemas.openxmlformats.org/officeDocument/2006/relationships/image"/><Relationship Id="rId15" Target="../media/image18.svg" Type="http://schemas.openxmlformats.org/officeDocument/2006/relationships/image"/><Relationship Id="rId2" Target="../media/image23.png" Type="http://schemas.openxmlformats.org/officeDocument/2006/relationships/image"/><Relationship Id="rId3" Target="../media/image24.svg" Type="http://schemas.openxmlformats.org/officeDocument/2006/relationships/image"/><Relationship Id="rId4" Target="../media/image25.png" Type="http://schemas.openxmlformats.org/officeDocument/2006/relationships/image"/><Relationship Id="rId5" Target="../media/image26.svg" Type="http://schemas.openxmlformats.org/officeDocument/2006/relationships/image"/><Relationship Id="rId6" Target="../media/image27.png" Type="http://schemas.openxmlformats.org/officeDocument/2006/relationships/image"/><Relationship Id="rId7" Target="../media/image28.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37.png" Type="http://schemas.openxmlformats.org/officeDocument/2006/relationships/image"/><Relationship Id="rId5" Target="../media/image38.svg" Type="http://schemas.openxmlformats.org/officeDocument/2006/relationships/image"/><Relationship Id="rId6" Target="../media/image39.png" Type="http://schemas.openxmlformats.org/officeDocument/2006/relationships/image"/><Relationship Id="rId7" Target="../media/image40.svg" Type="http://schemas.openxmlformats.org/officeDocument/2006/relationships/image"/><Relationship Id="rId8" Target="../media/image41.png" Type="http://schemas.openxmlformats.org/officeDocument/2006/relationships/image"/><Relationship Id="rId9" Target="../media/image42.sv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7.png" Type="http://schemas.openxmlformats.org/officeDocument/2006/relationships/image"/><Relationship Id="rId11" Target="../media/image48.svg" Type="http://schemas.openxmlformats.org/officeDocument/2006/relationships/image"/><Relationship Id="rId12" Target="../media/image49.png" Type="http://schemas.openxmlformats.org/officeDocument/2006/relationships/image"/><Relationship Id="rId13" Target="../media/image50.svg" Type="http://schemas.openxmlformats.org/officeDocument/2006/relationships/image"/><Relationship Id="rId14" Target="../media/image51.png" Type="http://schemas.openxmlformats.org/officeDocument/2006/relationships/image"/><Relationship Id="rId15" Target="../media/image52.png" Type="http://schemas.openxmlformats.org/officeDocument/2006/relationships/image"/><Relationship Id="rId16" Target="../media/image53.sv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43.png" Type="http://schemas.openxmlformats.org/officeDocument/2006/relationships/image"/><Relationship Id="rId5" Target="../media/image44.svg" Type="http://schemas.openxmlformats.org/officeDocument/2006/relationships/image"/><Relationship Id="rId6" Target="../media/image29.png" Type="http://schemas.openxmlformats.org/officeDocument/2006/relationships/image"/><Relationship Id="rId7" Target="../media/image30.svg" Type="http://schemas.openxmlformats.org/officeDocument/2006/relationships/image"/><Relationship Id="rId8" Target="../media/image45.png" Type="http://schemas.openxmlformats.org/officeDocument/2006/relationships/image"/><Relationship Id="rId9" Target="../media/image46.sv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54.pn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43.png" Type="http://schemas.openxmlformats.org/officeDocument/2006/relationships/image"/><Relationship Id="rId5" Target="../media/image44.svg" Type="http://schemas.openxmlformats.org/officeDocument/2006/relationships/image"/><Relationship Id="rId6" Target="../media/image29.png" Type="http://schemas.openxmlformats.org/officeDocument/2006/relationships/image"/><Relationship Id="rId7" Target="../media/image30.svg" Type="http://schemas.openxmlformats.org/officeDocument/2006/relationships/image"/><Relationship Id="rId8" Target="../media/image45.png" Type="http://schemas.openxmlformats.org/officeDocument/2006/relationships/image"/><Relationship Id="rId9" Target="../media/image46.sv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57.png" Type="http://schemas.openxmlformats.org/officeDocument/2006/relationships/image"/><Relationship Id="rId11" Target="../media/image58.pn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43.png" Type="http://schemas.openxmlformats.org/officeDocument/2006/relationships/image"/><Relationship Id="rId5" Target="../media/image44.svg" Type="http://schemas.openxmlformats.org/officeDocument/2006/relationships/image"/><Relationship Id="rId6" Target="../media/image55.png" Type="http://schemas.openxmlformats.org/officeDocument/2006/relationships/image"/><Relationship Id="rId7" Target="../media/image56.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59.png" Type="http://schemas.openxmlformats.org/officeDocument/2006/relationships/image"/><Relationship Id="rId11" Target="../media/image60.svg" Type="http://schemas.openxmlformats.org/officeDocument/2006/relationships/image"/><Relationship Id="rId12" Target="../media/image61.png" Type="http://schemas.openxmlformats.org/officeDocument/2006/relationships/image"/><Relationship Id="rId13" Target="../media/image62.sv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43.png" Type="http://schemas.openxmlformats.org/officeDocument/2006/relationships/image"/><Relationship Id="rId5" Target="../media/image44.svg" Type="http://schemas.openxmlformats.org/officeDocument/2006/relationships/image"/><Relationship Id="rId6" Target="../media/image55.png" Type="http://schemas.openxmlformats.org/officeDocument/2006/relationships/image"/><Relationship Id="rId7" Target="../media/image56.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9.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63.png" Type="http://schemas.openxmlformats.org/officeDocument/2006/relationships/image"/><Relationship Id="rId11" Target="../media/image64.svg" Type="http://schemas.openxmlformats.org/officeDocument/2006/relationships/image"/><Relationship Id="rId12" Target="../media/image65.png" Type="http://schemas.openxmlformats.org/officeDocument/2006/relationships/image"/><Relationship Id="rId13" Target="../media/image66.sv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43.png" Type="http://schemas.openxmlformats.org/officeDocument/2006/relationships/image"/><Relationship Id="rId5" Target="../media/image44.svg" Type="http://schemas.openxmlformats.org/officeDocument/2006/relationships/image"/><Relationship Id="rId6" Target="../media/image55.png" Type="http://schemas.openxmlformats.org/officeDocument/2006/relationships/image"/><Relationship Id="rId7" Target="../media/image56.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10.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73.png" Type="http://schemas.openxmlformats.org/officeDocument/2006/relationships/image"/><Relationship Id="rId11" Target="../media/image74.svg" Type="http://schemas.openxmlformats.org/officeDocument/2006/relationships/image"/><Relationship Id="rId12" Target="../media/image75.png" Type="http://schemas.openxmlformats.org/officeDocument/2006/relationships/image"/><Relationship Id="rId13" Target="../media/image76.svg" Type="http://schemas.openxmlformats.org/officeDocument/2006/relationships/image"/><Relationship Id="rId14" Target="../media/image77.png" Type="http://schemas.openxmlformats.org/officeDocument/2006/relationships/image"/><Relationship Id="rId15" Target="../media/image78.svg" Type="http://schemas.openxmlformats.org/officeDocument/2006/relationships/image"/><Relationship Id="rId16" Target="https://learningapps.org/27417534" TargetMode="External" Type="http://schemas.openxmlformats.org/officeDocument/2006/relationships/hyperlink"/><Relationship Id="rId17" Target="../media/image79.png" Type="http://schemas.openxmlformats.org/officeDocument/2006/relationships/image"/><Relationship Id="rId18" Target="../media/image80.svg" Type="http://schemas.openxmlformats.org/officeDocument/2006/relationships/image"/><Relationship Id="rId2" Target="../media/image67.png" Type="http://schemas.openxmlformats.org/officeDocument/2006/relationships/image"/><Relationship Id="rId3" Target="../media/image68.svg" Type="http://schemas.openxmlformats.org/officeDocument/2006/relationships/image"/><Relationship Id="rId4" Target="../media/image69.png" Type="http://schemas.openxmlformats.org/officeDocument/2006/relationships/image"/><Relationship Id="rId5" Target="../media/image70.svg" Type="http://schemas.openxmlformats.org/officeDocument/2006/relationships/image"/><Relationship Id="rId6" Target="../media/image71.png" Type="http://schemas.openxmlformats.org/officeDocument/2006/relationships/image"/><Relationship Id="rId7" Target="../media/image72.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1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81.png" Type="http://schemas.openxmlformats.org/officeDocument/2006/relationships/image"/><Relationship Id="rId3" Target="../media/image82.svg" Type="http://schemas.openxmlformats.org/officeDocument/2006/relationships/image"/><Relationship Id="rId4" Target="../media/image83.png" Type="http://schemas.openxmlformats.org/officeDocument/2006/relationships/image"/><Relationship Id="rId5" Target="../media/image84.svg" Type="http://schemas.openxmlformats.org/officeDocument/2006/relationships/image"/><Relationship Id="rId6" Target="../media/image85.png" Type="http://schemas.openxmlformats.org/officeDocument/2006/relationships/image"/><Relationship Id="rId7" Target="../media/image86.svg" Type="http://schemas.openxmlformats.org/officeDocument/2006/relationships/image"/><Relationship Id="rId8" Target="../media/image87.png" Type="http://schemas.openxmlformats.org/officeDocument/2006/relationships/image"/><Relationship Id="rId9" Target="../media/image88.svg" Type="http://schemas.openxmlformats.org/officeDocument/2006/relationships/image"/></Relationships>
</file>

<file path=ppt/slides/_rels/slide1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 Id="rId4" Target="../media/image89.png" Type="http://schemas.openxmlformats.org/officeDocument/2006/relationships/image"/><Relationship Id="rId5" Target="../media/image90.svg" Type="http://schemas.openxmlformats.org/officeDocument/2006/relationships/image"/><Relationship Id="rId6" Target="../media/image69.png" Type="http://schemas.openxmlformats.org/officeDocument/2006/relationships/image"/><Relationship Id="rId7" Target="../media/image70.svg" Type="http://schemas.openxmlformats.org/officeDocument/2006/relationships/image"/><Relationship Id="rId8" Target="../media/image91.png" Type="http://schemas.openxmlformats.org/officeDocument/2006/relationships/image"/><Relationship Id="rId9" Target="../media/image92.svg" Type="http://schemas.openxmlformats.org/officeDocument/2006/relationships/image"/></Relationships>
</file>

<file path=ppt/slides/_rels/slide1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101.png" Type="http://schemas.openxmlformats.org/officeDocument/2006/relationships/image"/><Relationship Id="rId11" Target="../media/image102.svg" Type="http://schemas.openxmlformats.org/officeDocument/2006/relationships/image"/><Relationship Id="rId12" Target="../media/image103.png" Type="http://schemas.openxmlformats.org/officeDocument/2006/relationships/image"/><Relationship Id="rId13" Target="../media/image104.svg" Type="http://schemas.openxmlformats.org/officeDocument/2006/relationships/image"/><Relationship Id="rId2" Target="../media/image93.png" Type="http://schemas.openxmlformats.org/officeDocument/2006/relationships/image"/><Relationship Id="rId3" Target="../media/image94.svg" Type="http://schemas.openxmlformats.org/officeDocument/2006/relationships/image"/><Relationship Id="rId4" Target="../media/image95.png" Type="http://schemas.openxmlformats.org/officeDocument/2006/relationships/image"/><Relationship Id="rId5" Target="../media/image96.svg" Type="http://schemas.openxmlformats.org/officeDocument/2006/relationships/image"/><Relationship Id="rId6" Target="../media/image97.png" Type="http://schemas.openxmlformats.org/officeDocument/2006/relationships/image"/><Relationship Id="rId7" Target="../media/image98.svg" Type="http://schemas.openxmlformats.org/officeDocument/2006/relationships/image"/><Relationship Id="rId8" Target="../media/image99.png" Type="http://schemas.openxmlformats.org/officeDocument/2006/relationships/image"/><Relationship Id="rId9" Target="../media/image100.svg" Type="http://schemas.openxmlformats.org/officeDocument/2006/relationships/image"/></Relationships>
</file>

<file path=ppt/slides/_rels/slide14.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113.png" Type="http://schemas.openxmlformats.org/officeDocument/2006/relationships/image"/><Relationship Id="rId11" Target="../media/image114.svg" Type="http://schemas.openxmlformats.org/officeDocument/2006/relationships/image"/><Relationship Id="rId2" Target="../media/image105.png" Type="http://schemas.openxmlformats.org/officeDocument/2006/relationships/image"/><Relationship Id="rId3" Target="../media/image106.svg" Type="http://schemas.openxmlformats.org/officeDocument/2006/relationships/image"/><Relationship Id="rId4" Target="../media/image107.png" Type="http://schemas.openxmlformats.org/officeDocument/2006/relationships/image"/><Relationship Id="rId5" Target="../media/image108.svg" Type="http://schemas.openxmlformats.org/officeDocument/2006/relationships/image"/><Relationship Id="rId6" Target="../media/image109.png" Type="http://schemas.openxmlformats.org/officeDocument/2006/relationships/image"/><Relationship Id="rId7" Target="../media/image110.svg" Type="http://schemas.openxmlformats.org/officeDocument/2006/relationships/image"/><Relationship Id="rId8" Target="../media/image111.png" Type="http://schemas.openxmlformats.org/officeDocument/2006/relationships/image"/><Relationship Id="rId9" Target="../media/image11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44645A"/>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1558013"/>
            <a:ext cx="16230600" cy="7170974"/>
          </a:xfrm>
          <a:custGeom>
            <a:avLst/>
            <a:gdLst/>
            <a:ahLst/>
            <a:cxnLst/>
            <a:rect r="r" b="b" t="t" l="l"/>
            <a:pathLst>
              <a:path h="7170974" w="16230600">
                <a:moveTo>
                  <a:pt x="0" y="0"/>
                </a:moveTo>
                <a:lnTo>
                  <a:pt x="16230600" y="0"/>
                </a:lnTo>
                <a:lnTo>
                  <a:pt x="16230600" y="7170974"/>
                </a:lnTo>
                <a:lnTo>
                  <a:pt x="0" y="717097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04919" y="788413"/>
            <a:ext cx="3772950" cy="8469887"/>
          </a:xfrm>
          <a:custGeom>
            <a:avLst/>
            <a:gdLst/>
            <a:ahLst/>
            <a:cxnLst/>
            <a:rect r="r" b="b" t="t" l="l"/>
            <a:pathLst>
              <a:path h="8469887" w="3772950">
                <a:moveTo>
                  <a:pt x="0" y="0"/>
                </a:moveTo>
                <a:lnTo>
                  <a:pt x="3772949" y="0"/>
                </a:lnTo>
                <a:lnTo>
                  <a:pt x="3772949" y="8469887"/>
                </a:lnTo>
                <a:lnTo>
                  <a:pt x="0" y="846988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933970">
            <a:off x="12553719" y="5266385"/>
            <a:ext cx="3386144" cy="3979443"/>
          </a:xfrm>
          <a:custGeom>
            <a:avLst/>
            <a:gdLst/>
            <a:ahLst/>
            <a:cxnLst/>
            <a:rect r="r" b="b" t="t" l="l"/>
            <a:pathLst>
              <a:path h="3979443" w="3386144">
                <a:moveTo>
                  <a:pt x="0" y="0"/>
                </a:moveTo>
                <a:lnTo>
                  <a:pt x="3386145" y="0"/>
                </a:lnTo>
                <a:lnTo>
                  <a:pt x="3386145" y="3979443"/>
                </a:lnTo>
                <a:lnTo>
                  <a:pt x="0" y="397944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1780252">
            <a:off x="14825290" y="3059999"/>
            <a:ext cx="1589836" cy="2758391"/>
          </a:xfrm>
          <a:custGeom>
            <a:avLst/>
            <a:gdLst/>
            <a:ahLst/>
            <a:cxnLst/>
            <a:rect r="r" b="b" t="t" l="l"/>
            <a:pathLst>
              <a:path h="2758391" w="1589836">
                <a:moveTo>
                  <a:pt x="0" y="0"/>
                </a:moveTo>
                <a:lnTo>
                  <a:pt x="1589836" y="0"/>
                </a:lnTo>
                <a:lnTo>
                  <a:pt x="1589836" y="2758391"/>
                </a:lnTo>
                <a:lnTo>
                  <a:pt x="0" y="275839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5620208" y="6287908"/>
            <a:ext cx="2050864" cy="1530457"/>
          </a:xfrm>
          <a:custGeom>
            <a:avLst/>
            <a:gdLst/>
            <a:ahLst/>
            <a:cxnLst/>
            <a:rect r="r" b="b" t="t" l="l"/>
            <a:pathLst>
              <a:path h="1530457" w="2050864">
                <a:moveTo>
                  <a:pt x="0" y="0"/>
                </a:moveTo>
                <a:lnTo>
                  <a:pt x="2050864" y="0"/>
                </a:lnTo>
                <a:lnTo>
                  <a:pt x="2050864" y="1530458"/>
                </a:lnTo>
                <a:lnTo>
                  <a:pt x="0" y="1530458"/>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7" id="7"/>
          <p:cNvSpPr txBox="true"/>
          <p:nvPr/>
        </p:nvSpPr>
        <p:spPr>
          <a:xfrm rot="-134906">
            <a:off x="5437427" y="5872173"/>
            <a:ext cx="7456792" cy="1383960"/>
          </a:xfrm>
          <a:prstGeom prst="rect">
            <a:avLst/>
          </a:prstGeom>
        </p:spPr>
        <p:txBody>
          <a:bodyPr anchor="t" rtlCol="false" tIns="0" lIns="0" bIns="0" rIns="0">
            <a:spAutoFit/>
          </a:bodyPr>
          <a:lstStyle/>
          <a:p>
            <a:pPr algn="ctr">
              <a:lnSpc>
                <a:spcPts val="5576"/>
              </a:lnSpc>
            </a:pPr>
            <a:r>
              <a:rPr lang="en-US" sz="3982">
                <a:solidFill>
                  <a:srgbClr val="44645A"/>
                </a:solidFill>
                <a:latin typeface="Mansalva"/>
              </a:rPr>
              <a:t>5 клас</a:t>
            </a:r>
          </a:p>
          <a:p>
            <a:pPr algn="ctr">
              <a:lnSpc>
                <a:spcPts val="5576"/>
              </a:lnSpc>
            </a:pPr>
            <a:r>
              <a:rPr lang="en-US" sz="3982">
                <a:solidFill>
                  <a:srgbClr val="44645A"/>
                </a:solidFill>
                <a:latin typeface="Mansalva"/>
              </a:rPr>
              <a:t>Литвин-Матійчук Інга</a:t>
            </a:r>
          </a:p>
        </p:txBody>
      </p:sp>
      <p:sp>
        <p:nvSpPr>
          <p:cNvPr name="TextBox 8" id="8"/>
          <p:cNvSpPr txBox="true"/>
          <p:nvPr/>
        </p:nvSpPr>
        <p:spPr>
          <a:xfrm rot="-92915">
            <a:off x="4491389" y="3361778"/>
            <a:ext cx="10331880" cy="1642394"/>
          </a:xfrm>
          <a:prstGeom prst="rect">
            <a:avLst/>
          </a:prstGeom>
        </p:spPr>
        <p:txBody>
          <a:bodyPr anchor="t" rtlCol="false" tIns="0" lIns="0" bIns="0" rIns="0">
            <a:spAutoFit/>
          </a:bodyPr>
          <a:lstStyle/>
          <a:p>
            <a:pPr algn="ctr">
              <a:lnSpc>
                <a:spcPts val="13410"/>
              </a:lnSpc>
              <a:spcBef>
                <a:spcPct val="0"/>
              </a:spcBef>
            </a:pPr>
            <a:r>
              <a:rPr lang="en-US" sz="9578">
                <a:solidFill>
                  <a:srgbClr val="44645A"/>
                </a:solidFill>
                <a:latin typeface="Nadira Bold"/>
              </a:rPr>
              <a:t>Фізичні тіла</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false" flipV="false" rot="0">
            <a:off x="10355759" y="8216571"/>
            <a:ext cx="2579260" cy="1486592"/>
          </a:xfrm>
          <a:custGeom>
            <a:avLst/>
            <a:gdLst/>
            <a:ahLst/>
            <a:cxnLst/>
            <a:rect r="r" b="b" t="t" l="l"/>
            <a:pathLst>
              <a:path h="1486592" w="2579260">
                <a:moveTo>
                  <a:pt x="0" y="0"/>
                </a:moveTo>
                <a:lnTo>
                  <a:pt x="2579260" y="0"/>
                </a:lnTo>
                <a:lnTo>
                  <a:pt x="2579260" y="1486592"/>
                </a:lnTo>
                <a:lnTo>
                  <a:pt x="0" y="148659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2935019" y="508871"/>
            <a:ext cx="4324281" cy="8229600"/>
          </a:xfrm>
          <a:custGeom>
            <a:avLst/>
            <a:gdLst/>
            <a:ahLst/>
            <a:cxnLst/>
            <a:rect r="r" b="b" t="t" l="l"/>
            <a:pathLst>
              <a:path h="8229600" w="4324281">
                <a:moveTo>
                  <a:pt x="4324281" y="0"/>
                </a:moveTo>
                <a:lnTo>
                  <a:pt x="0" y="0"/>
                </a:lnTo>
                <a:lnTo>
                  <a:pt x="0" y="8229600"/>
                </a:lnTo>
                <a:lnTo>
                  <a:pt x="4324281" y="8229600"/>
                </a:lnTo>
                <a:lnTo>
                  <a:pt x="432428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376086" y="7226324"/>
            <a:ext cx="2573837" cy="1920726"/>
          </a:xfrm>
          <a:custGeom>
            <a:avLst/>
            <a:gdLst/>
            <a:ahLst/>
            <a:cxnLst/>
            <a:rect r="r" b="b" t="t" l="l"/>
            <a:pathLst>
              <a:path h="1920726" w="2573837">
                <a:moveTo>
                  <a:pt x="0" y="0"/>
                </a:moveTo>
                <a:lnTo>
                  <a:pt x="2573837" y="0"/>
                </a:lnTo>
                <a:lnTo>
                  <a:pt x="2573837" y="1920726"/>
                </a:lnTo>
                <a:lnTo>
                  <a:pt x="0" y="192072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6899053">
            <a:off x="614578" y="143160"/>
            <a:ext cx="2017149" cy="2641504"/>
          </a:xfrm>
          <a:custGeom>
            <a:avLst/>
            <a:gdLst/>
            <a:ahLst/>
            <a:cxnLst/>
            <a:rect r="r" b="b" t="t" l="l"/>
            <a:pathLst>
              <a:path h="2641504" w="2017149">
                <a:moveTo>
                  <a:pt x="0" y="0"/>
                </a:moveTo>
                <a:lnTo>
                  <a:pt x="2017148" y="0"/>
                </a:lnTo>
                <a:lnTo>
                  <a:pt x="2017148" y="2641504"/>
                </a:lnTo>
                <a:lnTo>
                  <a:pt x="0" y="26415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5400000">
            <a:off x="13793789" y="-353353"/>
            <a:ext cx="4140858" cy="4847564"/>
          </a:xfrm>
          <a:custGeom>
            <a:avLst/>
            <a:gdLst/>
            <a:ahLst/>
            <a:cxnLst/>
            <a:rect r="r" b="b" t="t" l="l"/>
            <a:pathLst>
              <a:path h="4847564" w="4140858">
                <a:moveTo>
                  <a:pt x="0" y="0"/>
                </a:moveTo>
                <a:lnTo>
                  <a:pt x="4140858" y="0"/>
                </a:lnTo>
                <a:lnTo>
                  <a:pt x="4140858" y="4847564"/>
                </a:lnTo>
                <a:lnTo>
                  <a:pt x="0" y="48475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true" flipV="true" rot="5400000">
            <a:off x="353353" y="5792789"/>
            <a:ext cx="4140858" cy="4847564"/>
          </a:xfrm>
          <a:custGeom>
            <a:avLst/>
            <a:gdLst/>
            <a:ahLst/>
            <a:cxnLst/>
            <a:rect r="r" b="b" t="t" l="l"/>
            <a:pathLst>
              <a:path h="4847564" w="4140858">
                <a:moveTo>
                  <a:pt x="4140858" y="4847564"/>
                </a:moveTo>
                <a:lnTo>
                  <a:pt x="0" y="4847564"/>
                </a:lnTo>
                <a:lnTo>
                  <a:pt x="0" y="0"/>
                </a:lnTo>
                <a:lnTo>
                  <a:pt x="4140858" y="0"/>
                </a:lnTo>
                <a:lnTo>
                  <a:pt x="4140858" y="4847564"/>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164045" y="7969620"/>
            <a:ext cx="2519474" cy="1378839"/>
          </a:xfrm>
          <a:custGeom>
            <a:avLst/>
            <a:gdLst/>
            <a:ahLst/>
            <a:cxnLst/>
            <a:rect r="r" b="b" t="t" l="l"/>
            <a:pathLst>
              <a:path h="1378839" w="2519474">
                <a:moveTo>
                  <a:pt x="0" y="0"/>
                </a:moveTo>
                <a:lnTo>
                  <a:pt x="2519474" y="0"/>
                </a:lnTo>
                <a:lnTo>
                  <a:pt x="2519474" y="1378839"/>
                </a:lnTo>
                <a:lnTo>
                  <a:pt x="0" y="1378839"/>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9" id="9"/>
          <p:cNvSpPr txBox="true"/>
          <p:nvPr/>
        </p:nvSpPr>
        <p:spPr>
          <a:xfrm rot="0">
            <a:off x="2423782" y="385046"/>
            <a:ext cx="11246032" cy="1005208"/>
          </a:xfrm>
          <a:prstGeom prst="rect">
            <a:avLst/>
          </a:prstGeom>
        </p:spPr>
        <p:txBody>
          <a:bodyPr anchor="t" rtlCol="false" tIns="0" lIns="0" bIns="0" rIns="0">
            <a:spAutoFit/>
          </a:bodyPr>
          <a:lstStyle/>
          <a:p>
            <a:pPr algn="ctr">
              <a:lnSpc>
                <a:spcPts val="8119"/>
              </a:lnSpc>
              <a:spcBef>
                <a:spcPct val="0"/>
              </a:spcBef>
            </a:pPr>
            <a:r>
              <a:rPr lang="en-US" sz="5799">
                <a:solidFill>
                  <a:srgbClr val="3A5949"/>
                </a:solidFill>
                <a:latin typeface="Arturo Bold"/>
              </a:rPr>
              <a:t>Правила роботи на уроці</a:t>
            </a:r>
          </a:p>
        </p:txBody>
      </p:sp>
      <p:sp>
        <p:nvSpPr>
          <p:cNvPr name="TextBox 10" id="10"/>
          <p:cNvSpPr txBox="true"/>
          <p:nvPr/>
        </p:nvSpPr>
        <p:spPr>
          <a:xfrm rot="0">
            <a:off x="2689856" y="1968752"/>
            <a:ext cx="10979958" cy="7178298"/>
          </a:xfrm>
          <a:prstGeom prst="rect">
            <a:avLst/>
          </a:prstGeom>
        </p:spPr>
        <p:txBody>
          <a:bodyPr anchor="t" rtlCol="false" tIns="0" lIns="0" bIns="0" rIns="0">
            <a:spAutoFit/>
          </a:bodyPr>
          <a:lstStyle/>
          <a:p>
            <a:pPr>
              <a:lnSpc>
                <a:spcPts val="7137"/>
              </a:lnSpc>
            </a:pPr>
            <a:r>
              <a:rPr lang="en-US" sz="4299">
                <a:solidFill>
                  <a:srgbClr val="3A5949"/>
                </a:solidFill>
                <a:latin typeface="Comic Sans Bold"/>
              </a:rPr>
              <a:t>1.Мати гарний настрій.</a:t>
            </a:r>
          </a:p>
          <a:p>
            <a:pPr>
              <a:lnSpc>
                <a:spcPts val="7137"/>
              </a:lnSpc>
            </a:pPr>
            <a:r>
              <a:rPr lang="en-US" sz="4299">
                <a:solidFill>
                  <a:srgbClr val="3A5949"/>
                </a:solidFill>
                <a:latin typeface="Comic Sans Bold"/>
              </a:rPr>
              <a:t>2.Бути чемним та поважати один одного.</a:t>
            </a:r>
          </a:p>
          <a:p>
            <a:pPr>
              <a:lnSpc>
                <a:spcPts val="7137"/>
              </a:lnSpc>
            </a:pPr>
            <a:r>
              <a:rPr lang="en-US" sz="4299">
                <a:solidFill>
                  <a:srgbClr val="3A5949"/>
                </a:solidFill>
                <a:latin typeface="Comic Sans Bold"/>
              </a:rPr>
              <a:t>3.Вміти вислухати відповідь свого однокласника.</a:t>
            </a:r>
          </a:p>
          <a:p>
            <a:pPr>
              <a:lnSpc>
                <a:spcPts val="7137"/>
              </a:lnSpc>
            </a:pPr>
            <a:r>
              <a:rPr lang="en-US" sz="4299">
                <a:solidFill>
                  <a:srgbClr val="3A5949"/>
                </a:solidFill>
                <a:latin typeface="Comic Sans Bold"/>
              </a:rPr>
              <a:t>4.Працювати уважно.</a:t>
            </a:r>
          </a:p>
          <a:p>
            <a:pPr>
              <a:lnSpc>
                <a:spcPts val="7137"/>
              </a:lnSpc>
            </a:pPr>
            <a:r>
              <a:rPr lang="en-US" sz="4299">
                <a:solidFill>
                  <a:srgbClr val="3A5949"/>
                </a:solidFill>
                <a:latin typeface="Comic Sans Bold"/>
              </a:rPr>
              <a:t>5.Допомагати один одному.</a:t>
            </a:r>
          </a:p>
          <a:p>
            <a:pPr>
              <a:lnSpc>
                <a:spcPts val="7137"/>
              </a:lnSpc>
            </a:pPr>
            <a:r>
              <a:rPr lang="en-US" sz="4299">
                <a:solidFill>
                  <a:srgbClr val="3A5949"/>
                </a:solidFill>
                <a:latin typeface="Comic Sans Bold"/>
              </a:rPr>
              <a:t>6.Дарувати позитивний настрій.</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false" flipV="false" rot="0">
            <a:off x="8921140" y="175273"/>
            <a:ext cx="8355562" cy="4642461"/>
          </a:xfrm>
          <a:custGeom>
            <a:avLst/>
            <a:gdLst/>
            <a:ahLst/>
            <a:cxnLst/>
            <a:rect r="r" b="b" t="t" l="l"/>
            <a:pathLst>
              <a:path h="4642461" w="8355562">
                <a:moveTo>
                  <a:pt x="0" y="0"/>
                </a:moveTo>
                <a:lnTo>
                  <a:pt x="8355562" y="0"/>
                </a:lnTo>
                <a:lnTo>
                  <a:pt x="8355562" y="4642461"/>
                </a:lnTo>
                <a:lnTo>
                  <a:pt x="0" y="464246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8803162" y="4817734"/>
            <a:ext cx="9023655" cy="5013663"/>
          </a:xfrm>
          <a:custGeom>
            <a:avLst/>
            <a:gdLst/>
            <a:ahLst/>
            <a:cxnLst/>
            <a:rect r="r" b="b" t="t" l="l"/>
            <a:pathLst>
              <a:path h="5013663" w="9023655">
                <a:moveTo>
                  <a:pt x="0" y="0"/>
                </a:moveTo>
                <a:lnTo>
                  <a:pt x="9023655" y="0"/>
                </a:lnTo>
                <a:lnTo>
                  <a:pt x="9023655" y="5013663"/>
                </a:lnTo>
                <a:lnTo>
                  <a:pt x="0" y="501366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452679" y="8451679"/>
            <a:ext cx="1613241" cy="1613241"/>
          </a:xfrm>
          <a:custGeom>
            <a:avLst/>
            <a:gdLst/>
            <a:ahLst/>
            <a:cxnLst/>
            <a:rect r="r" b="b" t="t" l="l"/>
            <a:pathLst>
              <a:path h="1613241" w="1613241">
                <a:moveTo>
                  <a:pt x="0" y="0"/>
                </a:moveTo>
                <a:lnTo>
                  <a:pt x="1613242" y="0"/>
                </a:lnTo>
                <a:lnTo>
                  <a:pt x="1613242" y="1613242"/>
                </a:lnTo>
                <a:lnTo>
                  <a:pt x="0" y="16132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true" rot="0">
            <a:off x="0" y="20376"/>
            <a:ext cx="7315200" cy="3513977"/>
          </a:xfrm>
          <a:custGeom>
            <a:avLst/>
            <a:gdLst/>
            <a:ahLst/>
            <a:cxnLst/>
            <a:rect r="r" b="b" t="t" l="l"/>
            <a:pathLst>
              <a:path h="3513977" w="7315200">
                <a:moveTo>
                  <a:pt x="0" y="3513977"/>
                </a:moveTo>
                <a:lnTo>
                  <a:pt x="7315200" y="3513977"/>
                </a:lnTo>
                <a:lnTo>
                  <a:pt x="7315200" y="0"/>
                </a:lnTo>
                <a:lnTo>
                  <a:pt x="0" y="0"/>
                </a:lnTo>
                <a:lnTo>
                  <a:pt x="0" y="3513977"/>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true" rot="5400000">
            <a:off x="438082" y="-417706"/>
            <a:ext cx="5133774" cy="6009938"/>
          </a:xfrm>
          <a:custGeom>
            <a:avLst/>
            <a:gdLst/>
            <a:ahLst/>
            <a:cxnLst/>
            <a:rect r="r" b="b" t="t" l="l"/>
            <a:pathLst>
              <a:path h="6009938" w="5133774">
                <a:moveTo>
                  <a:pt x="0" y="6009938"/>
                </a:moveTo>
                <a:lnTo>
                  <a:pt x="5133774" y="6009938"/>
                </a:lnTo>
                <a:lnTo>
                  <a:pt x="5133774" y="0"/>
                </a:lnTo>
                <a:lnTo>
                  <a:pt x="0" y="0"/>
                </a:lnTo>
                <a:lnTo>
                  <a:pt x="0" y="6009938"/>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true" flipV="false" rot="0">
            <a:off x="4016085" y="1079078"/>
            <a:ext cx="3299115" cy="4382883"/>
          </a:xfrm>
          <a:custGeom>
            <a:avLst/>
            <a:gdLst/>
            <a:ahLst/>
            <a:cxnLst/>
            <a:rect r="r" b="b" t="t" l="l"/>
            <a:pathLst>
              <a:path h="4382883" w="3299115">
                <a:moveTo>
                  <a:pt x="3299115" y="0"/>
                </a:moveTo>
                <a:lnTo>
                  <a:pt x="0" y="0"/>
                </a:lnTo>
                <a:lnTo>
                  <a:pt x="0" y="4382882"/>
                </a:lnTo>
                <a:lnTo>
                  <a:pt x="3299115" y="4382882"/>
                </a:lnTo>
                <a:lnTo>
                  <a:pt x="3299115"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513400" y="3229314"/>
            <a:ext cx="2144200" cy="1914186"/>
          </a:xfrm>
          <a:custGeom>
            <a:avLst/>
            <a:gdLst/>
            <a:ahLst/>
            <a:cxnLst/>
            <a:rect r="r" b="b" t="t" l="l"/>
            <a:pathLst>
              <a:path h="1914186" w="2144200">
                <a:moveTo>
                  <a:pt x="0" y="0"/>
                </a:moveTo>
                <a:lnTo>
                  <a:pt x="2144200" y="0"/>
                </a:lnTo>
                <a:lnTo>
                  <a:pt x="2144200" y="1914186"/>
                </a:lnTo>
                <a:lnTo>
                  <a:pt x="0" y="191418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9" id="9"/>
          <p:cNvSpPr/>
          <p:nvPr/>
        </p:nvSpPr>
        <p:spPr>
          <a:xfrm flipH="false" flipV="false" rot="-7709878">
            <a:off x="7794588" y="46086"/>
            <a:ext cx="2017149" cy="2641504"/>
          </a:xfrm>
          <a:custGeom>
            <a:avLst/>
            <a:gdLst/>
            <a:ahLst/>
            <a:cxnLst/>
            <a:rect r="r" b="b" t="t" l="l"/>
            <a:pathLst>
              <a:path h="2641504" w="2017149">
                <a:moveTo>
                  <a:pt x="0" y="0"/>
                </a:moveTo>
                <a:lnTo>
                  <a:pt x="2017148" y="0"/>
                </a:lnTo>
                <a:lnTo>
                  <a:pt x="2017148" y="2641504"/>
                </a:lnTo>
                <a:lnTo>
                  <a:pt x="0" y="2641504"/>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10" id="10"/>
          <p:cNvSpPr txBox="true"/>
          <p:nvPr/>
        </p:nvSpPr>
        <p:spPr>
          <a:xfrm rot="0">
            <a:off x="9144000" y="5078902"/>
            <a:ext cx="8373275" cy="731521"/>
          </a:xfrm>
          <a:prstGeom prst="rect">
            <a:avLst/>
          </a:prstGeom>
        </p:spPr>
        <p:txBody>
          <a:bodyPr anchor="t" rtlCol="false" tIns="0" lIns="0" bIns="0" rIns="0">
            <a:spAutoFit/>
          </a:bodyPr>
          <a:lstStyle/>
          <a:p>
            <a:pPr algn="ctr">
              <a:lnSpc>
                <a:spcPts val="5879"/>
              </a:lnSpc>
            </a:pPr>
            <a:r>
              <a:rPr lang="en-US" sz="4199">
                <a:solidFill>
                  <a:srgbClr val="FCF4E9"/>
                </a:solidFill>
                <a:latin typeface="Waldemar"/>
              </a:rPr>
              <a:t>Очікувані результати</a:t>
            </a:r>
          </a:p>
        </p:txBody>
      </p:sp>
      <p:sp>
        <p:nvSpPr>
          <p:cNvPr name="TextBox 11" id="11"/>
          <p:cNvSpPr txBox="true"/>
          <p:nvPr/>
        </p:nvSpPr>
        <p:spPr>
          <a:xfrm rot="0">
            <a:off x="10538154" y="585787"/>
            <a:ext cx="5618687" cy="781051"/>
          </a:xfrm>
          <a:prstGeom prst="rect">
            <a:avLst/>
          </a:prstGeom>
        </p:spPr>
        <p:txBody>
          <a:bodyPr anchor="t" rtlCol="false" tIns="0" lIns="0" bIns="0" rIns="0">
            <a:spAutoFit/>
          </a:bodyPr>
          <a:lstStyle/>
          <a:p>
            <a:pPr algn="ctr">
              <a:lnSpc>
                <a:spcPts val="6299"/>
              </a:lnSpc>
            </a:pPr>
            <a:r>
              <a:rPr lang="en-US" sz="4499">
                <a:solidFill>
                  <a:srgbClr val="FCF4E9"/>
                </a:solidFill>
                <a:latin typeface="Waldemar"/>
              </a:rPr>
              <a:t>ПЛАН УРОКУ</a:t>
            </a:r>
          </a:p>
        </p:txBody>
      </p:sp>
      <p:sp>
        <p:nvSpPr>
          <p:cNvPr name="TextBox 12" id="12"/>
          <p:cNvSpPr txBox="true"/>
          <p:nvPr/>
        </p:nvSpPr>
        <p:spPr>
          <a:xfrm rot="0">
            <a:off x="275285" y="6133668"/>
            <a:ext cx="8302064" cy="3124632"/>
          </a:xfrm>
          <a:prstGeom prst="rect">
            <a:avLst/>
          </a:prstGeom>
        </p:spPr>
        <p:txBody>
          <a:bodyPr anchor="t" rtlCol="false" tIns="0" lIns="0" bIns="0" rIns="0">
            <a:spAutoFit/>
          </a:bodyPr>
          <a:lstStyle/>
          <a:p>
            <a:pPr algn="ctr">
              <a:lnSpc>
                <a:spcPts val="4176"/>
              </a:lnSpc>
              <a:spcBef>
                <a:spcPct val="0"/>
              </a:spcBef>
            </a:pPr>
            <a:r>
              <a:rPr lang="en-US" sz="2982">
                <a:solidFill>
                  <a:srgbClr val="44645A"/>
                </a:solidFill>
                <a:latin typeface="Comic Sans"/>
              </a:rPr>
              <a:t>Які науки більш властиві розуму людини, ніж науки природні? Вони допомагають людині найбільше проникати в дію тих законів, пізнання яких показує, як цікаві навіть найнезначніші явища природи.  Майкл Фарадей</a:t>
            </a:r>
          </a:p>
        </p:txBody>
      </p:sp>
      <p:sp>
        <p:nvSpPr>
          <p:cNvPr name="TextBox 13" id="13"/>
          <p:cNvSpPr txBox="true"/>
          <p:nvPr/>
        </p:nvSpPr>
        <p:spPr>
          <a:xfrm rot="0">
            <a:off x="8921140" y="5896148"/>
            <a:ext cx="9488571" cy="3788842"/>
          </a:xfrm>
          <a:prstGeom prst="rect">
            <a:avLst/>
          </a:prstGeom>
        </p:spPr>
        <p:txBody>
          <a:bodyPr anchor="t" rtlCol="false" tIns="0" lIns="0" bIns="0" rIns="0">
            <a:spAutoFit/>
          </a:bodyPr>
          <a:lstStyle/>
          <a:p>
            <a:pPr marL="665615" indent="-332808" lvl="1">
              <a:lnSpc>
                <a:spcPts val="4316"/>
              </a:lnSpc>
              <a:buFont typeface="Arial"/>
              <a:buChar char="•"/>
            </a:pPr>
            <a:r>
              <a:rPr lang="en-US" sz="3082">
                <a:solidFill>
                  <a:srgbClr val="FCF4E9"/>
                </a:solidFill>
                <a:latin typeface="Comic Sans Bold"/>
              </a:rPr>
              <a:t>називає головні характеристики фізичних тіл</a:t>
            </a:r>
          </a:p>
          <a:p>
            <a:pPr marL="665615" indent="-332808" lvl="1">
              <a:lnSpc>
                <a:spcPts val="4316"/>
              </a:lnSpc>
              <a:buFont typeface="Arial"/>
              <a:buChar char="•"/>
            </a:pPr>
            <a:r>
              <a:rPr lang="en-US" sz="3082">
                <a:solidFill>
                  <a:srgbClr val="FCF4E9"/>
                </a:solidFill>
                <a:latin typeface="Comic Sans Bold"/>
              </a:rPr>
              <a:t>розуміє поділ тіл на макро-, мікро і мегасвіт</a:t>
            </a:r>
          </a:p>
          <a:p>
            <a:pPr marL="665615" indent="-332808" lvl="1">
              <a:lnSpc>
                <a:spcPts val="4316"/>
              </a:lnSpc>
              <a:buFont typeface="Arial"/>
              <a:buChar char="•"/>
            </a:pPr>
            <a:r>
              <a:rPr lang="en-US" sz="3082">
                <a:solidFill>
                  <a:srgbClr val="FCF4E9"/>
                </a:solidFill>
                <a:latin typeface="Comic Sans Bold"/>
              </a:rPr>
              <a:t>ставить запитання до матеріалу уроку</a:t>
            </a:r>
          </a:p>
          <a:p>
            <a:pPr algn="l" marL="665615" indent="-332808" lvl="1">
              <a:lnSpc>
                <a:spcPts val="4316"/>
              </a:lnSpc>
              <a:buFont typeface="Arial"/>
              <a:buChar char="•"/>
            </a:pPr>
            <a:r>
              <a:rPr lang="en-US" sz="3082">
                <a:solidFill>
                  <a:srgbClr val="FCF4E9"/>
                </a:solidFill>
                <a:latin typeface="Comic Sans Bold"/>
              </a:rPr>
              <a:t>взаємодіє в групі для розв’язанням навчальної проблеми </a:t>
            </a:r>
            <a:r>
              <a:rPr lang="en-US" sz="3082">
                <a:solidFill>
                  <a:srgbClr val="FCF4E9"/>
                </a:solidFill>
                <a:latin typeface="Comic Sans"/>
              </a:rPr>
              <a:t>.</a:t>
            </a:r>
          </a:p>
        </p:txBody>
      </p:sp>
      <p:sp>
        <p:nvSpPr>
          <p:cNvPr name="TextBox 14" id="14"/>
          <p:cNvSpPr txBox="true"/>
          <p:nvPr/>
        </p:nvSpPr>
        <p:spPr>
          <a:xfrm rot="0">
            <a:off x="9932438" y="1462256"/>
            <a:ext cx="8355562" cy="2724151"/>
          </a:xfrm>
          <a:prstGeom prst="rect">
            <a:avLst/>
          </a:prstGeom>
        </p:spPr>
        <p:txBody>
          <a:bodyPr anchor="t" rtlCol="false" tIns="0" lIns="0" bIns="0" rIns="0">
            <a:spAutoFit/>
          </a:bodyPr>
          <a:lstStyle/>
          <a:p>
            <a:pPr marL="690872" indent="-345436" lvl="1">
              <a:lnSpc>
                <a:spcPts val="4479"/>
              </a:lnSpc>
              <a:buFont typeface="Arial"/>
              <a:buChar char="•"/>
            </a:pPr>
            <a:r>
              <a:rPr lang="en-US" sz="3199">
                <a:solidFill>
                  <a:srgbClr val="FFFFFF"/>
                </a:solidFill>
                <a:latin typeface="Comic Sans Bold"/>
              </a:rPr>
              <a:t> Що таке фізичне тіло</a:t>
            </a:r>
          </a:p>
          <a:p>
            <a:pPr marL="690872" indent="-345436" lvl="1">
              <a:lnSpc>
                <a:spcPts val="4479"/>
              </a:lnSpc>
              <a:buFont typeface="Arial"/>
              <a:buChar char="•"/>
            </a:pPr>
            <a:r>
              <a:rPr lang="en-US" sz="3199">
                <a:solidFill>
                  <a:srgbClr val="FFFFFF"/>
                </a:solidFill>
                <a:latin typeface="Comic Sans Bold"/>
              </a:rPr>
              <a:t>Характеристики тіл</a:t>
            </a:r>
          </a:p>
          <a:p>
            <a:pPr marL="690872" indent="-345436" lvl="1">
              <a:lnSpc>
                <a:spcPts val="4479"/>
              </a:lnSpc>
              <a:buFont typeface="Arial"/>
              <a:buChar char="•"/>
            </a:pPr>
            <a:r>
              <a:rPr lang="en-US" sz="3199">
                <a:solidFill>
                  <a:srgbClr val="FFFFFF"/>
                </a:solidFill>
                <a:latin typeface="Comic Sans Bold"/>
              </a:rPr>
              <a:t>МАКРОСВІТ</a:t>
            </a:r>
          </a:p>
          <a:p>
            <a:pPr marL="690872" indent="-345436" lvl="1">
              <a:lnSpc>
                <a:spcPts val="4479"/>
              </a:lnSpc>
              <a:buFont typeface="Arial"/>
              <a:buChar char="•"/>
            </a:pPr>
            <a:r>
              <a:rPr lang="en-US" sz="3199">
                <a:solidFill>
                  <a:srgbClr val="FFFFFF"/>
                </a:solidFill>
                <a:latin typeface="Comic Sans Bold"/>
              </a:rPr>
              <a:t>МЕГАСВІТ</a:t>
            </a:r>
          </a:p>
          <a:p>
            <a:pPr marL="604515" indent="-302257" lvl="1">
              <a:lnSpc>
                <a:spcPts val="3919"/>
              </a:lnSpc>
              <a:buFont typeface="Arial"/>
              <a:buChar char="•"/>
            </a:pPr>
            <a:r>
              <a:rPr lang="en-US" sz="2799">
                <a:solidFill>
                  <a:srgbClr val="FFFFFF"/>
                </a:solidFill>
                <a:latin typeface="Comic Sans Bold"/>
              </a:rPr>
              <a:t>МЕГАСВІТ</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false" flipV="false" rot="0">
            <a:off x="12643323" y="-867008"/>
            <a:ext cx="6067399" cy="4114800"/>
          </a:xfrm>
          <a:custGeom>
            <a:avLst/>
            <a:gdLst/>
            <a:ahLst/>
            <a:cxnLst/>
            <a:rect r="r" b="b" t="t" l="l"/>
            <a:pathLst>
              <a:path h="4114800" w="6067399">
                <a:moveTo>
                  <a:pt x="0" y="0"/>
                </a:moveTo>
                <a:lnTo>
                  <a:pt x="6067399" y="0"/>
                </a:lnTo>
                <a:lnTo>
                  <a:pt x="6067399"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true" rot="0">
            <a:off x="-1783572" y="5695019"/>
            <a:ext cx="8066719" cy="5470702"/>
          </a:xfrm>
          <a:custGeom>
            <a:avLst/>
            <a:gdLst/>
            <a:ahLst/>
            <a:cxnLst/>
            <a:rect r="r" b="b" t="t" l="l"/>
            <a:pathLst>
              <a:path h="5470702" w="8066719">
                <a:moveTo>
                  <a:pt x="8066719" y="5470702"/>
                </a:moveTo>
                <a:lnTo>
                  <a:pt x="0" y="5470702"/>
                </a:lnTo>
                <a:lnTo>
                  <a:pt x="0" y="0"/>
                </a:lnTo>
                <a:lnTo>
                  <a:pt x="8066719" y="0"/>
                </a:lnTo>
                <a:lnTo>
                  <a:pt x="8066719" y="547070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2860600" y="411134"/>
            <a:ext cx="12364296" cy="8366631"/>
          </a:xfrm>
          <a:custGeom>
            <a:avLst/>
            <a:gdLst/>
            <a:ahLst/>
            <a:cxnLst/>
            <a:rect r="r" b="b" t="t" l="l"/>
            <a:pathLst>
              <a:path h="8366631" w="12364296">
                <a:moveTo>
                  <a:pt x="0" y="0"/>
                </a:moveTo>
                <a:lnTo>
                  <a:pt x="12364295" y="0"/>
                </a:lnTo>
                <a:lnTo>
                  <a:pt x="12364295" y="8366630"/>
                </a:lnTo>
                <a:lnTo>
                  <a:pt x="0" y="836663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3671993" y="1150626"/>
            <a:ext cx="11042592" cy="1412224"/>
          </a:xfrm>
          <a:prstGeom prst="rect">
            <a:avLst/>
          </a:prstGeom>
        </p:spPr>
        <p:txBody>
          <a:bodyPr anchor="t" rtlCol="false" tIns="0" lIns="0" bIns="0" rIns="0">
            <a:spAutoFit/>
          </a:bodyPr>
          <a:lstStyle/>
          <a:p>
            <a:pPr algn="ctr">
              <a:lnSpc>
                <a:spcPts val="10599"/>
              </a:lnSpc>
            </a:pPr>
            <a:r>
              <a:rPr lang="en-US" sz="10599">
                <a:solidFill>
                  <a:srgbClr val="FCF4E9"/>
                </a:solidFill>
                <a:latin typeface="Nadira"/>
              </a:rPr>
              <a:t>Збір ідей</a:t>
            </a:r>
          </a:p>
        </p:txBody>
      </p:sp>
      <p:sp>
        <p:nvSpPr>
          <p:cNvPr name="Freeform 6" id="6"/>
          <p:cNvSpPr/>
          <p:nvPr/>
        </p:nvSpPr>
        <p:spPr>
          <a:xfrm flipH="false" flipV="false" rot="0">
            <a:off x="10354282" y="4576420"/>
            <a:ext cx="6905018" cy="5875542"/>
          </a:xfrm>
          <a:custGeom>
            <a:avLst/>
            <a:gdLst/>
            <a:ahLst/>
            <a:cxnLst/>
            <a:rect r="r" b="b" t="t" l="l"/>
            <a:pathLst>
              <a:path h="5875542" w="6905018">
                <a:moveTo>
                  <a:pt x="0" y="0"/>
                </a:moveTo>
                <a:lnTo>
                  <a:pt x="6905018" y="0"/>
                </a:lnTo>
                <a:lnTo>
                  <a:pt x="6905018" y="5875542"/>
                </a:lnTo>
                <a:lnTo>
                  <a:pt x="0" y="58755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2263647" y="221829"/>
            <a:ext cx="1509599" cy="2786172"/>
          </a:xfrm>
          <a:custGeom>
            <a:avLst/>
            <a:gdLst/>
            <a:ahLst/>
            <a:cxnLst/>
            <a:rect r="r" b="b" t="t" l="l"/>
            <a:pathLst>
              <a:path h="2786172" w="1509599">
                <a:moveTo>
                  <a:pt x="0" y="0"/>
                </a:moveTo>
                <a:lnTo>
                  <a:pt x="1509599" y="0"/>
                </a:lnTo>
                <a:lnTo>
                  <a:pt x="1509599" y="2786172"/>
                </a:lnTo>
                <a:lnTo>
                  <a:pt x="0" y="278617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8" id="8"/>
          <p:cNvSpPr txBox="true"/>
          <p:nvPr/>
        </p:nvSpPr>
        <p:spPr>
          <a:xfrm rot="0">
            <a:off x="4195903" y="2941326"/>
            <a:ext cx="9994772" cy="3804286"/>
          </a:xfrm>
          <a:prstGeom prst="rect">
            <a:avLst/>
          </a:prstGeom>
        </p:spPr>
        <p:txBody>
          <a:bodyPr anchor="t" rtlCol="false" tIns="0" lIns="0" bIns="0" rIns="0">
            <a:spAutoFit/>
          </a:bodyPr>
          <a:lstStyle/>
          <a:p>
            <a:pPr algn="ctr">
              <a:lnSpc>
                <a:spcPts val="5039"/>
              </a:lnSpc>
              <a:spcBef>
                <a:spcPct val="0"/>
              </a:spcBef>
            </a:pPr>
            <a:r>
              <a:rPr lang="en-US" sz="3599">
                <a:solidFill>
                  <a:srgbClr val="FCF4E9"/>
                </a:solidFill>
                <a:latin typeface="Comic Sans Bold"/>
              </a:rPr>
              <a:t>Що , на ваш погляд, є </a:t>
            </a:r>
            <a:r>
              <a:rPr lang="en-US" sz="3599">
                <a:solidFill>
                  <a:srgbClr val="FCF4E9"/>
                </a:solidFill>
                <a:latin typeface="Comic Sans Bold"/>
              </a:rPr>
              <a:t>зайвим у переліку:</a:t>
            </a:r>
          </a:p>
          <a:p>
            <a:pPr>
              <a:lnSpc>
                <a:spcPts val="5039"/>
              </a:lnSpc>
              <a:spcBef>
                <a:spcPct val="0"/>
              </a:spcBef>
            </a:pPr>
            <a:r>
              <a:rPr lang="en-US" sz="3599">
                <a:solidFill>
                  <a:srgbClr val="FCF4E9"/>
                </a:solidFill>
                <a:latin typeface="Comic Sans Bold"/>
              </a:rPr>
              <a:t>1) зошит, планшет, автомобіль, Сонце;</a:t>
            </a:r>
          </a:p>
          <a:p>
            <a:pPr algn="l">
              <a:lnSpc>
                <a:spcPts val="5039"/>
              </a:lnSpc>
              <a:spcBef>
                <a:spcPct val="0"/>
              </a:spcBef>
            </a:pPr>
            <a:r>
              <a:rPr lang="en-US" sz="3599">
                <a:solidFill>
                  <a:srgbClr val="FCF4E9"/>
                </a:solidFill>
                <a:latin typeface="Comic Sans Bold"/>
              </a:rPr>
              <a:t>2) щука, батискаф, айсберг, дуб.</a:t>
            </a:r>
          </a:p>
          <a:p>
            <a:pPr algn="ctr">
              <a:lnSpc>
                <a:spcPts val="5039"/>
              </a:lnSpc>
              <a:spcBef>
                <a:spcPct val="0"/>
              </a:spcBef>
            </a:pPr>
            <a:r>
              <a:rPr lang="en-US" sz="3599">
                <a:solidFill>
                  <a:srgbClr val="FCF4E9"/>
                </a:solidFill>
                <a:latin typeface="Comic Sans Bold"/>
              </a:rPr>
              <a:t>Поясніть ЧОМУ.</a:t>
            </a:r>
          </a:p>
          <a:p>
            <a:pPr algn="ctr">
              <a:lnSpc>
                <a:spcPts val="5039"/>
              </a:lnSpc>
              <a:spcBef>
                <a:spcPct val="0"/>
              </a:spcBef>
            </a:pPr>
          </a:p>
          <a:p>
            <a:pPr>
              <a:lnSpc>
                <a:spcPts val="5039"/>
              </a:lnSpc>
              <a:spcBef>
                <a:spcPct val="0"/>
              </a:spcBef>
            </a:pPr>
            <a:r>
              <a:rPr lang="en-US" sz="3599">
                <a:solidFill>
                  <a:srgbClr val="FCF4E9"/>
                </a:solidFill>
                <a:latin typeface="Comic Sans Bold"/>
              </a:rPr>
              <a:t>Опишіть яблуко та цеглину</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true" flipV="true" rot="0">
            <a:off x="8225872" y="-1435908"/>
            <a:ext cx="7315200" cy="3513977"/>
          </a:xfrm>
          <a:custGeom>
            <a:avLst/>
            <a:gdLst/>
            <a:ahLst/>
            <a:cxnLst/>
            <a:rect r="r" b="b" t="t" l="l"/>
            <a:pathLst>
              <a:path h="3513977" w="7315200">
                <a:moveTo>
                  <a:pt x="7315200" y="3513977"/>
                </a:moveTo>
                <a:lnTo>
                  <a:pt x="0" y="3513977"/>
                </a:lnTo>
                <a:lnTo>
                  <a:pt x="0" y="0"/>
                </a:lnTo>
                <a:lnTo>
                  <a:pt x="7315200" y="0"/>
                </a:lnTo>
                <a:lnTo>
                  <a:pt x="7315200" y="351397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59895" y="7501312"/>
            <a:ext cx="7315200" cy="3513977"/>
          </a:xfrm>
          <a:custGeom>
            <a:avLst/>
            <a:gdLst/>
            <a:ahLst/>
            <a:cxnLst/>
            <a:rect r="r" b="b" t="t" l="l"/>
            <a:pathLst>
              <a:path h="3513977" w="7315200">
                <a:moveTo>
                  <a:pt x="0" y="0"/>
                </a:moveTo>
                <a:lnTo>
                  <a:pt x="7315200" y="0"/>
                </a:lnTo>
                <a:lnTo>
                  <a:pt x="7315200" y="3513976"/>
                </a:lnTo>
                <a:lnTo>
                  <a:pt x="0" y="35139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83352" y="8430768"/>
            <a:ext cx="7315200" cy="1856232"/>
          </a:xfrm>
          <a:custGeom>
            <a:avLst/>
            <a:gdLst/>
            <a:ahLst/>
            <a:cxnLst/>
            <a:rect r="r" b="b" t="t" l="l"/>
            <a:pathLst>
              <a:path h="1856232" w="7315200">
                <a:moveTo>
                  <a:pt x="0" y="0"/>
                </a:moveTo>
                <a:lnTo>
                  <a:pt x="7315200" y="0"/>
                </a:lnTo>
                <a:lnTo>
                  <a:pt x="7315200" y="1856232"/>
                </a:lnTo>
                <a:lnTo>
                  <a:pt x="0" y="1856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5400000">
            <a:off x="12716144" y="-438082"/>
            <a:ext cx="5133774" cy="6009938"/>
          </a:xfrm>
          <a:custGeom>
            <a:avLst/>
            <a:gdLst/>
            <a:ahLst/>
            <a:cxnLst/>
            <a:rect r="r" b="b" t="t" l="l"/>
            <a:pathLst>
              <a:path h="6009938" w="5133774">
                <a:moveTo>
                  <a:pt x="0" y="0"/>
                </a:moveTo>
                <a:lnTo>
                  <a:pt x="5133774" y="0"/>
                </a:lnTo>
                <a:lnTo>
                  <a:pt x="5133774" y="6009938"/>
                </a:lnTo>
                <a:lnTo>
                  <a:pt x="0" y="600993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4453485" y="321081"/>
            <a:ext cx="2997648" cy="2795307"/>
          </a:xfrm>
          <a:custGeom>
            <a:avLst/>
            <a:gdLst/>
            <a:ahLst/>
            <a:cxnLst/>
            <a:rect r="r" b="b" t="t" l="l"/>
            <a:pathLst>
              <a:path h="2795307" w="2997648">
                <a:moveTo>
                  <a:pt x="0" y="0"/>
                </a:moveTo>
                <a:lnTo>
                  <a:pt x="2997648" y="0"/>
                </a:lnTo>
                <a:lnTo>
                  <a:pt x="2997648" y="2795307"/>
                </a:lnTo>
                <a:lnTo>
                  <a:pt x="0" y="27953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7" id="7"/>
          <p:cNvGrpSpPr/>
          <p:nvPr/>
        </p:nvGrpSpPr>
        <p:grpSpPr>
          <a:xfrm rot="0">
            <a:off x="7025774" y="4130873"/>
            <a:ext cx="4062720" cy="2666160"/>
            <a:chOff x="0" y="0"/>
            <a:chExt cx="812800" cy="533400"/>
          </a:xfrm>
        </p:grpSpPr>
        <p:sp>
          <p:nvSpPr>
            <p:cNvPr name="Freeform 8" id="8"/>
            <p:cNvSpPr/>
            <p:nvPr/>
          </p:nvSpPr>
          <p:spPr>
            <a:xfrm flipH="false" flipV="false" rot="0">
              <a:off x="0" y="0"/>
              <a:ext cx="827989" cy="537638"/>
            </a:xfrm>
            <a:custGeom>
              <a:avLst/>
              <a:gdLst/>
              <a:ahLst/>
              <a:cxnLst/>
              <a:rect r="r" b="b" t="t" l="l"/>
              <a:pathLst>
                <a:path h="537638" w="827989">
                  <a:moveTo>
                    <a:pt x="461490" y="0"/>
                  </a:moveTo>
                  <a:cubicBezTo>
                    <a:pt x="470405" y="0"/>
                    <a:pt x="479374" y="0"/>
                    <a:pt x="488272" y="0"/>
                  </a:cubicBezTo>
                  <a:cubicBezTo>
                    <a:pt x="559210" y="8909"/>
                    <a:pt x="603543" y="38564"/>
                    <a:pt x="623736" y="87090"/>
                  </a:cubicBezTo>
                  <a:cubicBezTo>
                    <a:pt x="742003" y="80618"/>
                    <a:pt x="827989" y="172373"/>
                    <a:pt x="775586" y="262426"/>
                  </a:cubicBezTo>
                  <a:cubicBezTo>
                    <a:pt x="793012" y="281349"/>
                    <a:pt x="807550" y="302517"/>
                    <a:pt x="812800" y="330926"/>
                  </a:cubicBezTo>
                  <a:cubicBezTo>
                    <a:pt x="812800" y="339065"/>
                    <a:pt x="812800" y="347184"/>
                    <a:pt x="812800" y="355321"/>
                  </a:cubicBezTo>
                  <a:cubicBezTo>
                    <a:pt x="797154" y="427627"/>
                    <a:pt x="729827" y="476486"/>
                    <a:pt x="619295" y="463333"/>
                  </a:cubicBezTo>
                  <a:cubicBezTo>
                    <a:pt x="590856" y="500459"/>
                    <a:pt x="540252" y="537638"/>
                    <a:pt x="461507" y="533008"/>
                  </a:cubicBezTo>
                  <a:cubicBezTo>
                    <a:pt x="420804" y="530570"/>
                    <a:pt x="392488" y="516453"/>
                    <a:pt x="367697" y="499302"/>
                  </a:cubicBezTo>
                  <a:cubicBezTo>
                    <a:pt x="341584" y="513559"/>
                    <a:pt x="313304" y="524747"/>
                    <a:pt x="272443" y="524871"/>
                  </a:cubicBezTo>
                  <a:cubicBezTo>
                    <a:pt x="177910" y="525082"/>
                    <a:pt x="114672" y="470155"/>
                    <a:pt x="113139" y="394815"/>
                  </a:cubicBezTo>
                  <a:cubicBezTo>
                    <a:pt x="52367" y="377190"/>
                    <a:pt x="11206" y="344291"/>
                    <a:pt x="0" y="287995"/>
                  </a:cubicBezTo>
                  <a:cubicBezTo>
                    <a:pt x="0" y="279858"/>
                    <a:pt x="0" y="271704"/>
                    <a:pt x="0" y="263601"/>
                  </a:cubicBezTo>
                  <a:cubicBezTo>
                    <a:pt x="12369" y="207816"/>
                    <a:pt x="51292" y="172776"/>
                    <a:pt x="116099" y="157922"/>
                  </a:cubicBezTo>
                  <a:cubicBezTo>
                    <a:pt x="112205" y="63818"/>
                    <a:pt x="241837" y="5016"/>
                    <a:pt x="348333" y="46474"/>
                  </a:cubicBezTo>
                  <a:cubicBezTo>
                    <a:pt x="373689" y="25973"/>
                    <a:pt x="409562" y="3613"/>
                    <a:pt x="461490" y="0"/>
                  </a:cubicBezTo>
                  <a:close/>
                </a:path>
              </a:pathLst>
            </a:custGeom>
            <a:solidFill>
              <a:srgbClr val="E09D32"/>
            </a:solidFill>
          </p:spPr>
        </p:sp>
        <p:sp>
          <p:nvSpPr>
            <p:cNvPr name="TextBox 9" id="9"/>
            <p:cNvSpPr txBox="true"/>
            <p:nvPr/>
          </p:nvSpPr>
          <p:spPr>
            <a:xfrm>
              <a:off x="38100" y="50800"/>
              <a:ext cx="736600" cy="406400"/>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12866209" y="4024246"/>
            <a:ext cx="4165378" cy="2674140"/>
            <a:chOff x="0" y="0"/>
            <a:chExt cx="1057301" cy="678779"/>
          </a:xfrm>
        </p:grpSpPr>
        <p:sp>
          <p:nvSpPr>
            <p:cNvPr name="Freeform 11" id="11"/>
            <p:cNvSpPr/>
            <p:nvPr/>
          </p:nvSpPr>
          <p:spPr>
            <a:xfrm flipH="false" flipV="false" rot="0">
              <a:off x="0" y="0"/>
              <a:ext cx="1072490" cy="683017"/>
            </a:xfrm>
            <a:custGeom>
              <a:avLst/>
              <a:gdLst/>
              <a:ahLst/>
              <a:cxnLst/>
              <a:rect r="r" b="b" t="t" l="l"/>
              <a:pathLst>
                <a:path h="683017" w="1072490">
                  <a:moveTo>
                    <a:pt x="600313" y="0"/>
                  </a:moveTo>
                  <a:cubicBezTo>
                    <a:pt x="611910" y="0"/>
                    <a:pt x="623576" y="0"/>
                    <a:pt x="635151" y="0"/>
                  </a:cubicBezTo>
                  <a:cubicBezTo>
                    <a:pt x="727428" y="11337"/>
                    <a:pt x="785097" y="49075"/>
                    <a:pt x="811365" y="110826"/>
                  </a:cubicBezTo>
                  <a:cubicBezTo>
                    <a:pt x="965207" y="102591"/>
                    <a:pt x="1072490" y="219354"/>
                    <a:pt x="1008893" y="333951"/>
                  </a:cubicBezTo>
                  <a:cubicBezTo>
                    <a:pt x="1031561" y="358032"/>
                    <a:pt x="1050472" y="384968"/>
                    <a:pt x="1057301" y="421121"/>
                  </a:cubicBezTo>
                  <a:cubicBezTo>
                    <a:pt x="1057301" y="431477"/>
                    <a:pt x="1057301" y="441809"/>
                    <a:pt x="1057301" y="452164"/>
                  </a:cubicBezTo>
                  <a:cubicBezTo>
                    <a:pt x="1036948" y="544177"/>
                    <a:pt x="949369" y="606353"/>
                    <a:pt x="805588" y="589615"/>
                  </a:cubicBezTo>
                  <a:cubicBezTo>
                    <a:pt x="768594" y="636860"/>
                    <a:pt x="702767" y="683017"/>
                    <a:pt x="600334" y="678280"/>
                  </a:cubicBezTo>
                  <a:cubicBezTo>
                    <a:pt x="547388" y="675178"/>
                    <a:pt x="510554" y="657213"/>
                    <a:pt x="478305" y="635387"/>
                  </a:cubicBezTo>
                  <a:cubicBezTo>
                    <a:pt x="444337" y="653530"/>
                    <a:pt x="407550" y="667768"/>
                    <a:pt x="354397" y="667925"/>
                  </a:cubicBezTo>
                  <a:cubicBezTo>
                    <a:pt x="231428" y="668193"/>
                    <a:pt x="149167" y="598297"/>
                    <a:pt x="147173" y="502423"/>
                  </a:cubicBezTo>
                  <a:cubicBezTo>
                    <a:pt x="68120" y="479994"/>
                    <a:pt x="14577" y="438128"/>
                    <a:pt x="0" y="366489"/>
                  </a:cubicBezTo>
                  <a:cubicBezTo>
                    <a:pt x="0" y="356134"/>
                    <a:pt x="0" y="345757"/>
                    <a:pt x="0" y="335446"/>
                  </a:cubicBezTo>
                  <a:cubicBezTo>
                    <a:pt x="16090" y="264457"/>
                    <a:pt x="66722" y="219866"/>
                    <a:pt x="151023" y="200964"/>
                  </a:cubicBezTo>
                  <a:cubicBezTo>
                    <a:pt x="145958" y="81212"/>
                    <a:pt x="314585" y="6383"/>
                    <a:pt x="453116" y="59140"/>
                  </a:cubicBezTo>
                  <a:cubicBezTo>
                    <a:pt x="486099" y="33052"/>
                    <a:pt x="532764" y="4597"/>
                    <a:pt x="600313" y="0"/>
                  </a:cubicBezTo>
                  <a:close/>
                </a:path>
              </a:pathLst>
            </a:custGeom>
            <a:solidFill>
              <a:srgbClr val="E09D32"/>
            </a:solidFill>
          </p:spPr>
        </p:sp>
        <p:sp>
          <p:nvSpPr>
            <p:cNvPr name="TextBox 12" id="12"/>
            <p:cNvSpPr txBox="true"/>
            <p:nvPr/>
          </p:nvSpPr>
          <p:spPr>
            <a:xfrm>
              <a:off x="38100" y="50800"/>
              <a:ext cx="736600" cy="406400"/>
            </a:xfrm>
            <a:prstGeom prst="rect">
              <a:avLst/>
            </a:prstGeom>
          </p:spPr>
          <p:txBody>
            <a:bodyPr anchor="ctr" rtlCol="false" tIns="50800" lIns="50800" bIns="50800" rIns="50800"/>
            <a:lstStyle/>
            <a:p>
              <a:pPr algn="ctr">
                <a:lnSpc>
                  <a:spcPts val="2659"/>
                </a:lnSpc>
              </a:pPr>
            </a:p>
          </p:txBody>
        </p:sp>
      </p:grpSp>
      <p:grpSp>
        <p:nvGrpSpPr>
          <p:cNvPr name="Group 13" id="13"/>
          <p:cNvGrpSpPr/>
          <p:nvPr/>
        </p:nvGrpSpPr>
        <p:grpSpPr>
          <a:xfrm rot="0">
            <a:off x="9553426" y="6698387"/>
            <a:ext cx="4518696" cy="2965394"/>
            <a:chOff x="0" y="0"/>
            <a:chExt cx="812800" cy="533400"/>
          </a:xfrm>
        </p:grpSpPr>
        <p:sp>
          <p:nvSpPr>
            <p:cNvPr name="Freeform 14" id="14"/>
            <p:cNvSpPr/>
            <p:nvPr/>
          </p:nvSpPr>
          <p:spPr>
            <a:xfrm flipH="false" flipV="false" rot="0">
              <a:off x="0" y="0"/>
              <a:ext cx="827989" cy="537638"/>
            </a:xfrm>
            <a:custGeom>
              <a:avLst/>
              <a:gdLst/>
              <a:ahLst/>
              <a:cxnLst/>
              <a:rect r="r" b="b" t="t" l="l"/>
              <a:pathLst>
                <a:path h="537638" w="827989">
                  <a:moveTo>
                    <a:pt x="461490" y="0"/>
                  </a:moveTo>
                  <a:cubicBezTo>
                    <a:pt x="470405" y="0"/>
                    <a:pt x="479374" y="0"/>
                    <a:pt x="488272" y="0"/>
                  </a:cubicBezTo>
                  <a:cubicBezTo>
                    <a:pt x="559210" y="8909"/>
                    <a:pt x="603543" y="38564"/>
                    <a:pt x="623736" y="87090"/>
                  </a:cubicBezTo>
                  <a:cubicBezTo>
                    <a:pt x="742003" y="80618"/>
                    <a:pt x="827989" y="172373"/>
                    <a:pt x="775586" y="262426"/>
                  </a:cubicBezTo>
                  <a:cubicBezTo>
                    <a:pt x="793012" y="281349"/>
                    <a:pt x="807550" y="302517"/>
                    <a:pt x="812800" y="330926"/>
                  </a:cubicBezTo>
                  <a:cubicBezTo>
                    <a:pt x="812800" y="339065"/>
                    <a:pt x="812800" y="347184"/>
                    <a:pt x="812800" y="355321"/>
                  </a:cubicBezTo>
                  <a:cubicBezTo>
                    <a:pt x="797154" y="427627"/>
                    <a:pt x="729827" y="476486"/>
                    <a:pt x="619295" y="463333"/>
                  </a:cubicBezTo>
                  <a:cubicBezTo>
                    <a:pt x="590856" y="500459"/>
                    <a:pt x="540252" y="537638"/>
                    <a:pt x="461507" y="533008"/>
                  </a:cubicBezTo>
                  <a:cubicBezTo>
                    <a:pt x="420804" y="530570"/>
                    <a:pt x="392488" y="516453"/>
                    <a:pt x="367697" y="499302"/>
                  </a:cubicBezTo>
                  <a:cubicBezTo>
                    <a:pt x="341584" y="513559"/>
                    <a:pt x="313304" y="524747"/>
                    <a:pt x="272443" y="524871"/>
                  </a:cubicBezTo>
                  <a:cubicBezTo>
                    <a:pt x="177910" y="525082"/>
                    <a:pt x="114672" y="470155"/>
                    <a:pt x="113139" y="394815"/>
                  </a:cubicBezTo>
                  <a:cubicBezTo>
                    <a:pt x="52367" y="377190"/>
                    <a:pt x="11206" y="344291"/>
                    <a:pt x="0" y="287995"/>
                  </a:cubicBezTo>
                  <a:cubicBezTo>
                    <a:pt x="0" y="279858"/>
                    <a:pt x="0" y="271704"/>
                    <a:pt x="0" y="263601"/>
                  </a:cubicBezTo>
                  <a:cubicBezTo>
                    <a:pt x="12369" y="207816"/>
                    <a:pt x="51292" y="172776"/>
                    <a:pt x="116099" y="157922"/>
                  </a:cubicBezTo>
                  <a:cubicBezTo>
                    <a:pt x="112205" y="63818"/>
                    <a:pt x="241837" y="5016"/>
                    <a:pt x="348333" y="46474"/>
                  </a:cubicBezTo>
                  <a:cubicBezTo>
                    <a:pt x="373689" y="25973"/>
                    <a:pt x="409562" y="3613"/>
                    <a:pt x="461490" y="0"/>
                  </a:cubicBezTo>
                  <a:close/>
                </a:path>
              </a:pathLst>
            </a:custGeom>
            <a:solidFill>
              <a:srgbClr val="E09D32"/>
            </a:solidFill>
          </p:spPr>
        </p:sp>
        <p:sp>
          <p:nvSpPr>
            <p:cNvPr name="TextBox 15" id="15"/>
            <p:cNvSpPr txBox="true"/>
            <p:nvPr/>
          </p:nvSpPr>
          <p:spPr>
            <a:xfrm>
              <a:off x="38100" y="50800"/>
              <a:ext cx="736600" cy="406400"/>
            </a:xfrm>
            <a:prstGeom prst="rect">
              <a:avLst/>
            </a:prstGeom>
          </p:spPr>
          <p:txBody>
            <a:bodyPr anchor="ctr" rtlCol="false" tIns="50800" lIns="50800" bIns="50800" rIns="50800"/>
            <a:lstStyle/>
            <a:p>
              <a:pPr algn="ctr">
                <a:lnSpc>
                  <a:spcPts val="2659"/>
                </a:lnSpc>
              </a:pPr>
            </a:p>
          </p:txBody>
        </p:sp>
      </p:grpSp>
      <p:grpSp>
        <p:nvGrpSpPr>
          <p:cNvPr name="Group 16" id="16"/>
          <p:cNvGrpSpPr/>
          <p:nvPr/>
        </p:nvGrpSpPr>
        <p:grpSpPr>
          <a:xfrm rot="261652">
            <a:off x="2679177" y="3779695"/>
            <a:ext cx="5145139" cy="2338824"/>
            <a:chOff x="0" y="0"/>
            <a:chExt cx="1355098" cy="615987"/>
          </a:xfrm>
        </p:grpSpPr>
        <p:sp>
          <p:nvSpPr>
            <p:cNvPr name="Freeform 17" id="17"/>
            <p:cNvSpPr/>
            <p:nvPr/>
          </p:nvSpPr>
          <p:spPr>
            <a:xfrm flipH="false" flipV="false" rot="0">
              <a:off x="0" y="0"/>
              <a:ext cx="1355098" cy="615987"/>
            </a:xfrm>
            <a:custGeom>
              <a:avLst/>
              <a:gdLst/>
              <a:ahLst/>
              <a:cxnLst/>
              <a:rect r="r" b="b" t="t" l="l"/>
              <a:pathLst>
                <a:path h="615987" w="1355098">
                  <a:moveTo>
                    <a:pt x="0" y="307993"/>
                  </a:moveTo>
                  <a:lnTo>
                    <a:pt x="406400" y="0"/>
                  </a:lnTo>
                  <a:lnTo>
                    <a:pt x="406400" y="203200"/>
                  </a:lnTo>
                  <a:lnTo>
                    <a:pt x="1355098" y="203200"/>
                  </a:lnTo>
                  <a:lnTo>
                    <a:pt x="1355098" y="412787"/>
                  </a:lnTo>
                  <a:lnTo>
                    <a:pt x="406400" y="412787"/>
                  </a:lnTo>
                  <a:lnTo>
                    <a:pt x="406400" y="615987"/>
                  </a:lnTo>
                  <a:lnTo>
                    <a:pt x="0" y="307993"/>
                  </a:lnTo>
                  <a:close/>
                </a:path>
              </a:pathLst>
            </a:custGeom>
            <a:solidFill>
              <a:srgbClr val="E09D32"/>
            </a:solidFill>
          </p:spPr>
        </p:sp>
        <p:sp>
          <p:nvSpPr>
            <p:cNvPr name="TextBox 18" id="18"/>
            <p:cNvSpPr txBox="true"/>
            <p:nvPr/>
          </p:nvSpPr>
          <p:spPr>
            <a:xfrm>
              <a:off x="101600" y="165100"/>
              <a:ext cx="711200" cy="444500"/>
            </a:xfrm>
            <a:prstGeom prst="rect">
              <a:avLst/>
            </a:prstGeom>
          </p:spPr>
          <p:txBody>
            <a:bodyPr anchor="ctr" rtlCol="false" tIns="50800" lIns="50800" bIns="50800" rIns="50800"/>
            <a:lstStyle/>
            <a:p>
              <a:pPr algn="ctr">
                <a:lnSpc>
                  <a:spcPts val="2659"/>
                </a:lnSpc>
              </a:pPr>
            </a:p>
          </p:txBody>
        </p:sp>
      </p:grpSp>
      <p:grpSp>
        <p:nvGrpSpPr>
          <p:cNvPr name="Group 19" id="19"/>
          <p:cNvGrpSpPr/>
          <p:nvPr/>
        </p:nvGrpSpPr>
        <p:grpSpPr>
          <a:xfrm rot="-1053433">
            <a:off x="2825299" y="5783774"/>
            <a:ext cx="5777573" cy="2401161"/>
            <a:chOff x="0" y="0"/>
            <a:chExt cx="1521665" cy="632405"/>
          </a:xfrm>
        </p:grpSpPr>
        <p:sp>
          <p:nvSpPr>
            <p:cNvPr name="Freeform 20" id="20"/>
            <p:cNvSpPr/>
            <p:nvPr/>
          </p:nvSpPr>
          <p:spPr>
            <a:xfrm flipH="false" flipV="false" rot="0">
              <a:off x="0" y="0"/>
              <a:ext cx="1521665" cy="632405"/>
            </a:xfrm>
            <a:custGeom>
              <a:avLst/>
              <a:gdLst/>
              <a:ahLst/>
              <a:cxnLst/>
              <a:rect r="r" b="b" t="t" l="l"/>
              <a:pathLst>
                <a:path h="632405" w="1521665">
                  <a:moveTo>
                    <a:pt x="0" y="316202"/>
                  </a:moveTo>
                  <a:lnTo>
                    <a:pt x="406400" y="0"/>
                  </a:lnTo>
                  <a:lnTo>
                    <a:pt x="406400" y="203200"/>
                  </a:lnTo>
                  <a:lnTo>
                    <a:pt x="1521665" y="203200"/>
                  </a:lnTo>
                  <a:lnTo>
                    <a:pt x="1521665" y="429205"/>
                  </a:lnTo>
                  <a:lnTo>
                    <a:pt x="406400" y="429205"/>
                  </a:lnTo>
                  <a:lnTo>
                    <a:pt x="406400" y="632405"/>
                  </a:lnTo>
                  <a:lnTo>
                    <a:pt x="0" y="316202"/>
                  </a:lnTo>
                  <a:close/>
                </a:path>
              </a:pathLst>
            </a:custGeom>
            <a:solidFill>
              <a:srgbClr val="E09D32"/>
            </a:solidFill>
          </p:spPr>
        </p:sp>
        <p:sp>
          <p:nvSpPr>
            <p:cNvPr name="TextBox 21" id="21"/>
            <p:cNvSpPr txBox="true"/>
            <p:nvPr/>
          </p:nvSpPr>
          <p:spPr>
            <a:xfrm>
              <a:off x="101600" y="165100"/>
              <a:ext cx="711200" cy="444500"/>
            </a:xfrm>
            <a:prstGeom prst="rect">
              <a:avLst/>
            </a:prstGeom>
          </p:spPr>
          <p:txBody>
            <a:bodyPr anchor="ctr" rtlCol="false" tIns="50800" lIns="50800" bIns="50800" rIns="50800"/>
            <a:lstStyle/>
            <a:p>
              <a:pPr algn="ctr">
                <a:lnSpc>
                  <a:spcPts val="2659"/>
                </a:lnSpc>
              </a:pPr>
            </a:p>
          </p:txBody>
        </p:sp>
      </p:grpSp>
      <p:sp>
        <p:nvSpPr>
          <p:cNvPr name="Freeform 22" id="22"/>
          <p:cNvSpPr/>
          <p:nvPr/>
        </p:nvSpPr>
        <p:spPr>
          <a:xfrm flipH="false" flipV="false" rot="0">
            <a:off x="2754418" y="6984354"/>
            <a:ext cx="2497328" cy="1070729"/>
          </a:xfrm>
          <a:custGeom>
            <a:avLst/>
            <a:gdLst/>
            <a:ahLst/>
            <a:cxnLst/>
            <a:rect r="r" b="b" t="t" l="l"/>
            <a:pathLst>
              <a:path h="1070729" w="2497328">
                <a:moveTo>
                  <a:pt x="0" y="0"/>
                </a:moveTo>
                <a:lnTo>
                  <a:pt x="2497328" y="0"/>
                </a:lnTo>
                <a:lnTo>
                  <a:pt x="2497328" y="1070730"/>
                </a:lnTo>
                <a:lnTo>
                  <a:pt x="0" y="107073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3" id="23"/>
          <p:cNvSpPr/>
          <p:nvPr/>
        </p:nvSpPr>
        <p:spPr>
          <a:xfrm flipH="false" flipV="false" rot="0">
            <a:off x="13397947" y="7606381"/>
            <a:ext cx="2143125" cy="2057400"/>
          </a:xfrm>
          <a:custGeom>
            <a:avLst/>
            <a:gdLst/>
            <a:ahLst/>
            <a:cxnLst/>
            <a:rect r="r" b="b" t="t" l="l"/>
            <a:pathLst>
              <a:path h="2057400" w="2143125">
                <a:moveTo>
                  <a:pt x="0" y="0"/>
                </a:moveTo>
                <a:lnTo>
                  <a:pt x="2143125" y="0"/>
                </a:lnTo>
                <a:lnTo>
                  <a:pt x="2143125" y="2057400"/>
                </a:lnTo>
                <a:lnTo>
                  <a:pt x="0" y="205740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4" id="24"/>
          <p:cNvSpPr/>
          <p:nvPr/>
        </p:nvSpPr>
        <p:spPr>
          <a:xfrm flipH="false" flipV="false" rot="0">
            <a:off x="2597705" y="4021826"/>
            <a:ext cx="1725242" cy="1651919"/>
          </a:xfrm>
          <a:custGeom>
            <a:avLst/>
            <a:gdLst/>
            <a:ahLst/>
            <a:cxnLst/>
            <a:rect r="r" b="b" t="t" l="l"/>
            <a:pathLst>
              <a:path h="1651919" w="1725242">
                <a:moveTo>
                  <a:pt x="0" y="0"/>
                </a:moveTo>
                <a:lnTo>
                  <a:pt x="1725242" y="0"/>
                </a:lnTo>
                <a:lnTo>
                  <a:pt x="1725242" y="1651920"/>
                </a:lnTo>
                <a:lnTo>
                  <a:pt x="0" y="1651920"/>
                </a:lnTo>
                <a:lnTo>
                  <a:pt x="0" y="0"/>
                </a:lnTo>
                <a:close/>
              </a:path>
            </a:pathLst>
          </a:custGeom>
          <a:blipFill>
            <a:blip r:embed="rId14"/>
            <a:stretch>
              <a:fillRect l="0" t="0" r="0" b="0"/>
            </a:stretch>
          </a:blipFill>
        </p:spPr>
      </p:sp>
      <p:sp>
        <p:nvSpPr>
          <p:cNvPr name="Freeform 25" id="25"/>
          <p:cNvSpPr/>
          <p:nvPr/>
        </p:nvSpPr>
        <p:spPr>
          <a:xfrm flipH="false" flipV="false" rot="0">
            <a:off x="15952309" y="5551425"/>
            <a:ext cx="2125329" cy="1518644"/>
          </a:xfrm>
          <a:custGeom>
            <a:avLst/>
            <a:gdLst/>
            <a:ahLst/>
            <a:cxnLst/>
            <a:rect r="r" b="b" t="t" l="l"/>
            <a:pathLst>
              <a:path h="1518644" w="2125329">
                <a:moveTo>
                  <a:pt x="0" y="0"/>
                </a:moveTo>
                <a:lnTo>
                  <a:pt x="2125328" y="0"/>
                </a:lnTo>
                <a:lnTo>
                  <a:pt x="2125328" y="1518644"/>
                </a:lnTo>
                <a:lnTo>
                  <a:pt x="0" y="1518644"/>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324153" y="483006"/>
            <a:ext cx="10932912" cy="2228212"/>
          </a:xfrm>
          <a:prstGeom prst="rect">
            <a:avLst/>
          </a:prstGeom>
        </p:spPr>
        <p:txBody>
          <a:bodyPr anchor="t" rtlCol="false" tIns="0" lIns="0" bIns="0" rIns="0">
            <a:spAutoFit/>
          </a:bodyPr>
          <a:lstStyle/>
          <a:p>
            <a:pPr algn="ctr">
              <a:lnSpc>
                <a:spcPts val="8599"/>
              </a:lnSpc>
            </a:pPr>
            <a:r>
              <a:rPr lang="en-US" sz="8599" spc="799">
                <a:solidFill>
                  <a:srgbClr val="44645A"/>
                </a:solidFill>
                <a:latin typeface="Nadira Bold"/>
              </a:rPr>
              <a:t>Що таке фізичне тіло?</a:t>
            </a:r>
          </a:p>
        </p:txBody>
      </p:sp>
      <p:sp>
        <p:nvSpPr>
          <p:cNvPr name="TextBox 27" id="27"/>
          <p:cNvSpPr txBox="true"/>
          <p:nvPr/>
        </p:nvSpPr>
        <p:spPr>
          <a:xfrm rot="0">
            <a:off x="324153" y="2549140"/>
            <a:ext cx="14436042" cy="903606"/>
          </a:xfrm>
          <a:prstGeom prst="rect">
            <a:avLst/>
          </a:prstGeom>
        </p:spPr>
        <p:txBody>
          <a:bodyPr anchor="t" rtlCol="false" tIns="0" lIns="0" bIns="0" rIns="0">
            <a:spAutoFit/>
          </a:bodyPr>
          <a:lstStyle/>
          <a:p>
            <a:pPr algn="ctr">
              <a:lnSpc>
                <a:spcPts val="7419"/>
              </a:lnSpc>
              <a:spcBef>
                <a:spcPct val="0"/>
              </a:spcBef>
            </a:pPr>
            <a:r>
              <a:rPr lang="en-US" sz="5299">
                <a:solidFill>
                  <a:srgbClr val="44645A"/>
                </a:solidFill>
                <a:latin typeface="Comic Sans Bold"/>
              </a:rPr>
              <a:t>усі предмети та об’єкти, які нас оточують</a:t>
            </a:r>
          </a:p>
        </p:txBody>
      </p:sp>
      <p:sp>
        <p:nvSpPr>
          <p:cNvPr name="TextBox 28" id="28"/>
          <p:cNvSpPr txBox="true"/>
          <p:nvPr/>
        </p:nvSpPr>
        <p:spPr>
          <a:xfrm rot="0">
            <a:off x="13836081" y="5057775"/>
            <a:ext cx="2627078" cy="738506"/>
          </a:xfrm>
          <a:prstGeom prst="rect">
            <a:avLst/>
          </a:prstGeom>
        </p:spPr>
        <p:txBody>
          <a:bodyPr anchor="t" rtlCol="false" tIns="0" lIns="0" bIns="0" rIns="0">
            <a:spAutoFit/>
          </a:bodyPr>
          <a:lstStyle/>
          <a:p>
            <a:pPr algn="ctr">
              <a:lnSpc>
                <a:spcPts val="6019"/>
              </a:lnSpc>
            </a:pPr>
            <a:r>
              <a:rPr lang="en-US" sz="4299">
                <a:solidFill>
                  <a:srgbClr val="1D1D1B"/>
                </a:solidFill>
                <a:latin typeface="Comic Sans Bold"/>
              </a:rPr>
              <a:t>ШТУЧНІ</a:t>
            </a:r>
          </a:p>
        </p:txBody>
      </p:sp>
      <p:sp>
        <p:nvSpPr>
          <p:cNvPr name="TextBox 29" id="29"/>
          <p:cNvSpPr txBox="true"/>
          <p:nvPr/>
        </p:nvSpPr>
        <p:spPr>
          <a:xfrm rot="0">
            <a:off x="10523963" y="7840853"/>
            <a:ext cx="2640358" cy="712471"/>
          </a:xfrm>
          <a:prstGeom prst="rect">
            <a:avLst/>
          </a:prstGeom>
        </p:spPr>
        <p:txBody>
          <a:bodyPr anchor="t" rtlCol="false" tIns="0" lIns="0" bIns="0" rIns="0">
            <a:spAutoFit/>
          </a:bodyPr>
          <a:lstStyle/>
          <a:p>
            <a:pPr algn="ctr">
              <a:lnSpc>
                <a:spcPts val="5879"/>
              </a:lnSpc>
            </a:pPr>
            <a:r>
              <a:rPr lang="en-US" sz="4199">
                <a:solidFill>
                  <a:srgbClr val="1D1D1B"/>
                </a:solidFill>
                <a:latin typeface="Comic Sans Bold"/>
              </a:rPr>
              <a:t>НЕБЕСНІ</a:t>
            </a:r>
          </a:p>
        </p:txBody>
      </p:sp>
      <p:sp>
        <p:nvSpPr>
          <p:cNvPr name="TextBox 30" id="30"/>
          <p:cNvSpPr txBox="true"/>
          <p:nvPr/>
        </p:nvSpPr>
        <p:spPr>
          <a:xfrm rot="0">
            <a:off x="7590306" y="5067300"/>
            <a:ext cx="2933657" cy="662940"/>
          </a:xfrm>
          <a:prstGeom prst="rect">
            <a:avLst/>
          </a:prstGeom>
        </p:spPr>
        <p:txBody>
          <a:bodyPr anchor="t" rtlCol="false" tIns="0" lIns="0" bIns="0" rIns="0">
            <a:spAutoFit/>
          </a:bodyPr>
          <a:lstStyle/>
          <a:p>
            <a:pPr algn="ctr">
              <a:lnSpc>
                <a:spcPts val="5459"/>
              </a:lnSpc>
            </a:pPr>
            <a:r>
              <a:rPr lang="en-US" sz="3899">
                <a:solidFill>
                  <a:srgbClr val="1D1D1B"/>
                </a:solidFill>
                <a:latin typeface="Comic Sans Bold"/>
              </a:rPr>
              <a:t>ПРИРОДНІ</a:t>
            </a:r>
          </a:p>
        </p:txBody>
      </p:sp>
      <p:sp>
        <p:nvSpPr>
          <p:cNvPr name="TextBox 31" id="31"/>
          <p:cNvSpPr txBox="true"/>
          <p:nvPr/>
        </p:nvSpPr>
        <p:spPr>
          <a:xfrm rot="230207">
            <a:off x="4694621" y="4635214"/>
            <a:ext cx="2331490" cy="639445"/>
          </a:xfrm>
          <a:prstGeom prst="rect">
            <a:avLst/>
          </a:prstGeom>
        </p:spPr>
        <p:txBody>
          <a:bodyPr anchor="t" rtlCol="false" tIns="0" lIns="0" bIns="0" rIns="0">
            <a:spAutoFit/>
          </a:bodyPr>
          <a:lstStyle/>
          <a:p>
            <a:pPr algn="ctr">
              <a:lnSpc>
                <a:spcPts val="5179"/>
              </a:lnSpc>
            </a:pPr>
            <a:r>
              <a:rPr lang="en-US" sz="3699">
                <a:solidFill>
                  <a:srgbClr val="1D1D1B"/>
                </a:solidFill>
                <a:latin typeface="Comic Sans Bold"/>
              </a:rPr>
              <a:t>ЖИВІ</a:t>
            </a:r>
          </a:p>
        </p:txBody>
      </p:sp>
      <p:sp>
        <p:nvSpPr>
          <p:cNvPr name="TextBox 32" id="32"/>
          <p:cNvSpPr txBox="true"/>
          <p:nvPr/>
        </p:nvSpPr>
        <p:spPr>
          <a:xfrm rot="-1137253">
            <a:off x="4528069" y="6632448"/>
            <a:ext cx="2654041" cy="613410"/>
          </a:xfrm>
          <a:prstGeom prst="rect">
            <a:avLst/>
          </a:prstGeom>
        </p:spPr>
        <p:txBody>
          <a:bodyPr anchor="t" rtlCol="false" tIns="0" lIns="0" bIns="0" rIns="0">
            <a:spAutoFit/>
          </a:bodyPr>
          <a:lstStyle/>
          <a:p>
            <a:pPr algn="ctr">
              <a:lnSpc>
                <a:spcPts val="5039"/>
              </a:lnSpc>
            </a:pPr>
            <a:r>
              <a:rPr lang="en-US" sz="3599">
                <a:solidFill>
                  <a:srgbClr val="1D1D1B"/>
                </a:solidFill>
                <a:latin typeface="Comic Sans Bold"/>
              </a:rPr>
              <a:t>НЕЖИВІ</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true" flipV="true" rot="0">
            <a:off x="8225872" y="-1435908"/>
            <a:ext cx="7315200" cy="3513977"/>
          </a:xfrm>
          <a:custGeom>
            <a:avLst/>
            <a:gdLst/>
            <a:ahLst/>
            <a:cxnLst/>
            <a:rect r="r" b="b" t="t" l="l"/>
            <a:pathLst>
              <a:path h="3513977" w="7315200">
                <a:moveTo>
                  <a:pt x="7315200" y="3513977"/>
                </a:moveTo>
                <a:lnTo>
                  <a:pt x="0" y="3513977"/>
                </a:lnTo>
                <a:lnTo>
                  <a:pt x="0" y="0"/>
                </a:lnTo>
                <a:lnTo>
                  <a:pt x="7315200" y="0"/>
                </a:lnTo>
                <a:lnTo>
                  <a:pt x="7315200" y="351397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59895" y="7501312"/>
            <a:ext cx="7315200" cy="3513977"/>
          </a:xfrm>
          <a:custGeom>
            <a:avLst/>
            <a:gdLst/>
            <a:ahLst/>
            <a:cxnLst/>
            <a:rect r="r" b="b" t="t" l="l"/>
            <a:pathLst>
              <a:path h="3513977" w="7315200">
                <a:moveTo>
                  <a:pt x="0" y="0"/>
                </a:moveTo>
                <a:lnTo>
                  <a:pt x="7315200" y="0"/>
                </a:lnTo>
                <a:lnTo>
                  <a:pt x="7315200" y="3513976"/>
                </a:lnTo>
                <a:lnTo>
                  <a:pt x="0" y="35139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83352" y="8430768"/>
            <a:ext cx="7315200" cy="1856232"/>
          </a:xfrm>
          <a:custGeom>
            <a:avLst/>
            <a:gdLst/>
            <a:ahLst/>
            <a:cxnLst/>
            <a:rect r="r" b="b" t="t" l="l"/>
            <a:pathLst>
              <a:path h="1856232" w="7315200">
                <a:moveTo>
                  <a:pt x="0" y="0"/>
                </a:moveTo>
                <a:lnTo>
                  <a:pt x="7315200" y="0"/>
                </a:lnTo>
                <a:lnTo>
                  <a:pt x="7315200" y="1856232"/>
                </a:lnTo>
                <a:lnTo>
                  <a:pt x="0" y="1856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5400000">
            <a:off x="12716144" y="-438082"/>
            <a:ext cx="5133774" cy="6009938"/>
          </a:xfrm>
          <a:custGeom>
            <a:avLst/>
            <a:gdLst/>
            <a:ahLst/>
            <a:cxnLst/>
            <a:rect r="r" b="b" t="t" l="l"/>
            <a:pathLst>
              <a:path h="6009938" w="5133774">
                <a:moveTo>
                  <a:pt x="0" y="0"/>
                </a:moveTo>
                <a:lnTo>
                  <a:pt x="5133774" y="0"/>
                </a:lnTo>
                <a:lnTo>
                  <a:pt x="5133774" y="6009938"/>
                </a:lnTo>
                <a:lnTo>
                  <a:pt x="0" y="600993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4453485" y="321081"/>
            <a:ext cx="2997648" cy="2795307"/>
          </a:xfrm>
          <a:custGeom>
            <a:avLst/>
            <a:gdLst/>
            <a:ahLst/>
            <a:cxnLst/>
            <a:rect r="r" b="b" t="t" l="l"/>
            <a:pathLst>
              <a:path h="2795307" w="2997648">
                <a:moveTo>
                  <a:pt x="0" y="0"/>
                </a:moveTo>
                <a:lnTo>
                  <a:pt x="2997648" y="0"/>
                </a:lnTo>
                <a:lnTo>
                  <a:pt x="2997648" y="2795307"/>
                </a:lnTo>
                <a:lnTo>
                  <a:pt x="0" y="27953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4885048" y="2711218"/>
            <a:ext cx="8783865" cy="6647666"/>
          </a:xfrm>
          <a:custGeom>
            <a:avLst/>
            <a:gdLst/>
            <a:ahLst/>
            <a:cxnLst/>
            <a:rect r="r" b="b" t="t" l="l"/>
            <a:pathLst>
              <a:path h="6647666" w="8783865">
                <a:moveTo>
                  <a:pt x="0" y="0"/>
                </a:moveTo>
                <a:lnTo>
                  <a:pt x="8783865" y="0"/>
                </a:lnTo>
                <a:lnTo>
                  <a:pt x="8783865" y="6647666"/>
                </a:lnTo>
                <a:lnTo>
                  <a:pt x="0" y="6647666"/>
                </a:lnTo>
                <a:lnTo>
                  <a:pt x="0" y="0"/>
                </a:lnTo>
                <a:close/>
              </a:path>
            </a:pathLst>
          </a:custGeom>
          <a:blipFill>
            <a:blip r:embed="rId10"/>
            <a:stretch>
              <a:fillRect l="-29178" t="-23670" r="0" b="-4346"/>
            </a:stretch>
          </a:blipFill>
        </p:spPr>
      </p:sp>
      <p:grpSp>
        <p:nvGrpSpPr>
          <p:cNvPr name="Group 8" id="8"/>
          <p:cNvGrpSpPr/>
          <p:nvPr/>
        </p:nvGrpSpPr>
        <p:grpSpPr>
          <a:xfrm rot="0">
            <a:off x="13944906" y="5870448"/>
            <a:ext cx="4121575" cy="1630863"/>
            <a:chOff x="0" y="0"/>
            <a:chExt cx="1085518" cy="429528"/>
          </a:xfrm>
        </p:grpSpPr>
        <p:sp>
          <p:nvSpPr>
            <p:cNvPr name="Freeform 9" id="9"/>
            <p:cNvSpPr/>
            <p:nvPr/>
          </p:nvSpPr>
          <p:spPr>
            <a:xfrm flipH="false" flipV="false" rot="0">
              <a:off x="460916" y="0"/>
              <a:ext cx="163685" cy="429528"/>
            </a:xfrm>
            <a:custGeom>
              <a:avLst/>
              <a:gdLst/>
              <a:ahLst/>
              <a:cxnLst/>
              <a:rect r="r" b="b" t="t" l="l"/>
              <a:pathLst>
                <a:path h="429528" w="163685">
                  <a:moveTo>
                    <a:pt x="81843" y="0"/>
                  </a:moveTo>
                  <a:lnTo>
                    <a:pt x="81843" y="0"/>
                  </a:lnTo>
                  <a:cubicBezTo>
                    <a:pt x="163685" y="131480"/>
                    <a:pt x="163685" y="298048"/>
                    <a:pt x="81843" y="429528"/>
                  </a:cubicBezTo>
                  <a:cubicBezTo>
                    <a:pt x="0" y="298048"/>
                    <a:pt x="0" y="131480"/>
                    <a:pt x="81843" y="0"/>
                  </a:cubicBezTo>
                  <a:close/>
                </a:path>
              </a:pathLst>
            </a:custGeom>
            <a:solidFill>
              <a:srgbClr val="67B58F"/>
            </a:soli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11" id="11"/>
          <p:cNvGrpSpPr/>
          <p:nvPr/>
        </p:nvGrpSpPr>
        <p:grpSpPr>
          <a:xfrm rot="0">
            <a:off x="669531" y="4019638"/>
            <a:ext cx="3856348" cy="1706134"/>
            <a:chOff x="0" y="0"/>
            <a:chExt cx="1015664" cy="449352"/>
          </a:xfrm>
        </p:grpSpPr>
        <p:sp>
          <p:nvSpPr>
            <p:cNvPr name="Freeform 12" id="12"/>
            <p:cNvSpPr/>
            <p:nvPr/>
          </p:nvSpPr>
          <p:spPr>
            <a:xfrm flipH="false" flipV="false" rot="0">
              <a:off x="417494" y="0"/>
              <a:ext cx="180675" cy="449352"/>
            </a:xfrm>
            <a:custGeom>
              <a:avLst/>
              <a:gdLst/>
              <a:ahLst/>
              <a:cxnLst/>
              <a:rect r="r" b="b" t="t" l="l"/>
              <a:pathLst>
                <a:path h="449352" w="180675">
                  <a:moveTo>
                    <a:pt x="90338" y="0"/>
                  </a:moveTo>
                  <a:lnTo>
                    <a:pt x="90338" y="0"/>
                  </a:lnTo>
                  <a:cubicBezTo>
                    <a:pt x="180676" y="136163"/>
                    <a:pt x="180676" y="313189"/>
                    <a:pt x="90338" y="449352"/>
                  </a:cubicBezTo>
                  <a:cubicBezTo>
                    <a:pt x="0" y="313189"/>
                    <a:pt x="0" y="136163"/>
                    <a:pt x="90338" y="0"/>
                  </a:cubicBezTo>
                  <a:close/>
                </a:path>
              </a:pathLst>
            </a:custGeom>
            <a:solidFill>
              <a:srgbClr val="F9C5A9"/>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TextBox 14" id="14"/>
          <p:cNvSpPr txBox="true"/>
          <p:nvPr/>
        </p:nvSpPr>
        <p:spPr>
          <a:xfrm rot="0">
            <a:off x="324153" y="483006"/>
            <a:ext cx="10932912" cy="2228212"/>
          </a:xfrm>
          <a:prstGeom prst="rect">
            <a:avLst/>
          </a:prstGeom>
        </p:spPr>
        <p:txBody>
          <a:bodyPr anchor="t" rtlCol="false" tIns="0" lIns="0" bIns="0" rIns="0">
            <a:spAutoFit/>
          </a:bodyPr>
          <a:lstStyle/>
          <a:p>
            <a:pPr algn="ctr">
              <a:lnSpc>
                <a:spcPts val="8599"/>
              </a:lnSpc>
            </a:pPr>
            <a:r>
              <a:rPr lang="en-US" sz="8599" spc="799">
                <a:solidFill>
                  <a:srgbClr val="44645A"/>
                </a:solidFill>
                <a:latin typeface="Nadira Bold"/>
              </a:rPr>
              <a:t>Характеристики тіл</a:t>
            </a:r>
          </a:p>
        </p:txBody>
      </p:sp>
      <p:sp>
        <p:nvSpPr>
          <p:cNvPr name="TextBox 15" id="15"/>
          <p:cNvSpPr txBox="true"/>
          <p:nvPr/>
        </p:nvSpPr>
        <p:spPr>
          <a:xfrm rot="0">
            <a:off x="1511250" y="4478370"/>
            <a:ext cx="2172910" cy="712471"/>
          </a:xfrm>
          <a:prstGeom prst="rect">
            <a:avLst/>
          </a:prstGeom>
        </p:spPr>
        <p:txBody>
          <a:bodyPr anchor="t" rtlCol="false" tIns="0" lIns="0" bIns="0" rIns="0">
            <a:spAutoFit/>
          </a:bodyPr>
          <a:lstStyle/>
          <a:p>
            <a:pPr algn="ctr">
              <a:lnSpc>
                <a:spcPts val="5879"/>
              </a:lnSpc>
            </a:pPr>
            <a:r>
              <a:rPr lang="en-US" sz="4199">
                <a:solidFill>
                  <a:srgbClr val="1D1D1B"/>
                </a:solidFill>
                <a:latin typeface="Comic Sans Bold"/>
              </a:rPr>
              <a:t>КОЛІР</a:t>
            </a:r>
          </a:p>
        </p:txBody>
      </p:sp>
      <p:sp>
        <p:nvSpPr>
          <p:cNvPr name="TextBox 16" id="16"/>
          <p:cNvSpPr txBox="true"/>
          <p:nvPr/>
        </p:nvSpPr>
        <p:spPr>
          <a:xfrm rot="0">
            <a:off x="14170719" y="6408385"/>
            <a:ext cx="3669949" cy="497840"/>
          </a:xfrm>
          <a:prstGeom prst="rect">
            <a:avLst/>
          </a:prstGeom>
        </p:spPr>
        <p:txBody>
          <a:bodyPr anchor="t" rtlCol="false" tIns="0" lIns="0" bIns="0" rIns="0">
            <a:spAutoFit/>
          </a:bodyPr>
          <a:lstStyle/>
          <a:p>
            <a:pPr algn="ctr">
              <a:lnSpc>
                <a:spcPts val="4060"/>
              </a:lnSpc>
            </a:pPr>
            <a:r>
              <a:rPr lang="en-US" sz="2900">
                <a:solidFill>
                  <a:srgbClr val="1D1D1B"/>
                </a:solidFill>
                <a:latin typeface="Comic Sans Bold"/>
              </a:rPr>
              <a:t>Електропровідність</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true" flipV="true" rot="0">
            <a:off x="8225872" y="-1435908"/>
            <a:ext cx="7315200" cy="3513977"/>
          </a:xfrm>
          <a:custGeom>
            <a:avLst/>
            <a:gdLst/>
            <a:ahLst/>
            <a:cxnLst/>
            <a:rect r="r" b="b" t="t" l="l"/>
            <a:pathLst>
              <a:path h="3513977" w="7315200">
                <a:moveTo>
                  <a:pt x="7315200" y="3513977"/>
                </a:moveTo>
                <a:lnTo>
                  <a:pt x="0" y="3513977"/>
                </a:lnTo>
                <a:lnTo>
                  <a:pt x="0" y="0"/>
                </a:lnTo>
                <a:lnTo>
                  <a:pt x="7315200" y="0"/>
                </a:lnTo>
                <a:lnTo>
                  <a:pt x="7315200" y="351397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59895" y="7501312"/>
            <a:ext cx="7315200" cy="3513977"/>
          </a:xfrm>
          <a:custGeom>
            <a:avLst/>
            <a:gdLst/>
            <a:ahLst/>
            <a:cxnLst/>
            <a:rect r="r" b="b" t="t" l="l"/>
            <a:pathLst>
              <a:path h="3513977" w="7315200">
                <a:moveTo>
                  <a:pt x="0" y="0"/>
                </a:moveTo>
                <a:lnTo>
                  <a:pt x="7315200" y="0"/>
                </a:lnTo>
                <a:lnTo>
                  <a:pt x="7315200" y="3513976"/>
                </a:lnTo>
                <a:lnTo>
                  <a:pt x="0" y="35139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83352" y="8430768"/>
            <a:ext cx="7315200" cy="1856232"/>
          </a:xfrm>
          <a:custGeom>
            <a:avLst/>
            <a:gdLst/>
            <a:ahLst/>
            <a:cxnLst/>
            <a:rect r="r" b="b" t="t" l="l"/>
            <a:pathLst>
              <a:path h="1856232" w="7315200">
                <a:moveTo>
                  <a:pt x="0" y="0"/>
                </a:moveTo>
                <a:lnTo>
                  <a:pt x="7315200" y="0"/>
                </a:lnTo>
                <a:lnTo>
                  <a:pt x="7315200" y="1856232"/>
                </a:lnTo>
                <a:lnTo>
                  <a:pt x="0" y="1856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199733" y="268178"/>
            <a:ext cx="8864230" cy="9731191"/>
          </a:xfrm>
          <a:custGeom>
            <a:avLst/>
            <a:gdLst/>
            <a:ahLst/>
            <a:cxnLst/>
            <a:rect r="r" b="b" t="t" l="l"/>
            <a:pathLst>
              <a:path h="9731191" w="8864230">
                <a:moveTo>
                  <a:pt x="0" y="0"/>
                </a:moveTo>
                <a:lnTo>
                  <a:pt x="8864230" y="0"/>
                </a:lnTo>
                <a:lnTo>
                  <a:pt x="8864230" y="9731191"/>
                </a:lnTo>
                <a:lnTo>
                  <a:pt x="0" y="973119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5400000">
            <a:off x="12716144" y="-438082"/>
            <a:ext cx="5133774" cy="6009938"/>
          </a:xfrm>
          <a:custGeom>
            <a:avLst/>
            <a:gdLst/>
            <a:ahLst/>
            <a:cxnLst/>
            <a:rect r="r" b="b" t="t" l="l"/>
            <a:pathLst>
              <a:path h="6009938" w="5133774">
                <a:moveTo>
                  <a:pt x="0" y="0"/>
                </a:moveTo>
                <a:lnTo>
                  <a:pt x="5133774" y="0"/>
                </a:lnTo>
                <a:lnTo>
                  <a:pt x="5133774" y="6009938"/>
                </a:lnTo>
                <a:lnTo>
                  <a:pt x="0" y="600993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1511189" y="46000"/>
            <a:ext cx="5480021" cy="3406746"/>
          </a:xfrm>
          <a:custGeom>
            <a:avLst/>
            <a:gdLst/>
            <a:ahLst/>
            <a:cxnLst/>
            <a:rect r="r" b="b" t="t" l="l"/>
            <a:pathLst>
              <a:path h="3406746" w="5480021">
                <a:moveTo>
                  <a:pt x="0" y="0"/>
                </a:moveTo>
                <a:lnTo>
                  <a:pt x="5480020" y="0"/>
                </a:lnTo>
                <a:lnTo>
                  <a:pt x="5480020" y="3406746"/>
                </a:lnTo>
                <a:lnTo>
                  <a:pt x="0" y="3406746"/>
                </a:lnTo>
                <a:lnTo>
                  <a:pt x="0" y="0"/>
                </a:lnTo>
                <a:close/>
              </a:path>
            </a:pathLst>
          </a:custGeom>
          <a:blipFill>
            <a:blip r:embed="rId10"/>
            <a:stretch>
              <a:fillRect l="0" t="0" r="0" b="0"/>
            </a:stretch>
          </a:blipFill>
        </p:spPr>
      </p:sp>
      <p:sp>
        <p:nvSpPr>
          <p:cNvPr name="Freeform 8" id="8"/>
          <p:cNvSpPr/>
          <p:nvPr/>
        </p:nvSpPr>
        <p:spPr>
          <a:xfrm flipH="false" flipV="false" rot="0">
            <a:off x="13599775" y="6518839"/>
            <a:ext cx="4688225" cy="3768161"/>
          </a:xfrm>
          <a:custGeom>
            <a:avLst/>
            <a:gdLst/>
            <a:ahLst/>
            <a:cxnLst/>
            <a:rect r="r" b="b" t="t" l="l"/>
            <a:pathLst>
              <a:path h="3768161" w="4688225">
                <a:moveTo>
                  <a:pt x="0" y="0"/>
                </a:moveTo>
                <a:lnTo>
                  <a:pt x="4688225" y="0"/>
                </a:lnTo>
                <a:lnTo>
                  <a:pt x="4688225" y="3768161"/>
                </a:lnTo>
                <a:lnTo>
                  <a:pt x="0" y="3768161"/>
                </a:lnTo>
                <a:lnTo>
                  <a:pt x="0" y="0"/>
                </a:lnTo>
                <a:close/>
              </a:path>
            </a:pathLst>
          </a:custGeom>
          <a:blipFill>
            <a:blip r:embed="rId11"/>
            <a:stretch>
              <a:fillRect l="0" t="0" r="0" b="0"/>
            </a:stretch>
          </a:blipFill>
        </p:spPr>
      </p:sp>
      <p:sp>
        <p:nvSpPr>
          <p:cNvPr name="TextBox 9" id="9"/>
          <p:cNvSpPr txBox="true"/>
          <p:nvPr/>
        </p:nvSpPr>
        <p:spPr>
          <a:xfrm rot="0">
            <a:off x="2133624" y="1272791"/>
            <a:ext cx="6996449" cy="4312286"/>
          </a:xfrm>
          <a:prstGeom prst="rect">
            <a:avLst/>
          </a:prstGeom>
        </p:spPr>
        <p:txBody>
          <a:bodyPr anchor="t" rtlCol="false" tIns="0" lIns="0" bIns="0" rIns="0">
            <a:spAutoFit/>
          </a:bodyPr>
          <a:lstStyle/>
          <a:p>
            <a:pPr algn="ctr">
              <a:lnSpc>
                <a:spcPts val="4339"/>
              </a:lnSpc>
              <a:spcBef>
                <a:spcPct val="0"/>
              </a:spcBef>
            </a:pPr>
            <a:r>
              <a:rPr lang="en-US" sz="3099">
                <a:solidFill>
                  <a:srgbClr val="FCF4E9"/>
                </a:solidFill>
                <a:latin typeface="Comic Sans Bold"/>
              </a:rPr>
              <a:t>Макросвіт складають предмети та об’єкти довкілля, які ми бачимо. Це комахи, птахи, тварини, рослини, дерева, автомобілі та будинки. Багато фізичних тіл макросвіту створила людина. Це мобільний телефон, термос, космічний апарат та інші.</a:t>
            </a:r>
          </a:p>
        </p:txBody>
      </p:sp>
      <p:sp>
        <p:nvSpPr>
          <p:cNvPr name="TextBox 10" id="10"/>
          <p:cNvSpPr txBox="true"/>
          <p:nvPr/>
        </p:nvSpPr>
        <p:spPr>
          <a:xfrm rot="0">
            <a:off x="10513753" y="4417377"/>
            <a:ext cx="6996449" cy="1309371"/>
          </a:xfrm>
          <a:prstGeom prst="rect">
            <a:avLst/>
          </a:prstGeom>
        </p:spPr>
        <p:txBody>
          <a:bodyPr anchor="t" rtlCol="false" tIns="0" lIns="0" bIns="0" rIns="0">
            <a:spAutoFit/>
          </a:bodyPr>
          <a:lstStyle/>
          <a:p>
            <a:pPr algn="ctr">
              <a:lnSpc>
                <a:spcPts val="10779"/>
              </a:lnSpc>
            </a:pPr>
            <a:r>
              <a:rPr lang="en-US" sz="7699" u="sng">
                <a:solidFill>
                  <a:srgbClr val="44645A"/>
                </a:solidFill>
                <a:latin typeface="Nadira Bold"/>
              </a:rPr>
              <a:t>МАКРОСВІТ</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true" flipV="true" rot="0">
            <a:off x="8225872" y="-1435908"/>
            <a:ext cx="7315200" cy="3513977"/>
          </a:xfrm>
          <a:custGeom>
            <a:avLst/>
            <a:gdLst/>
            <a:ahLst/>
            <a:cxnLst/>
            <a:rect r="r" b="b" t="t" l="l"/>
            <a:pathLst>
              <a:path h="3513977" w="7315200">
                <a:moveTo>
                  <a:pt x="7315200" y="3513977"/>
                </a:moveTo>
                <a:lnTo>
                  <a:pt x="0" y="3513977"/>
                </a:lnTo>
                <a:lnTo>
                  <a:pt x="0" y="0"/>
                </a:lnTo>
                <a:lnTo>
                  <a:pt x="7315200" y="0"/>
                </a:lnTo>
                <a:lnTo>
                  <a:pt x="7315200" y="351397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59895" y="7501312"/>
            <a:ext cx="7315200" cy="3513977"/>
          </a:xfrm>
          <a:custGeom>
            <a:avLst/>
            <a:gdLst/>
            <a:ahLst/>
            <a:cxnLst/>
            <a:rect r="r" b="b" t="t" l="l"/>
            <a:pathLst>
              <a:path h="3513977" w="7315200">
                <a:moveTo>
                  <a:pt x="0" y="0"/>
                </a:moveTo>
                <a:lnTo>
                  <a:pt x="7315200" y="0"/>
                </a:lnTo>
                <a:lnTo>
                  <a:pt x="7315200" y="3513976"/>
                </a:lnTo>
                <a:lnTo>
                  <a:pt x="0" y="35139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83352" y="8430768"/>
            <a:ext cx="7315200" cy="1856232"/>
          </a:xfrm>
          <a:custGeom>
            <a:avLst/>
            <a:gdLst/>
            <a:ahLst/>
            <a:cxnLst/>
            <a:rect r="r" b="b" t="t" l="l"/>
            <a:pathLst>
              <a:path h="1856232" w="7315200">
                <a:moveTo>
                  <a:pt x="0" y="0"/>
                </a:moveTo>
                <a:lnTo>
                  <a:pt x="7315200" y="0"/>
                </a:lnTo>
                <a:lnTo>
                  <a:pt x="7315200" y="1856232"/>
                </a:lnTo>
                <a:lnTo>
                  <a:pt x="0" y="1856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199733" y="268178"/>
            <a:ext cx="8864230" cy="9731191"/>
          </a:xfrm>
          <a:custGeom>
            <a:avLst/>
            <a:gdLst/>
            <a:ahLst/>
            <a:cxnLst/>
            <a:rect r="r" b="b" t="t" l="l"/>
            <a:pathLst>
              <a:path h="9731191" w="8864230">
                <a:moveTo>
                  <a:pt x="0" y="0"/>
                </a:moveTo>
                <a:lnTo>
                  <a:pt x="8864230" y="0"/>
                </a:lnTo>
                <a:lnTo>
                  <a:pt x="8864230" y="9731191"/>
                </a:lnTo>
                <a:lnTo>
                  <a:pt x="0" y="973119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5400000">
            <a:off x="12716144" y="-438082"/>
            <a:ext cx="5133774" cy="6009938"/>
          </a:xfrm>
          <a:custGeom>
            <a:avLst/>
            <a:gdLst/>
            <a:ahLst/>
            <a:cxnLst/>
            <a:rect r="r" b="b" t="t" l="l"/>
            <a:pathLst>
              <a:path h="6009938" w="5133774">
                <a:moveTo>
                  <a:pt x="0" y="0"/>
                </a:moveTo>
                <a:lnTo>
                  <a:pt x="5133774" y="0"/>
                </a:lnTo>
                <a:lnTo>
                  <a:pt x="5133774" y="6009938"/>
                </a:lnTo>
                <a:lnTo>
                  <a:pt x="0" y="600993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2183178" y="6286069"/>
            <a:ext cx="3657600" cy="3713299"/>
          </a:xfrm>
          <a:custGeom>
            <a:avLst/>
            <a:gdLst/>
            <a:ahLst/>
            <a:cxnLst/>
            <a:rect r="r" b="b" t="t" l="l"/>
            <a:pathLst>
              <a:path h="3713299" w="3657600">
                <a:moveTo>
                  <a:pt x="0" y="0"/>
                </a:moveTo>
                <a:lnTo>
                  <a:pt x="3657600" y="0"/>
                </a:lnTo>
                <a:lnTo>
                  <a:pt x="3657600" y="3713300"/>
                </a:lnTo>
                <a:lnTo>
                  <a:pt x="0" y="37133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1907221" y="268178"/>
            <a:ext cx="4209514" cy="4114800"/>
          </a:xfrm>
          <a:custGeom>
            <a:avLst/>
            <a:gdLst/>
            <a:ahLst/>
            <a:cxnLst/>
            <a:rect r="r" b="b" t="t" l="l"/>
            <a:pathLst>
              <a:path h="4114800" w="4209514">
                <a:moveTo>
                  <a:pt x="0" y="0"/>
                </a:moveTo>
                <a:lnTo>
                  <a:pt x="4209514" y="0"/>
                </a:lnTo>
                <a:lnTo>
                  <a:pt x="4209514" y="4114800"/>
                </a:lnTo>
                <a:lnTo>
                  <a:pt x="0" y="411480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9" id="9"/>
          <p:cNvSpPr txBox="true"/>
          <p:nvPr/>
        </p:nvSpPr>
        <p:spPr>
          <a:xfrm rot="0">
            <a:off x="2147551" y="1394758"/>
            <a:ext cx="6996449" cy="3980181"/>
          </a:xfrm>
          <a:prstGeom prst="rect">
            <a:avLst/>
          </a:prstGeom>
        </p:spPr>
        <p:txBody>
          <a:bodyPr anchor="t" rtlCol="false" tIns="0" lIns="0" bIns="0" rIns="0">
            <a:spAutoFit/>
          </a:bodyPr>
          <a:lstStyle/>
          <a:p>
            <a:pPr algn="ctr">
              <a:lnSpc>
                <a:spcPts val="5319"/>
              </a:lnSpc>
              <a:spcBef>
                <a:spcPct val="0"/>
              </a:spcBef>
            </a:pPr>
            <a:r>
              <a:rPr lang="en-US" sz="3799">
                <a:solidFill>
                  <a:srgbClr val="FCF4E9"/>
                </a:solidFill>
                <a:latin typeface="Comic Sans Bold"/>
              </a:rPr>
              <a:t>Мікросвіт складають молекули, атоми, а також організми малих розмірів, яких неможливо побачити без спеціального обладнання.</a:t>
            </a:r>
          </a:p>
        </p:txBody>
      </p:sp>
      <p:sp>
        <p:nvSpPr>
          <p:cNvPr name="TextBox 10" id="10"/>
          <p:cNvSpPr txBox="true"/>
          <p:nvPr/>
        </p:nvSpPr>
        <p:spPr>
          <a:xfrm rot="0">
            <a:off x="10265031" y="4648816"/>
            <a:ext cx="6996449" cy="1309371"/>
          </a:xfrm>
          <a:prstGeom prst="rect">
            <a:avLst/>
          </a:prstGeom>
        </p:spPr>
        <p:txBody>
          <a:bodyPr anchor="t" rtlCol="false" tIns="0" lIns="0" bIns="0" rIns="0">
            <a:spAutoFit/>
          </a:bodyPr>
          <a:lstStyle/>
          <a:p>
            <a:pPr algn="ctr">
              <a:lnSpc>
                <a:spcPts val="10779"/>
              </a:lnSpc>
            </a:pPr>
            <a:r>
              <a:rPr lang="en-US" sz="7699" u="sng">
                <a:solidFill>
                  <a:srgbClr val="44645A"/>
                </a:solidFill>
                <a:latin typeface="Nadira Bold"/>
              </a:rPr>
              <a:t>МІКРОСВІТ</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true" flipV="true" rot="0">
            <a:off x="8225872" y="-1435908"/>
            <a:ext cx="7315200" cy="3513977"/>
          </a:xfrm>
          <a:custGeom>
            <a:avLst/>
            <a:gdLst/>
            <a:ahLst/>
            <a:cxnLst/>
            <a:rect r="r" b="b" t="t" l="l"/>
            <a:pathLst>
              <a:path h="3513977" w="7315200">
                <a:moveTo>
                  <a:pt x="7315200" y="3513977"/>
                </a:moveTo>
                <a:lnTo>
                  <a:pt x="0" y="3513977"/>
                </a:lnTo>
                <a:lnTo>
                  <a:pt x="0" y="0"/>
                </a:lnTo>
                <a:lnTo>
                  <a:pt x="7315200" y="0"/>
                </a:lnTo>
                <a:lnTo>
                  <a:pt x="7315200" y="351397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59895" y="7501312"/>
            <a:ext cx="7315200" cy="3513977"/>
          </a:xfrm>
          <a:custGeom>
            <a:avLst/>
            <a:gdLst/>
            <a:ahLst/>
            <a:cxnLst/>
            <a:rect r="r" b="b" t="t" l="l"/>
            <a:pathLst>
              <a:path h="3513977" w="7315200">
                <a:moveTo>
                  <a:pt x="0" y="0"/>
                </a:moveTo>
                <a:lnTo>
                  <a:pt x="7315200" y="0"/>
                </a:lnTo>
                <a:lnTo>
                  <a:pt x="7315200" y="3513976"/>
                </a:lnTo>
                <a:lnTo>
                  <a:pt x="0" y="35139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83352" y="8430768"/>
            <a:ext cx="7315200" cy="1856232"/>
          </a:xfrm>
          <a:custGeom>
            <a:avLst/>
            <a:gdLst/>
            <a:ahLst/>
            <a:cxnLst/>
            <a:rect r="r" b="b" t="t" l="l"/>
            <a:pathLst>
              <a:path h="1856232" w="7315200">
                <a:moveTo>
                  <a:pt x="0" y="0"/>
                </a:moveTo>
                <a:lnTo>
                  <a:pt x="7315200" y="0"/>
                </a:lnTo>
                <a:lnTo>
                  <a:pt x="7315200" y="1856232"/>
                </a:lnTo>
                <a:lnTo>
                  <a:pt x="0" y="1856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199733" y="268178"/>
            <a:ext cx="8864230" cy="9731191"/>
          </a:xfrm>
          <a:custGeom>
            <a:avLst/>
            <a:gdLst/>
            <a:ahLst/>
            <a:cxnLst/>
            <a:rect r="r" b="b" t="t" l="l"/>
            <a:pathLst>
              <a:path h="9731191" w="8864230">
                <a:moveTo>
                  <a:pt x="0" y="0"/>
                </a:moveTo>
                <a:lnTo>
                  <a:pt x="8864230" y="0"/>
                </a:lnTo>
                <a:lnTo>
                  <a:pt x="8864230" y="9731191"/>
                </a:lnTo>
                <a:lnTo>
                  <a:pt x="0" y="973119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5400000">
            <a:off x="12716144" y="-438082"/>
            <a:ext cx="5133774" cy="6009938"/>
          </a:xfrm>
          <a:custGeom>
            <a:avLst/>
            <a:gdLst/>
            <a:ahLst/>
            <a:cxnLst/>
            <a:rect r="r" b="b" t="t" l="l"/>
            <a:pathLst>
              <a:path h="6009938" w="5133774">
                <a:moveTo>
                  <a:pt x="0" y="0"/>
                </a:moveTo>
                <a:lnTo>
                  <a:pt x="5133774" y="0"/>
                </a:lnTo>
                <a:lnTo>
                  <a:pt x="5133774" y="6009938"/>
                </a:lnTo>
                <a:lnTo>
                  <a:pt x="0" y="600993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1056445" y="1028700"/>
            <a:ext cx="5974394" cy="2927453"/>
          </a:xfrm>
          <a:custGeom>
            <a:avLst/>
            <a:gdLst/>
            <a:ahLst/>
            <a:cxnLst/>
            <a:rect r="r" b="b" t="t" l="l"/>
            <a:pathLst>
              <a:path h="2927453" w="5974394">
                <a:moveTo>
                  <a:pt x="0" y="0"/>
                </a:moveTo>
                <a:lnTo>
                  <a:pt x="5974394" y="0"/>
                </a:lnTo>
                <a:lnTo>
                  <a:pt x="5974394" y="2927453"/>
                </a:lnTo>
                <a:lnTo>
                  <a:pt x="0" y="292745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1346655" y="6221274"/>
            <a:ext cx="5914825" cy="3778095"/>
          </a:xfrm>
          <a:custGeom>
            <a:avLst/>
            <a:gdLst/>
            <a:ahLst/>
            <a:cxnLst/>
            <a:rect r="r" b="b" t="t" l="l"/>
            <a:pathLst>
              <a:path h="3778095" w="5914825">
                <a:moveTo>
                  <a:pt x="0" y="0"/>
                </a:moveTo>
                <a:lnTo>
                  <a:pt x="5914825" y="0"/>
                </a:lnTo>
                <a:lnTo>
                  <a:pt x="5914825" y="3778095"/>
                </a:lnTo>
                <a:lnTo>
                  <a:pt x="0" y="377809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9" id="9"/>
          <p:cNvSpPr txBox="true"/>
          <p:nvPr/>
        </p:nvSpPr>
        <p:spPr>
          <a:xfrm rot="0">
            <a:off x="2147551" y="952500"/>
            <a:ext cx="6996449" cy="4646931"/>
          </a:xfrm>
          <a:prstGeom prst="rect">
            <a:avLst/>
          </a:prstGeom>
        </p:spPr>
        <p:txBody>
          <a:bodyPr anchor="t" rtlCol="false" tIns="0" lIns="0" bIns="0" rIns="0">
            <a:spAutoFit/>
          </a:bodyPr>
          <a:lstStyle/>
          <a:p>
            <a:pPr algn="ctr">
              <a:lnSpc>
                <a:spcPts val="5319"/>
              </a:lnSpc>
              <a:spcBef>
                <a:spcPct val="0"/>
              </a:spcBef>
            </a:pPr>
            <a:r>
              <a:rPr lang="en-US" sz="3799">
                <a:solidFill>
                  <a:srgbClr val="FCF4E9"/>
                </a:solidFill>
                <a:latin typeface="Comic Sans Bold"/>
              </a:rPr>
              <a:t>Мегасвіт — це планети, зоряні скупчення, галактики, світ величезних космічних розмірів і швидкостей. Усі фізичні тіла мегасвіту мають природне походження.</a:t>
            </a:r>
          </a:p>
        </p:txBody>
      </p:sp>
      <p:sp>
        <p:nvSpPr>
          <p:cNvPr name="TextBox 10" id="10"/>
          <p:cNvSpPr txBox="true"/>
          <p:nvPr/>
        </p:nvSpPr>
        <p:spPr>
          <a:xfrm rot="0">
            <a:off x="10265031" y="4648816"/>
            <a:ext cx="6996449" cy="1309371"/>
          </a:xfrm>
          <a:prstGeom prst="rect">
            <a:avLst/>
          </a:prstGeom>
        </p:spPr>
        <p:txBody>
          <a:bodyPr anchor="t" rtlCol="false" tIns="0" lIns="0" bIns="0" rIns="0">
            <a:spAutoFit/>
          </a:bodyPr>
          <a:lstStyle/>
          <a:p>
            <a:pPr algn="ctr">
              <a:lnSpc>
                <a:spcPts val="10779"/>
              </a:lnSpc>
            </a:pPr>
            <a:r>
              <a:rPr lang="en-US" sz="7699" u="sng">
                <a:solidFill>
                  <a:srgbClr val="44645A"/>
                </a:solidFill>
                <a:latin typeface="Nadira Bold"/>
              </a:rPr>
              <a:t>МЕГАСВІТ</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44645A"/>
        </a:solidFill>
      </p:bgPr>
    </p:bg>
    <p:spTree>
      <p:nvGrpSpPr>
        <p:cNvPr id="1" name=""/>
        <p:cNvGrpSpPr/>
        <p:nvPr/>
      </p:nvGrpSpPr>
      <p:grpSpPr>
        <a:xfrm>
          <a:off x="0" y="0"/>
          <a:ext cx="0" cy="0"/>
          <a:chOff x="0" y="0"/>
          <a:chExt cx="0" cy="0"/>
        </a:xfrm>
      </p:grpSpPr>
      <p:sp>
        <p:nvSpPr>
          <p:cNvPr name="Freeform 2" id="2"/>
          <p:cNvSpPr/>
          <p:nvPr/>
        </p:nvSpPr>
        <p:spPr>
          <a:xfrm flipH="false" flipV="false" rot="0">
            <a:off x="2662206" y="1168841"/>
            <a:ext cx="13830387" cy="7910237"/>
          </a:xfrm>
          <a:custGeom>
            <a:avLst/>
            <a:gdLst/>
            <a:ahLst/>
            <a:cxnLst/>
            <a:rect r="r" b="b" t="t" l="l"/>
            <a:pathLst>
              <a:path h="7910237" w="13830387">
                <a:moveTo>
                  <a:pt x="0" y="0"/>
                </a:moveTo>
                <a:lnTo>
                  <a:pt x="13830387" y="0"/>
                </a:lnTo>
                <a:lnTo>
                  <a:pt x="13830387" y="7910236"/>
                </a:lnTo>
                <a:lnTo>
                  <a:pt x="0" y="79102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2563614">
            <a:off x="721438" y="1752685"/>
            <a:ext cx="4059135" cy="2752832"/>
          </a:xfrm>
          <a:custGeom>
            <a:avLst/>
            <a:gdLst/>
            <a:ahLst/>
            <a:cxnLst/>
            <a:rect r="r" b="b" t="t" l="l"/>
            <a:pathLst>
              <a:path h="2752832" w="4059135">
                <a:moveTo>
                  <a:pt x="0" y="0"/>
                </a:moveTo>
                <a:lnTo>
                  <a:pt x="4059135" y="0"/>
                </a:lnTo>
                <a:lnTo>
                  <a:pt x="4059135" y="2752831"/>
                </a:lnTo>
                <a:lnTo>
                  <a:pt x="0" y="275283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1468408">
            <a:off x="2205060" y="702603"/>
            <a:ext cx="1646879" cy="1818843"/>
          </a:xfrm>
          <a:custGeom>
            <a:avLst/>
            <a:gdLst/>
            <a:ahLst/>
            <a:cxnLst/>
            <a:rect r="r" b="b" t="t" l="l"/>
            <a:pathLst>
              <a:path h="1818843" w="1646879">
                <a:moveTo>
                  <a:pt x="0" y="0"/>
                </a:moveTo>
                <a:lnTo>
                  <a:pt x="1646879" y="0"/>
                </a:lnTo>
                <a:lnTo>
                  <a:pt x="1646879" y="1818842"/>
                </a:lnTo>
                <a:lnTo>
                  <a:pt x="0" y="18188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4232811" y="8136198"/>
            <a:ext cx="2579260" cy="1486592"/>
          </a:xfrm>
          <a:custGeom>
            <a:avLst/>
            <a:gdLst/>
            <a:ahLst/>
            <a:cxnLst/>
            <a:rect r="r" b="b" t="t" l="l"/>
            <a:pathLst>
              <a:path h="1486592" w="2579260">
                <a:moveTo>
                  <a:pt x="0" y="0"/>
                </a:moveTo>
                <a:lnTo>
                  <a:pt x="2579260" y="0"/>
                </a:lnTo>
                <a:lnTo>
                  <a:pt x="2579260" y="1486591"/>
                </a:lnTo>
                <a:lnTo>
                  <a:pt x="0" y="148659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53182" y="5868897"/>
            <a:ext cx="5018049" cy="4114800"/>
          </a:xfrm>
          <a:custGeom>
            <a:avLst/>
            <a:gdLst/>
            <a:ahLst/>
            <a:cxnLst/>
            <a:rect r="r" b="b" t="t" l="l"/>
            <a:pathLst>
              <a:path h="4114800" w="5018049">
                <a:moveTo>
                  <a:pt x="0" y="0"/>
                </a:moveTo>
                <a:lnTo>
                  <a:pt x="5018049" y="0"/>
                </a:lnTo>
                <a:lnTo>
                  <a:pt x="5018049"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14232811" y="443183"/>
            <a:ext cx="3628842" cy="3093588"/>
          </a:xfrm>
          <a:custGeom>
            <a:avLst/>
            <a:gdLst/>
            <a:ahLst/>
            <a:cxnLst/>
            <a:rect r="r" b="b" t="t" l="l"/>
            <a:pathLst>
              <a:path h="3093588" w="3628842">
                <a:moveTo>
                  <a:pt x="0" y="0"/>
                </a:moveTo>
                <a:lnTo>
                  <a:pt x="3628843" y="0"/>
                </a:lnTo>
                <a:lnTo>
                  <a:pt x="3628843" y="3093588"/>
                </a:lnTo>
                <a:lnTo>
                  <a:pt x="0" y="309358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8" id="8"/>
          <p:cNvSpPr txBox="true"/>
          <p:nvPr/>
        </p:nvSpPr>
        <p:spPr>
          <a:xfrm rot="0">
            <a:off x="3881293" y="3579446"/>
            <a:ext cx="12165939" cy="2289450"/>
          </a:xfrm>
          <a:prstGeom prst="rect">
            <a:avLst/>
          </a:prstGeom>
        </p:spPr>
        <p:txBody>
          <a:bodyPr anchor="t" rtlCol="false" tIns="0" lIns="0" bIns="0" rIns="0">
            <a:spAutoFit/>
          </a:bodyPr>
          <a:lstStyle/>
          <a:p>
            <a:pPr algn="ctr">
              <a:lnSpc>
                <a:spcPts val="6092"/>
              </a:lnSpc>
              <a:spcBef>
                <a:spcPct val="0"/>
              </a:spcBef>
            </a:pPr>
            <a:r>
              <a:rPr lang="en-US" sz="4351">
                <a:solidFill>
                  <a:srgbClr val="000000"/>
                </a:solidFill>
                <a:latin typeface="Comic Sans Bold"/>
              </a:rPr>
              <a:t>По черзі задумуйте і відгадуйте фізичне тіло. Опишіть його характеристики та властивості .</a:t>
            </a:r>
          </a:p>
        </p:txBody>
      </p:sp>
      <p:sp>
        <p:nvSpPr>
          <p:cNvPr name="Freeform 9" id="9">
            <a:hlinkClick r:id="rId16" tooltip="https://learningapps.org/27417534"/>
          </p:cNvPr>
          <p:cNvSpPr/>
          <p:nvPr/>
        </p:nvSpPr>
        <p:spPr>
          <a:xfrm flipH="false" flipV="false" rot="0">
            <a:off x="6595186" y="6490562"/>
            <a:ext cx="4888307" cy="1564258"/>
          </a:xfrm>
          <a:custGeom>
            <a:avLst/>
            <a:gdLst/>
            <a:ahLst/>
            <a:cxnLst/>
            <a:rect r="r" b="b" t="t" l="l"/>
            <a:pathLst>
              <a:path h="1564258" w="4888307">
                <a:moveTo>
                  <a:pt x="0" y="0"/>
                </a:moveTo>
                <a:lnTo>
                  <a:pt x="4888307" y="0"/>
                </a:lnTo>
                <a:lnTo>
                  <a:pt x="4888307" y="1564258"/>
                </a:lnTo>
                <a:lnTo>
                  <a:pt x="0" y="1564258"/>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10" id="10"/>
          <p:cNvSpPr txBox="true"/>
          <p:nvPr/>
        </p:nvSpPr>
        <p:spPr>
          <a:xfrm rot="0">
            <a:off x="6071172" y="1431536"/>
            <a:ext cx="7267603" cy="995680"/>
          </a:xfrm>
          <a:prstGeom prst="rect">
            <a:avLst/>
          </a:prstGeom>
        </p:spPr>
        <p:txBody>
          <a:bodyPr anchor="t" rtlCol="false" tIns="0" lIns="0" bIns="0" rIns="0">
            <a:spAutoFit/>
          </a:bodyPr>
          <a:lstStyle/>
          <a:p>
            <a:pPr algn="ctr">
              <a:lnSpc>
                <a:spcPts val="8119"/>
              </a:lnSpc>
            </a:pPr>
            <a:r>
              <a:rPr lang="en-US" sz="5799">
                <a:solidFill>
                  <a:srgbClr val="44645A"/>
                </a:solidFill>
                <a:latin typeface="Nadira Bold"/>
              </a:rPr>
              <a:t>ПОПРАЦЮЄМО</a:t>
            </a:r>
          </a:p>
        </p:txBody>
      </p:sp>
      <p:sp>
        <p:nvSpPr>
          <p:cNvPr name="TextBox 11" id="11"/>
          <p:cNvSpPr txBox="true"/>
          <p:nvPr/>
        </p:nvSpPr>
        <p:spPr>
          <a:xfrm rot="0">
            <a:off x="5845251" y="2597605"/>
            <a:ext cx="7718132" cy="939166"/>
          </a:xfrm>
          <a:prstGeom prst="rect">
            <a:avLst/>
          </a:prstGeom>
        </p:spPr>
        <p:txBody>
          <a:bodyPr anchor="t" rtlCol="false" tIns="0" lIns="0" bIns="0" rIns="0">
            <a:spAutoFit/>
          </a:bodyPr>
          <a:lstStyle/>
          <a:p>
            <a:pPr algn="ctr" marL="1165849" indent="-582924" lvl="1">
              <a:lnSpc>
                <a:spcPts val="7559"/>
              </a:lnSpc>
              <a:buFont typeface="Arial"/>
              <a:buChar char="•"/>
            </a:pPr>
            <a:r>
              <a:rPr lang="en-US" sz="5399">
                <a:solidFill>
                  <a:srgbClr val="593125"/>
                </a:solidFill>
                <a:latin typeface="Waldemar"/>
              </a:rPr>
              <a:t>Гра " ХТО Я?"</a:t>
            </a:r>
          </a:p>
        </p:txBody>
      </p:sp>
      <p:sp>
        <p:nvSpPr>
          <p:cNvPr name="TextBox 12" id="12"/>
          <p:cNvSpPr txBox="true"/>
          <p:nvPr/>
        </p:nvSpPr>
        <p:spPr>
          <a:xfrm rot="0">
            <a:off x="5095315" y="6515135"/>
            <a:ext cx="1499871" cy="757556"/>
          </a:xfrm>
          <a:prstGeom prst="rect">
            <a:avLst/>
          </a:prstGeom>
        </p:spPr>
        <p:txBody>
          <a:bodyPr anchor="t" rtlCol="false" tIns="0" lIns="0" bIns="0" rIns="0">
            <a:spAutoFit/>
          </a:bodyPr>
          <a:lstStyle/>
          <a:p>
            <a:pPr algn="ctr">
              <a:lnSpc>
                <a:spcPts val="6019"/>
              </a:lnSpc>
            </a:pPr>
            <a:r>
              <a:rPr lang="en-US" sz="4299">
                <a:solidFill>
                  <a:srgbClr val="593125"/>
                </a:solidFill>
                <a:latin typeface="Waldemar"/>
              </a:rPr>
              <a:t>2. </a:t>
            </a:r>
          </a:p>
        </p:txBody>
      </p:sp>
      <p:grpSp>
        <p:nvGrpSpPr>
          <p:cNvPr name="Group 13" id="13"/>
          <p:cNvGrpSpPr/>
          <p:nvPr/>
        </p:nvGrpSpPr>
        <p:grpSpPr>
          <a:xfrm rot="0">
            <a:off x="12432463" y="5868897"/>
            <a:ext cx="2726828" cy="2726828"/>
            <a:chOff x="0" y="0"/>
            <a:chExt cx="3635771" cy="3635771"/>
          </a:xfrm>
        </p:grpSpPr>
        <p:sp>
          <p:nvSpPr>
            <p:cNvPr name="Freeform 14" id="14"/>
            <p:cNvSpPr/>
            <p:nvPr/>
          </p:nvSpPr>
          <p:spPr>
            <a:xfrm flipH="false" flipV="false" rot="0">
              <a:off x="0" y="0"/>
              <a:ext cx="3635771" cy="3635771"/>
            </a:xfrm>
            <a:custGeom>
              <a:avLst/>
              <a:gdLst/>
              <a:ahLst/>
              <a:cxnLst/>
              <a:rect r="r" b="b" t="t" l="l"/>
              <a:pathLst>
                <a:path h="3635771" w="3635771">
                  <a:moveTo>
                    <a:pt x="0" y="0"/>
                  </a:moveTo>
                  <a:lnTo>
                    <a:pt x="3635771" y="0"/>
                  </a:lnTo>
                  <a:lnTo>
                    <a:pt x="3635771" y="3635771"/>
                  </a:lnTo>
                  <a:lnTo>
                    <a:pt x="0" y="3635771"/>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p:spPr>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44645A"/>
        </a:solidFill>
      </p:bgPr>
    </p:bg>
    <p:spTree>
      <p:nvGrpSpPr>
        <p:cNvPr id="1" name=""/>
        <p:cNvGrpSpPr/>
        <p:nvPr/>
      </p:nvGrpSpPr>
      <p:grpSpPr>
        <a:xfrm>
          <a:off x="0" y="0"/>
          <a:ext cx="0" cy="0"/>
          <a:chOff x="0" y="0"/>
          <a:chExt cx="0" cy="0"/>
        </a:xfrm>
      </p:grpSpPr>
      <p:sp>
        <p:nvSpPr>
          <p:cNvPr name="Freeform 2" id="2"/>
          <p:cNvSpPr/>
          <p:nvPr/>
        </p:nvSpPr>
        <p:spPr>
          <a:xfrm flipH="false" flipV="false" rot="0">
            <a:off x="14225943" y="-315488"/>
            <a:ext cx="6067399" cy="4114800"/>
          </a:xfrm>
          <a:custGeom>
            <a:avLst/>
            <a:gdLst/>
            <a:ahLst/>
            <a:cxnLst/>
            <a:rect r="r" b="b" t="t" l="l"/>
            <a:pathLst>
              <a:path h="4114800" w="6067399">
                <a:moveTo>
                  <a:pt x="0" y="0"/>
                </a:moveTo>
                <a:lnTo>
                  <a:pt x="6067400" y="0"/>
                </a:lnTo>
                <a:lnTo>
                  <a:pt x="60674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88178" y="6909316"/>
            <a:ext cx="6067399" cy="4114800"/>
          </a:xfrm>
          <a:custGeom>
            <a:avLst/>
            <a:gdLst/>
            <a:ahLst/>
            <a:cxnLst/>
            <a:rect r="r" b="b" t="t" l="l"/>
            <a:pathLst>
              <a:path h="4114800" w="6067399">
                <a:moveTo>
                  <a:pt x="0" y="0"/>
                </a:moveTo>
                <a:lnTo>
                  <a:pt x="6067400" y="0"/>
                </a:lnTo>
                <a:lnTo>
                  <a:pt x="60674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4" id="4"/>
          <p:cNvGrpSpPr/>
          <p:nvPr/>
        </p:nvGrpSpPr>
        <p:grpSpPr>
          <a:xfrm rot="0">
            <a:off x="751300" y="664886"/>
            <a:ext cx="16909787" cy="8982318"/>
            <a:chOff x="0" y="0"/>
            <a:chExt cx="4453607" cy="2365714"/>
          </a:xfrm>
        </p:grpSpPr>
        <p:sp>
          <p:nvSpPr>
            <p:cNvPr name="Freeform 5" id="5"/>
            <p:cNvSpPr/>
            <p:nvPr/>
          </p:nvSpPr>
          <p:spPr>
            <a:xfrm flipH="false" flipV="false" rot="0">
              <a:off x="0" y="0"/>
              <a:ext cx="4453606" cy="2365714"/>
            </a:xfrm>
            <a:custGeom>
              <a:avLst/>
              <a:gdLst/>
              <a:ahLst/>
              <a:cxnLst/>
              <a:rect r="r" b="b" t="t" l="l"/>
              <a:pathLst>
                <a:path h="2365714" w="4453606">
                  <a:moveTo>
                    <a:pt x="23350" y="0"/>
                  </a:moveTo>
                  <a:lnTo>
                    <a:pt x="4430257" y="0"/>
                  </a:lnTo>
                  <a:cubicBezTo>
                    <a:pt x="4443152" y="0"/>
                    <a:pt x="4453606" y="10454"/>
                    <a:pt x="4453606" y="23350"/>
                  </a:cubicBezTo>
                  <a:lnTo>
                    <a:pt x="4453606" y="2342364"/>
                  </a:lnTo>
                  <a:cubicBezTo>
                    <a:pt x="4453606" y="2355260"/>
                    <a:pt x="4443152" y="2365714"/>
                    <a:pt x="4430257" y="2365714"/>
                  </a:cubicBezTo>
                  <a:lnTo>
                    <a:pt x="23350" y="2365714"/>
                  </a:lnTo>
                  <a:cubicBezTo>
                    <a:pt x="10454" y="2365714"/>
                    <a:pt x="0" y="2355260"/>
                    <a:pt x="0" y="2342364"/>
                  </a:cubicBezTo>
                  <a:lnTo>
                    <a:pt x="0" y="23350"/>
                  </a:lnTo>
                  <a:cubicBezTo>
                    <a:pt x="0" y="10454"/>
                    <a:pt x="10454" y="0"/>
                    <a:pt x="23350" y="0"/>
                  </a:cubicBezTo>
                  <a:close/>
                </a:path>
              </a:pathLst>
            </a:custGeom>
            <a:solidFill>
              <a:srgbClr val="FCF4E9"/>
            </a:solidFill>
          </p:spPr>
        </p:sp>
        <p:sp>
          <p:nvSpPr>
            <p:cNvPr name="TextBox 6" id="6"/>
            <p:cNvSpPr txBox="true"/>
            <p:nvPr/>
          </p:nvSpPr>
          <p:spPr>
            <a:xfrm>
              <a:off x="0" y="-38100"/>
              <a:ext cx="812800" cy="850900"/>
            </a:xfrm>
            <a:prstGeom prst="rect">
              <a:avLst/>
            </a:prstGeom>
          </p:spPr>
          <p:txBody>
            <a:bodyPr anchor="ctr" rtlCol="false" tIns="50800" lIns="50800" bIns="50800" rIns="50800"/>
            <a:lstStyle/>
            <a:p>
              <a:pPr algn="ctr">
                <a:lnSpc>
                  <a:spcPts val="2659"/>
                </a:lnSpc>
                <a:spcBef>
                  <a:spcPct val="0"/>
                </a:spcBef>
              </a:pPr>
            </a:p>
          </p:txBody>
        </p:sp>
      </p:grpSp>
      <p:sp>
        <p:nvSpPr>
          <p:cNvPr name="Freeform 7" id="7"/>
          <p:cNvSpPr/>
          <p:nvPr/>
        </p:nvSpPr>
        <p:spPr>
          <a:xfrm flipH="false" flipV="false" rot="0">
            <a:off x="16672349" y="5921303"/>
            <a:ext cx="1174588" cy="4114800"/>
          </a:xfrm>
          <a:custGeom>
            <a:avLst/>
            <a:gdLst/>
            <a:ahLst/>
            <a:cxnLst/>
            <a:rect r="r" b="b" t="t" l="l"/>
            <a:pathLst>
              <a:path h="4114800" w="1174588">
                <a:moveTo>
                  <a:pt x="0" y="0"/>
                </a:moveTo>
                <a:lnTo>
                  <a:pt x="1174588" y="0"/>
                </a:lnTo>
                <a:lnTo>
                  <a:pt x="11745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299258" y="451619"/>
            <a:ext cx="1458884" cy="4114800"/>
          </a:xfrm>
          <a:custGeom>
            <a:avLst/>
            <a:gdLst/>
            <a:ahLst/>
            <a:cxnLst/>
            <a:rect r="r" b="b" t="t" l="l"/>
            <a:pathLst>
              <a:path h="4114800" w="1458884">
                <a:moveTo>
                  <a:pt x="0" y="0"/>
                </a:moveTo>
                <a:lnTo>
                  <a:pt x="1458884" y="0"/>
                </a:lnTo>
                <a:lnTo>
                  <a:pt x="145888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7049886" y="1480198"/>
            <a:ext cx="3639884" cy="4114800"/>
          </a:xfrm>
          <a:custGeom>
            <a:avLst/>
            <a:gdLst/>
            <a:ahLst/>
            <a:cxnLst/>
            <a:rect r="r" b="b" t="t" l="l"/>
            <a:pathLst>
              <a:path h="4114800" w="3639884">
                <a:moveTo>
                  <a:pt x="0" y="0"/>
                </a:moveTo>
                <a:lnTo>
                  <a:pt x="3639884" y="0"/>
                </a:lnTo>
                <a:lnTo>
                  <a:pt x="3639884"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2522813" y="5741085"/>
            <a:ext cx="3380891" cy="3822015"/>
          </a:xfrm>
          <a:custGeom>
            <a:avLst/>
            <a:gdLst/>
            <a:ahLst/>
            <a:cxnLst/>
            <a:rect r="r" b="b" t="t" l="l"/>
            <a:pathLst>
              <a:path h="3822015" w="3380891">
                <a:moveTo>
                  <a:pt x="0" y="0"/>
                </a:moveTo>
                <a:lnTo>
                  <a:pt x="3380891" y="0"/>
                </a:lnTo>
                <a:lnTo>
                  <a:pt x="3380891" y="3822015"/>
                </a:lnTo>
                <a:lnTo>
                  <a:pt x="0" y="382201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945522" y="1619292"/>
            <a:ext cx="3393804" cy="3836613"/>
          </a:xfrm>
          <a:custGeom>
            <a:avLst/>
            <a:gdLst/>
            <a:ahLst/>
            <a:cxnLst/>
            <a:rect r="r" b="b" t="t" l="l"/>
            <a:pathLst>
              <a:path h="3836613" w="3393804">
                <a:moveTo>
                  <a:pt x="0" y="0"/>
                </a:moveTo>
                <a:lnTo>
                  <a:pt x="3393804" y="0"/>
                </a:lnTo>
                <a:lnTo>
                  <a:pt x="3393804" y="3836613"/>
                </a:lnTo>
                <a:lnTo>
                  <a:pt x="0" y="383661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0">
            <a:off x="7906140" y="5798898"/>
            <a:ext cx="3278609" cy="3706388"/>
          </a:xfrm>
          <a:custGeom>
            <a:avLst/>
            <a:gdLst/>
            <a:ahLst/>
            <a:cxnLst/>
            <a:rect r="r" b="b" t="t" l="l"/>
            <a:pathLst>
              <a:path h="3706388" w="3278609">
                <a:moveTo>
                  <a:pt x="0" y="0"/>
                </a:moveTo>
                <a:lnTo>
                  <a:pt x="3278609" y="0"/>
                </a:lnTo>
                <a:lnTo>
                  <a:pt x="3278609" y="3706389"/>
                </a:lnTo>
                <a:lnTo>
                  <a:pt x="0" y="370638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3" id="13"/>
          <p:cNvSpPr/>
          <p:nvPr/>
        </p:nvSpPr>
        <p:spPr>
          <a:xfrm flipH="false" flipV="false" rot="0">
            <a:off x="12127386" y="1561479"/>
            <a:ext cx="3496085" cy="3952239"/>
          </a:xfrm>
          <a:custGeom>
            <a:avLst/>
            <a:gdLst/>
            <a:ahLst/>
            <a:cxnLst/>
            <a:rect r="r" b="b" t="t" l="l"/>
            <a:pathLst>
              <a:path h="3952239" w="3496085">
                <a:moveTo>
                  <a:pt x="0" y="0"/>
                </a:moveTo>
                <a:lnTo>
                  <a:pt x="3496085" y="0"/>
                </a:lnTo>
                <a:lnTo>
                  <a:pt x="3496085" y="3952239"/>
                </a:lnTo>
                <a:lnTo>
                  <a:pt x="0" y="395223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4" id="14"/>
          <p:cNvSpPr txBox="true"/>
          <p:nvPr/>
        </p:nvSpPr>
        <p:spPr>
          <a:xfrm rot="0">
            <a:off x="1477894" y="150508"/>
            <a:ext cx="16219999" cy="920115"/>
          </a:xfrm>
          <a:prstGeom prst="rect">
            <a:avLst/>
          </a:prstGeom>
        </p:spPr>
        <p:txBody>
          <a:bodyPr anchor="t" rtlCol="false" tIns="0" lIns="0" bIns="0" rIns="0">
            <a:spAutoFit/>
          </a:bodyPr>
          <a:lstStyle/>
          <a:p>
            <a:pPr algn="ctr">
              <a:lnSpc>
                <a:spcPts val="7559"/>
              </a:lnSpc>
            </a:pPr>
            <a:r>
              <a:rPr lang="en-US" sz="5399">
                <a:solidFill>
                  <a:srgbClr val="593125"/>
                </a:solidFill>
                <a:latin typeface="Nadira Bold"/>
              </a:rPr>
              <a:t>Підсумок питаннями (самостійно складаємо)</a:t>
            </a:r>
          </a:p>
        </p:txBody>
      </p:sp>
      <p:sp>
        <p:nvSpPr>
          <p:cNvPr name="TextBox 15" id="15"/>
          <p:cNvSpPr txBox="true"/>
          <p:nvPr/>
        </p:nvSpPr>
        <p:spPr>
          <a:xfrm rot="-245655">
            <a:off x="2522242" y="3043160"/>
            <a:ext cx="2248198" cy="903606"/>
          </a:xfrm>
          <a:prstGeom prst="rect">
            <a:avLst/>
          </a:prstGeom>
        </p:spPr>
        <p:txBody>
          <a:bodyPr anchor="t" rtlCol="false" tIns="0" lIns="0" bIns="0" rIns="0">
            <a:spAutoFit/>
          </a:bodyPr>
          <a:lstStyle/>
          <a:p>
            <a:pPr algn="ctr">
              <a:lnSpc>
                <a:spcPts val="7419"/>
              </a:lnSpc>
              <a:spcBef>
                <a:spcPct val="0"/>
              </a:spcBef>
            </a:pPr>
            <a:r>
              <a:rPr lang="en-US" sz="5299">
                <a:solidFill>
                  <a:srgbClr val="000000"/>
                </a:solidFill>
                <a:latin typeface="Comic Sans Bold"/>
              </a:rPr>
              <a:t>«хто»</a:t>
            </a:r>
          </a:p>
        </p:txBody>
      </p:sp>
      <p:sp>
        <p:nvSpPr>
          <p:cNvPr name="TextBox 16" id="16"/>
          <p:cNvSpPr txBox="true"/>
          <p:nvPr/>
        </p:nvSpPr>
        <p:spPr>
          <a:xfrm rot="-176758">
            <a:off x="7626686" y="2996783"/>
            <a:ext cx="2495558" cy="927101"/>
          </a:xfrm>
          <a:prstGeom prst="rect">
            <a:avLst/>
          </a:prstGeom>
        </p:spPr>
        <p:txBody>
          <a:bodyPr anchor="t" rtlCol="false" tIns="0" lIns="0" bIns="0" rIns="0">
            <a:spAutoFit/>
          </a:bodyPr>
          <a:lstStyle/>
          <a:p>
            <a:pPr algn="ctr">
              <a:lnSpc>
                <a:spcPts val="7699"/>
              </a:lnSpc>
              <a:spcBef>
                <a:spcPct val="0"/>
              </a:spcBef>
            </a:pPr>
            <a:r>
              <a:rPr lang="en-US" sz="5499">
                <a:solidFill>
                  <a:srgbClr val="000000"/>
                </a:solidFill>
                <a:latin typeface="Comic Sans Bold"/>
              </a:rPr>
              <a:t> «що»</a:t>
            </a:r>
          </a:p>
        </p:txBody>
      </p:sp>
      <p:sp>
        <p:nvSpPr>
          <p:cNvPr name="TextBox 17" id="17"/>
          <p:cNvSpPr txBox="true"/>
          <p:nvPr/>
        </p:nvSpPr>
        <p:spPr>
          <a:xfrm rot="-123089">
            <a:off x="12598324" y="3007427"/>
            <a:ext cx="2450281" cy="903606"/>
          </a:xfrm>
          <a:prstGeom prst="rect">
            <a:avLst/>
          </a:prstGeom>
        </p:spPr>
        <p:txBody>
          <a:bodyPr anchor="t" rtlCol="false" tIns="0" lIns="0" bIns="0" rIns="0">
            <a:spAutoFit/>
          </a:bodyPr>
          <a:lstStyle/>
          <a:p>
            <a:pPr algn="ctr">
              <a:lnSpc>
                <a:spcPts val="7419"/>
              </a:lnSpc>
              <a:spcBef>
                <a:spcPct val="0"/>
              </a:spcBef>
            </a:pPr>
            <a:r>
              <a:rPr lang="en-US" sz="5299">
                <a:solidFill>
                  <a:srgbClr val="000000"/>
                </a:solidFill>
                <a:latin typeface="Comic Sans Bold"/>
              </a:rPr>
              <a:t> «де»</a:t>
            </a:r>
          </a:p>
        </p:txBody>
      </p:sp>
      <p:sp>
        <p:nvSpPr>
          <p:cNvPr name="TextBox 18" id="18"/>
          <p:cNvSpPr txBox="true"/>
          <p:nvPr/>
        </p:nvSpPr>
        <p:spPr>
          <a:xfrm rot="-114084">
            <a:off x="3139431" y="6531396"/>
            <a:ext cx="2186168" cy="1543051"/>
          </a:xfrm>
          <a:prstGeom prst="rect">
            <a:avLst/>
          </a:prstGeom>
        </p:spPr>
        <p:txBody>
          <a:bodyPr anchor="t" rtlCol="false" tIns="0" lIns="0" bIns="0" rIns="0">
            <a:spAutoFit/>
          </a:bodyPr>
          <a:lstStyle/>
          <a:p>
            <a:pPr algn="ctr">
              <a:lnSpc>
                <a:spcPts val="6299"/>
              </a:lnSpc>
              <a:spcBef>
                <a:spcPct val="0"/>
              </a:spcBef>
            </a:pPr>
            <a:r>
              <a:rPr lang="en-US" sz="4499">
                <a:solidFill>
                  <a:srgbClr val="000000"/>
                </a:solidFill>
                <a:latin typeface="Comic Sans Bold"/>
              </a:rPr>
              <a:t> «коли»</a:t>
            </a:r>
          </a:p>
        </p:txBody>
      </p:sp>
      <p:sp>
        <p:nvSpPr>
          <p:cNvPr name="Freeform 19" id="19"/>
          <p:cNvSpPr/>
          <p:nvPr/>
        </p:nvSpPr>
        <p:spPr>
          <a:xfrm flipH="false" flipV="false" rot="0">
            <a:off x="12586639" y="5741085"/>
            <a:ext cx="3278609" cy="3706388"/>
          </a:xfrm>
          <a:custGeom>
            <a:avLst/>
            <a:gdLst/>
            <a:ahLst/>
            <a:cxnLst/>
            <a:rect r="r" b="b" t="t" l="l"/>
            <a:pathLst>
              <a:path h="3706388" w="3278609">
                <a:moveTo>
                  <a:pt x="0" y="0"/>
                </a:moveTo>
                <a:lnTo>
                  <a:pt x="3278609" y="0"/>
                </a:lnTo>
                <a:lnTo>
                  <a:pt x="3278609" y="3706389"/>
                </a:lnTo>
                <a:lnTo>
                  <a:pt x="0" y="370638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20" id="20"/>
          <p:cNvSpPr txBox="true"/>
          <p:nvPr/>
        </p:nvSpPr>
        <p:spPr>
          <a:xfrm rot="-115613">
            <a:off x="8509402" y="6418804"/>
            <a:ext cx="2155651" cy="1543051"/>
          </a:xfrm>
          <a:prstGeom prst="rect">
            <a:avLst/>
          </a:prstGeom>
        </p:spPr>
        <p:txBody>
          <a:bodyPr anchor="t" rtlCol="false" tIns="0" lIns="0" bIns="0" rIns="0">
            <a:spAutoFit/>
          </a:bodyPr>
          <a:lstStyle/>
          <a:p>
            <a:pPr algn="ctr">
              <a:lnSpc>
                <a:spcPts val="6299"/>
              </a:lnSpc>
              <a:spcBef>
                <a:spcPct val="0"/>
              </a:spcBef>
            </a:pPr>
            <a:r>
              <a:rPr lang="en-US" sz="4499">
                <a:solidFill>
                  <a:srgbClr val="000000"/>
                </a:solidFill>
                <a:latin typeface="Comic Sans Bold"/>
              </a:rPr>
              <a:t> «чому»</a:t>
            </a:r>
          </a:p>
        </p:txBody>
      </p:sp>
      <p:sp>
        <p:nvSpPr>
          <p:cNvPr name="TextBox 21" id="21"/>
          <p:cNvSpPr txBox="true"/>
          <p:nvPr/>
        </p:nvSpPr>
        <p:spPr>
          <a:xfrm rot="-115384">
            <a:off x="12997198" y="7111368"/>
            <a:ext cx="2053485" cy="870586"/>
          </a:xfrm>
          <a:prstGeom prst="rect">
            <a:avLst/>
          </a:prstGeom>
        </p:spPr>
        <p:txBody>
          <a:bodyPr anchor="t" rtlCol="false" tIns="0" lIns="0" bIns="0" rIns="0">
            <a:spAutoFit/>
          </a:bodyPr>
          <a:lstStyle/>
          <a:p>
            <a:pPr algn="ctr">
              <a:lnSpc>
                <a:spcPts val="7139"/>
              </a:lnSpc>
              <a:spcBef>
                <a:spcPct val="0"/>
              </a:spcBef>
            </a:pPr>
            <a:r>
              <a:rPr lang="en-US" sz="5099">
                <a:solidFill>
                  <a:srgbClr val="000000"/>
                </a:solidFill>
                <a:latin typeface="Comic Sans Bold"/>
              </a:rPr>
              <a:t> «як»</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CF4E9"/>
        </a:solidFill>
      </p:bgPr>
    </p:bg>
    <p:spTree>
      <p:nvGrpSpPr>
        <p:cNvPr id="1" name=""/>
        <p:cNvGrpSpPr/>
        <p:nvPr/>
      </p:nvGrpSpPr>
      <p:grpSpPr>
        <a:xfrm>
          <a:off x="0" y="0"/>
          <a:ext cx="0" cy="0"/>
          <a:chOff x="0" y="0"/>
          <a:chExt cx="0" cy="0"/>
        </a:xfrm>
      </p:grpSpPr>
      <p:sp>
        <p:nvSpPr>
          <p:cNvPr name="Freeform 2" id="2"/>
          <p:cNvSpPr/>
          <p:nvPr/>
        </p:nvSpPr>
        <p:spPr>
          <a:xfrm flipH="false" flipV="false" rot="0">
            <a:off x="1738130" y="1028700"/>
            <a:ext cx="14811740" cy="8229600"/>
          </a:xfrm>
          <a:custGeom>
            <a:avLst/>
            <a:gdLst/>
            <a:ahLst/>
            <a:cxnLst/>
            <a:rect r="r" b="b" t="t" l="l"/>
            <a:pathLst>
              <a:path h="8229600" w="14811740">
                <a:moveTo>
                  <a:pt x="0" y="0"/>
                </a:moveTo>
                <a:lnTo>
                  <a:pt x="14811740" y="0"/>
                </a:lnTo>
                <a:lnTo>
                  <a:pt x="14811740" y="8229600"/>
                </a:lnTo>
                <a:lnTo>
                  <a:pt x="0" y="82296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4010243" y="1250364"/>
            <a:ext cx="4105420" cy="4930089"/>
          </a:xfrm>
          <a:custGeom>
            <a:avLst/>
            <a:gdLst/>
            <a:ahLst/>
            <a:cxnLst/>
            <a:rect r="r" b="b" t="t" l="l"/>
            <a:pathLst>
              <a:path h="4930089" w="4105420">
                <a:moveTo>
                  <a:pt x="4105420" y="0"/>
                </a:moveTo>
                <a:lnTo>
                  <a:pt x="0" y="0"/>
                </a:lnTo>
                <a:lnTo>
                  <a:pt x="0" y="4930090"/>
                </a:lnTo>
                <a:lnTo>
                  <a:pt x="4105420" y="4930090"/>
                </a:lnTo>
                <a:lnTo>
                  <a:pt x="410542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2990816" y="2054776"/>
            <a:ext cx="11270330" cy="751862"/>
          </a:xfrm>
          <a:prstGeom prst="rect">
            <a:avLst/>
          </a:prstGeom>
        </p:spPr>
        <p:txBody>
          <a:bodyPr anchor="t" rtlCol="false" tIns="0" lIns="0" bIns="0" rIns="0">
            <a:spAutoFit/>
          </a:bodyPr>
          <a:lstStyle/>
          <a:p>
            <a:pPr algn="ctr">
              <a:lnSpc>
                <a:spcPts val="5240"/>
              </a:lnSpc>
            </a:pPr>
            <a:r>
              <a:rPr lang="en-US" sz="6550" spc="327">
                <a:solidFill>
                  <a:srgbClr val="FCF4E9"/>
                </a:solidFill>
                <a:latin typeface="Nadira Bold"/>
              </a:rPr>
              <a:t>КОРОТКО ПРО ГОЛОВНЕ</a:t>
            </a:r>
          </a:p>
        </p:txBody>
      </p:sp>
      <p:sp>
        <p:nvSpPr>
          <p:cNvPr name="TextBox 5" id="5"/>
          <p:cNvSpPr txBox="true"/>
          <p:nvPr/>
        </p:nvSpPr>
        <p:spPr>
          <a:xfrm rot="0">
            <a:off x="3214623" y="2929968"/>
            <a:ext cx="11858754" cy="6424771"/>
          </a:xfrm>
          <a:prstGeom prst="rect">
            <a:avLst/>
          </a:prstGeom>
        </p:spPr>
        <p:txBody>
          <a:bodyPr anchor="t" rtlCol="false" tIns="0" lIns="0" bIns="0" rIns="0">
            <a:spAutoFit/>
          </a:bodyPr>
          <a:lstStyle/>
          <a:p>
            <a:pPr marL="789388" indent="-394694" lvl="1">
              <a:lnSpc>
                <a:spcPts val="5118"/>
              </a:lnSpc>
              <a:buFont typeface="Arial"/>
              <a:buChar char="•"/>
            </a:pPr>
            <a:r>
              <a:rPr lang="en-US" sz="3656">
                <a:solidFill>
                  <a:srgbClr val="FCF4E9"/>
                </a:solidFill>
                <a:latin typeface="Mansalva"/>
              </a:rPr>
              <a:t>Фізичним тілом називають усі предмети та об’єкти, які нас оточують. </a:t>
            </a:r>
          </a:p>
          <a:p>
            <a:pPr marL="789388" indent="-394694" lvl="1">
              <a:lnSpc>
                <a:spcPts val="5118"/>
              </a:lnSpc>
              <a:buFont typeface="Arial"/>
              <a:buChar char="•"/>
            </a:pPr>
            <a:r>
              <a:rPr lang="en-US" sz="3656">
                <a:solidFill>
                  <a:srgbClr val="FCF4E9"/>
                </a:solidFill>
                <a:latin typeface="Mansalva"/>
              </a:rPr>
              <a:t>Фізичні тіла можуть мати природне походження або бути створені людиною; їх об’єднують у три великі групи: макросвіт, мікросвіт та мегасвіт.</a:t>
            </a:r>
          </a:p>
          <a:p>
            <a:pPr marL="789388" indent="-394694" lvl="1">
              <a:lnSpc>
                <a:spcPts val="5118"/>
              </a:lnSpc>
              <a:buFont typeface="Arial"/>
              <a:buChar char="•"/>
            </a:pPr>
            <a:r>
              <a:rPr lang="en-US" sz="3656">
                <a:solidFill>
                  <a:srgbClr val="FCF4E9"/>
                </a:solidFill>
                <a:latin typeface="Mansalva"/>
              </a:rPr>
              <a:t> Фізичні тіла відрізняються за розміром, формою, кольором, масою та багатьма іншими властивостями.</a:t>
            </a:r>
          </a:p>
          <a:p>
            <a:pPr algn="ctr">
              <a:lnSpc>
                <a:spcPts val="4838"/>
              </a:lnSpc>
            </a:pPr>
          </a:p>
        </p:txBody>
      </p:sp>
      <p:sp>
        <p:nvSpPr>
          <p:cNvPr name="Freeform 6" id="6"/>
          <p:cNvSpPr/>
          <p:nvPr/>
        </p:nvSpPr>
        <p:spPr>
          <a:xfrm flipH="false" flipV="true" rot="1154507">
            <a:off x="502781" y="531589"/>
            <a:ext cx="3274388" cy="2220630"/>
          </a:xfrm>
          <a:custGeom>
            <a:avLst/>
            <a:gdLst/>
            <a:ahLst/>
            <a:cxnLst/>
            <a:rect r="r" b="b" t="t" l="l"/>
            <a:pathLst>
              <a:path h="2220630" w="3274388">
                <a:moveTo>
                  <a:pt x="0" y="2220630"/>
                </a:moveTo>
                <a:lnTo>
                  <a:pt x="3274388" y="2220630"/>
                </a:lnTo>
                <a:lnTo>
                  <a:pt x="3274388" y="0"/>
                </a:lnTo>
                <a:lnTo>
                  <a:pt x="0" y="0"/>
                </a:lnTo>
                <a:lnTo>
                  <a:pt x="0" y="222063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228331" y="5942924"/>
            <a:ext cx="3492436" cy="4114800"/>
          </a:xfrm>
          <a:custGeom>
            <a:avLst/>
            <a:gdLst/>
            <a:ahLst/>
            <a:cxnLst/>
            <a:rect r="r" b="b" t="t" l="l"/>
            <a:pathLst>
              <a:path h="4114800" w="3492436">
                <a:moveTo>
                  <a:pt x="0" y="0"/>
                </a:moveTo>
                <a:lnTo>
                  <a:pt x="3492437" y="0"/>
                </a:lnTo>
                <a:lnTo>
                  <a:pt x="3492437"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44645A"/>
        </a:solidFill>
      </p:bgPr>
    </p:bg>
    <p:spTree>
      <p:nvGrpSpPr>
        <p:cNvPr id="1" name=""/>
        <p:cNvGrpSpPr/>
        <p:nvPr/>
      </p:nvGrpSpPr>
      <p:grpSpPr>
        <a:xfrm>
          <a:off x="0" y="0"/>
          <a:ext cx="0" cy="0"/>
          <a:chOff x="0" y="0"/>
          <a:chExt cx="0" cy="0"/>
        </a:xfrm>
      </p:grpSpPr>
      <p:sp>
        <p:nvSpPr>
          <p:cNvPr name="Freeform 2" id="2"/>
          <p:cNvSpPr/>
          <p:nvPr/>
        </p:nvSpPr>
        <p:spPr>
          <a:xfrm flipH="true" flipV="false" rot="0">
            <a:off x="15421807" y="4738933"/>
            <a:ext cx="2356837" cy="4836792"/>
          </a:xfrm>
          <a:custGeom>
            <a:avLst/>
            <a:gdLst/>
            <a:ahLst/>
            <a:cxnLst/>
            <a:rect r="r" b="b" t="t" l="l"/>
            <a:pathLst>
              <a:path h="4836792" w="2356837">
                <a:moveTo>
                  <a:pt x="2356837" y="0"/>
                </a:moveTo>
                <a:lnTo>
                  <a:pt x="0" y="0"/>
                </a:lnTo>
                <a:lnTo>
                  <a:pt x="0" y="4836791"/>
                </a:lnTo>
                <a:lnTo>
                  <a:pt x="2356837" y="4836791"/>
                </a:lnTo>
                <a:lnTo>
                  <a:pt x="2356837"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4861218" y="0"/>
            <a:ext cx="3426782" cy="3546476"/>
          </a:xfrm>
          <a:custGeom>
            <a:avLst/>
            <a:gdLst/>
            <a:ahLst/>
            <a:cxnLst/>
            <a:rect r="r" b="b" t="t" l="l"/>
            <a:pathLst>
              <a:path h="3546476" w="3426782">
                <a:moveTo>
                  <a:pt x="0" y="0"/>
                </a:moveTo>
                <a:lnTo>
                  <a:pt x="3426782" y="0"/>
                </a:lnTo>
                <a:lnTo>
                  <a:pt x="3426782" y="3546476"/>
                </a:lnTo>
                <a:lnTo>
                  <a:pt x="0" y="35464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258313" y="2003285"/>
            <a:ext cx="6029555" cy="7572440"/>
          </a:xfrm>
          <a:custGeom>
            <a:avLst/>
            <a:gdLst/>
            <a:ahLst/>
            <a:cxnLst/>
            <a:rect r="r" b="b" t="t" l="l"/>
            <a:pathLst>
              <a:path h="7572440" w="6029555">
                <a:moveTo>
                  <a:pt x="0" y="0"/>
                </a:moveTo>
                <a:lnTo>
                  <a:pt x="6029555" y="0"/>
                </a:lnTo>
                <a:lnTo>
                  <a:pt x="6029555" y="7572439"/>
                </a:lnTo>
                <a:lnTo>
                  <a:pt x="0" y="757243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9144000" y="2003285"/>
            <a:ext cx="6029555" cy="7572440"/>
          </a:xfrm>
          <a:custGeom>
            <a:avLst/>
            <a:gdLst/>
            <a:ahLst/>
            <a:cxnLst/>
            <a:rect r="r" b="b" t="t" l="l"/>
            <a:pathLst>
              <a:path h="7572440" w="6029555">
                <a:moveTo>
                  <a:pt x="0" y="0"/>
                </a:moveTo>
                <a:lnTo>
                  <a:pt x="6029555" y="0"/>
                </a:lnTo>
                <a:lnTo>
                  <a:pt x="6029555" y="7572439"/>
                </a:lnTo>
                <a:lnTo>
                  <a:pt x="0" y="757243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2738966" y="3406741"/>
            <a:ext cx="1985252" cy="1985252"/>
          </a:xfrm>
          <a:custGeom>
            <a:avLst/>
            <a:gdLst/>
            <a:ahLst/>
            <a:cxnLst/>
            <a:rect r="r" b="b" t="t" l="l"/>
            <a:pathLst>
              <a:path h="1985252" w="1985252">
                <a:moveTo>
                  <a:pt x="0" y="0"/>
                </a:moveTo>
                <a:lnTo>
                  <a:pt x="1985252" y="0"/>
                </a:lnTo>
                <a:lnTo>
                  <a:pt x="1985252" y="1985252"/>
                </a:lnTo>
                <a:lnTo>
                  <a:pt x="0" y="198525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2738966" y="5391993"/>
            <a:ext cx="2046418" cy="2046418"/>
          </a:xfrm>
          <a:custGeom>
            <a:avLst/>
            <a:gdLst/>
            <a:ahLst/>
            <a:cxnLst/>
            <a:rect r="r" b="b" t="t" l="l"/>
            <a:pathLst>
              <a:path h="2046418" w="2046418">
                <a:moveTo>
                  <a:pt x="0" y="0"/>
                </a:moveTo>
                <a:lnTo>
                  <a:pt x="2046418" y="0"/>
                </a:lnTo>
                <a:lnTo>
                  <a:pt x="2046418" y="2046418"/>
                </a:lnTo>
                <a:lnTo>
                  <a:pt x="0" y="2046418"/>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2891630" y="7438411"/>
            <a:ext cx="1969588" cy="1969588"/>
          </a:xfrm>
          <a:custGeom>
            <a:avLst/>
            <a:gdLst/>
            <a:ahLst/>
            <a:cxnLst/>
            <a:rect r="r" b="b" t="t" l="l"/>
            <a:pathLst>
              <a:path h="1969588" w="1969588">
                <a:moveTo>
                  <a:pt x="0" y="0"/>
                </a:moveTo>
                <a:lnTo>
                  <a:pt x="1969588" y="0"/>
                </a:lnTo>
                <a:lnTo>
                  <a:pt x="1969588" y="1969588"/>
                </a:lnTo>
                <a:lnTo>
                  <a:pt x="0" y="196958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9" id="9"/>
          <p:cNvSpPr txBox="true"/>
          <p:nvPr/>
        </p:nvSpPr>
        <p:spPr>
          <a:xfrm rot="0">
            <a:off x="2273192" y="690514"/>
            <a:ext cx="12512192" cy="1130317"/>
          </a:xfrm>
          <a:prstGeom prst="rect">
            <a:avLst/>
          </a:prstGeom>
        </p:spPr>
        <p:txBody>
          <a:bodyPr anchor="t" rtlCol="false" tIns="0" lIns="0" bIns="0" rIns="0">
            <a:spAutoFit/>
          </a:bodyPr>
          <a:lstStyle/>
          <a:p>
            <a:pPr algn="ctr">
              <a:lnSpc>
                <a:spcPts val="8500"/>
              </a:lnSpc>
            </a:pPr>
            <a:r>
              <a:rPr lang="en-US" sz="8500" spc="425">
                <a:solidFill>
                  <a:srgbClr val="FCF4E9"/>
                </a:solidFill>
                <a:latin typeface="Nadira Bold"/>
              </a:rPr>
              <a:t>САМООЦІНЮВАННЯ</a:t>
            </a:r>
          </a:p>
        </p:txBody>
      </p:sp>
      <p:sp>
        <p:nvSpPr>
          <p:cNvPr name="TextBox 10" id="10"/>
          <p:cNvSpPr txBox="true"/>
          <p:nvPr/>
        </p:nvSpPr>
        <p:spPr>
          <a:xfrm rot="0">
            <a:off x="10191121" y="4066309"/>
            <a:ext cx="2195406" cy="662940"/>
          </a:xfrm>
          <a:prstGeom prst="rect">
            <a:avLst/>
          </a:prstGeom>
        </p:spPr>
        <p:txBody>
          <a:bodyPr anchor="t" rtlCol="false" tIns="0" lIns="0" bIns="0" rIns="0">
            <a:spAutoFit/>
          </a:bodyPr>
          <a:lstStyle/>
          <a:p>
            <a:pPr algn="ctr">
              <a:lnSpc>
                <a:spcPts val="5459"/>
              </a:lnSpc>
            </a:pPr>
            <a:r>
              <a:rPr lang="en-US" sz="3899">
                <a:solidFill>
                  <a:srgbClr val="000000"/>
                </a:solidFill>
                <a:latin typeface="Comic Sans Bold"/>
              </a:rPr>
              <a:t>Все ОК!</a:t>
            </a:r>
          </a:p>
        </p:txBody>
      </p:sp>
      <p:sp>
        <p:nvSpPr>
          <p:cNvPr name="TextBox 11" id="11"/>
          <p:cNvSpPr txBox="true"/>
          <p:nvPr/>
        </p:nvSpPr>
        <p:spPr>
          <a:xfrm rot="0">
            <a:off x="9294542" y="6082144"/>
            <a:ext cx="3269623" cy="662940"/>
          </a:xfrm>
          <a:prstGeom prst="rect">
            <a:avLst/>
          </a:prstGeom>
        </p:spPr>
        <p:txBody>
          <a:bodyPr anchor="t" rtlCol="false" tIns="0" lIns="0" bIns="0" rIns="0">
            <a:spAutoFit/>
          </a:bodyPr>
          <a:lstStyle/>
          <a:p>
            <a:pPr algn="ctr">
              <a:lnSpc>
                <a:spcPts val="5459"/>
              </a:lnSpc>
            </a:pPr>
            <a:r>
              <a:rPr lang="en-US" sz="3899">
                <a:solidFill>
                  <a:srgbClr val="000000"/>
                </a:solidFill>
                <a:latin typeface="Comic Sans Bold"/>
              </a:rPr>
              <a:t>Допрацюю</a:t>
            </a:r>
          </a:p>
        </p:txBody>
      </p:sp>
      <p:sp>
        <p:nvSpPr>
          <p:cNvPr name="TextBox 12" id="12"/>
          <p:cNvSpPr txBox="true"/>
          <p:nvPr/>
        </p:nvSpPr>
        <p:spPr>
          <a:xfrm rot="0">
            <a:off x="9469343" y="7790110"/>
            <a:ext cx="3269623" cy="1296670"/>
          </a:xfrm>
          <a:prstGeom prst="rect">
            <a:avLst/>
          </a:prstGeom>
        </p:spPr>
        <p:txBody>
          <a:bodyPr anchor="t" rtlCol="false" tIns="0" lIns="0" bIns="0" rIns="0">
            <a:spAutoFit/>
          </a:bodyPr>
          <a:lstStyle/>
          <a:p>
            <a:pPr algn="ctr">
              <a:lnSpc>
                <a:spcPts val="5179"/>
              </a:lnSpc>
            </a:pPr>
            <a:r>
              <a:rPr lang="en-US" sz="3699">
                <a:solidFill>
                  <a:srgbClr val="000000"/>
                </a:solidFill>
                <a:latin typeface="Comic Sans Bold"/>
              </a:rPr>
              <a:t>Потрібна допомога</a:t>
            </a:r>
          </a:p>
        </p:txBody>
      </p:sp>
      <p:sp>
        <p:nvSpPr>
          <p:cNvPr name="TextBox 13" id="13"/>
          <p:cNvSpPr txBox="true"/>
          <p:nvPr/>
        </p:nvSpPr>
        <p:spPr>
          <a:xfrm rot="0">
            <a:off x="1258313" y="3662679"/>
            <a:ext cx="6259168" cy="5595621"/>
          </a:xfrm>
          <a:prstGeom prst="rect">
            <a:avLst/>
          </a:prstGeom>
        </p:spPr>
        <p:txBody>
          <a:bodyPr anchor="t" rtlCol="false" tIns="0" lIns="0" bIns="0" rIns="0">
            <a:spAutoFit/>
          </a:bodyPr>
          <a:lstStyle/>
          <a:p>
            <a:pPr marL="690872" indent="-345436" lvl="1">
              <a:lnSpc>
                <a:spcPts val="4479"/>
              </a:lnSpc>
              <a:buFont typeface="Arial"/>
              <a:buChar char="•"/>
            </a:pPr>
            <a:r>
              <a:rPr lang="en-US" sz="3199">
                <a:solidFill>
                  <a:srgbClr val="000000"/>
                </a:solidFill>
                <a:latin typeface="Comic Sans Bold"/>
              </a:rPr>
              <a:t>називаю головні характеристики фізичних тіл</a:t>
            </a:r>
          </a:p>
          <a:p>
            <a:pPr marL="690872" indent="-345436" lvl="1">
              <a:lnSpc>
                <a:spcPts val="4479"/>
              </a:lnSpc>
              <a:buFont typeface="Arial"/>
              <a:buChar char="•"/>
            </a:pPr>
            <a:r>
              <a:rPr lang="en-US" sz="3199">
                <a:solidFill>
                  <a:srgbClr val="000000"/>
                </a:solidFill>
                <a:latin typeface="Comic Sans Bold"/>
              </a:rPr>
              <a:t>розумію поділ тіл на макро-, мікро і мегасвіт</a:t>
            </a:r>
          </a:p>
          <a:p>
            <a:pPr marL="690872" indent="-345436" lvl="1">
              <a:lnSpc>
                <a:spcPts val="4479"/>
              </a:lnSpc>
              <a:buFont typeface="Arial"/>
              <a:buChar char="•"/>
            </a:pPr>
            <a:r>
              <a:rPr lang="en-US" sz="3199">
                <a:solidFill>
                  <a:srgbClr val="000000"/>
                </a:solidFill>
                <a:latin typeface="Comic Sans Bold"/>
              </a:rPr>
              <a:t>ставить запитання до матеріалу уроку</a:t>
            </a:r>
          </a:p>
          <a:p>
            <a:pPr marL="690872" indent="-345436" lvl="1">
              <a:lnSpc>
                <a:spcPts val="4479"/>
              </a:lnSpc>
              <a:buFont typeface="Arial"/>
              <a:buChar char="•"/>
            </a:pPr>
            <a:r>
              <a:rPr lang="en-US" sz="3199">
                <a:solidFill>
                  <a:srgbClr val="000000"/>
                </a:solidFill>
                <a:latin typeface="Comic Sans Bold"/>
              </a:rPr>
              <a:t>взаємодію в групі для розв’язанням навчальної проблеми .</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44645A"/>
        </a:solidFill>
      </p:bgPr>
    </p:bg>
    <p:spTree>
      <p:nvGrpSpPr>
        <p:cNvPr id="1" name=""/>
        <p:cNvGrpSpPr/>
        <p:nvPr/>
      </p:nvGrpSpPr>
      <p:grpSpPr>
        <a:xfrm>
          <a:off x="0" y="0"/>
          <a:ext cx="0" cy="0"/>
          <a:chOff x="0" y="0"/>
          <a:chExt cx="0" cy="0"/>
        </a:xfrm>
      </p:grpSpPr>
      <p:sp>
        <p:nvSpPr>
          <p:cNvPr name="Freeform 2" id="2"/>
          <p:cNvSpPr/>
          <p:nvPr/>
        </p:nvSpPr>
        <p:spPr>
          <a:xfrm flipH="false" flipV="false" rot="0">
            <a:off x="2170377" y="1709493"/>
            <a:ext cx="14949961" cy="7981627"/>
          </a:xfrm>
          <a:custGeom>
            <a:avLst/>
            <a:gdLst/>
            <a:ahLst/>
            <a:cxnLst/>
            <a:rect r="r" b="b" t="t" l="l"/>
            <a:pathLst>
              <a:path h="7981627" w="14949961">
                <a:moveTo>
                  <a:pt x="0" y="0"/>
                </a:moveTo>
                <a:lnTo>
                  <a:pt x="14949961" y="0"/>
                </a:lnTo>
                <a:lnTo>
                  <a:pt x="14949961" y="7981627"/>
                </a:lnTo>
                <a:lnTo>
                  <a:pt x="0" y="798162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3622704" y="620710"/>
            <a:ext cx="10741509" cy="939804"/>
          </a:xfrm>
          <a:prstGeom prst="rect">
            <a:avLst/>
          </a:prstGeom>
        </p:spPr>
        <p:txBody>
          <a:bodyPr anchor="t" rtlCol="false" tIns="0" lIns="0" bIns="0" rIns="0">
            <a:spAutoFit/>
          </a:bodyPr>
          <a:lstStyle/>
          <a:p>
            <a:pPr algn="ctr">
              <a:lnSpc>
                <a:spcPts val="7000"/>
              </a:lnSpc>
            </a:pPr>
            <a:r>
              <a:rPr lang="en-US" sz="7000">
                <a:solidFill>
                  <a:srgbClr val="FCDBC5"/>
                </a:solidFill>
                <a:latin typeface="Nadira Bold"/>
              </a:rPr>
              <a:t>ДОМАШНЄ ЗАВДАННЯ</a:t>
            </a:r>
          </a:p>
        </p:txBody>
      </p:sp>
      <p:sp>
        <p:nvSpPr>
          <p:cNvPr name="Freeform 4" id="4"/>
          <p:cNvSpPr/>
          <p:nvPr/>
        </p:nvSpPr>
        <p:spPr>
          <a:xfrm flipH="false" flipV="false" rot="0">
            <a:off x="15518366" y="1193768"/>
            <a:ext cx="2067774" cy="2139999"/>
          </a:xfrm>
          <a:custGeom>
            <a:avLst/>
            <a:gdLst/>
            <a:ahLst/>
            <a:cxnLst/>
            <a:rect r="r" b="b" t="t" l="l"/>
            <a:pathLst>
              <a:path h="2139999" w="2067774">
                <a:moveTo>
                  <a:pt x="0" y="0"/>
                </a:moveTo>
                <a:lnTo>
                  <a:pt x="2067774" y="0"/>
                </a:lnTo>
                <a:lnTo>
                  <a:pt x="2067774" y="2139999"/>
                </a:lnTo>
                <a:lnTo>
                  <a:pt x="0" y="21399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335094" y="8154809"/>
            <a:ext cx="2021558" cy="1885103"/>
          </a:xfrm>
          <a:custGeom>
            <a:avLst/>
            <a:gdLst/>
            <a:ahLst/>
            <a:cxnLst/>
            <a:rect r="r" b="b" t="t" l="l"/>
            <a:pathLst>
              <a:path h="1885103" w="2021558">
                <a:moveTo>
                  <a:pt x="0" y="0"/>
                </a:moveTo>
                <a:lnTo>
                  <a:pt x="2021558" y="0"/>
                </a:lnTo>
                <a:lnTo>
                  <a:pt x="2021558" y="1885103"/>
                </a:lnTo>
                <a:lnTo>
                  <a:pt x="0" y="18851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2796165" y="1028700"/>
            <a:ext cx="2329698" cy="1396147"/>
          </a:xfrm>
          <a:custGeom>
            <a:avLst/>
            <a:gdLst/>
            <a:ahLst/>
            <a:cxnLst/>
            <a:rect r="r" b="b" t="t" l="l"/>
            <a:pathLst>
              <a:path h="1396147" w="2329698">
                <a:moveTo>
                  <a:pt x="0" y="0"/>
                </a:moveTo>
                <a:lnTo>
                  <a:pt x="2329698" y="0"/>
                </a:lnTo>
                <a:lnTo>
                  <a:pt x="2329698" y="1396147"/>
                </a:lnTo>
                <a:lnTo>
                  <a:pt x="0" y="139614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724554" y="516621"/>
            <a:ext cx="1264194" cy="2817146"/>
          </a:xfrm>
          <a:custGeom>
            <a:avLst/>
            <a:gdLst/>
            <a:ahLst/>
            <a:cxnLst/>
            <a:rect r="r" b="b" t="t" l="l"/>
            <a:pathLst>
              <a:path h="2817146" w="1264194">
                <a:moveTo>
                  <a:pt x="0" y="0"/>
                </a:moveTo>
                <a:lnTo>
                  <a:pt x="1264195" y="0"/>
                </a:lnTo>
                <a:lnTo>
                  <a:pt x="1264195" y="2817146"/>
                </a:lnTo>
                <a:lnTo>
                  <a:pt x="0" y="281714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aphicFrame>
        <p:nvGraphicFramePr>
          <p:cNvPr name="Table 8" id="8"/>
          <p:cNvGraphicFramePr>
            <a:graphicFrameLocks noGrp="true"/>
          </p:cNvGraphicFramePr>
          <p:nvPr/>
        </p:nvGraphicFramePr>
        <p:xfrm>
          <a:off x="2988749" y="3333767"/>
          <a:ext cx="9042336" cy="3371850"/>
        </p:xfrm>
        <a:graphic>
          <a:graphicData uri="http://schemas.openxmlformats.org/drawingml/2006/table">
            <a:tbl>
              <a:tblPr/>
              <a:tblGrid>
                <a:gridCol w="4102619"/>
                <a:gridCol w="4939717"/>
              </a:tblGrid>
              <a:tr h="555589">
                <a:tc>
                  <a:txBody>
                    <a:bodyPr anchor="t" rtlCol="false"/>
                    <a:lstStyle/>
                    <a:p>
                      <a:pPr algn="l">
                        <a:lnSpc>
                          <a:spcPts val="2519"/>
                        </a:lnSpc>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marL="0" indent="0" lvl="0">
                        <a:lnSpc>
                          <a:spcPts val="2379"/>
                        </a:lnSpc>
                        <a:spcBef>
                          <a:spcPct val="0"/>
                        </a:spcBef>
                        <a:defRPr/>
                      </a:pPr>
                      <a:r>
                        <a:rPr lang="en-US" sz="1699" strike="noStrike" u="none">
                          <a:solidFill>
                            <a:srgbClr val="000000"/>
                          </a:solidFill>
                          <a:latin typeface="Noto Serif Display Bold"/>
                        </a:rPr>
                        <a:t>Приклади фізичних тіл</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r h="536431">
                <a:tc>
                  <a:txBody>
                    <a:bodyPr anchor="t" rtlCol="false"/>
                    <a:lstStyle/>
                    <a:p>
                      <a:pPr algn="l">
                        <a:lnSpc>
                          <a:spcPts val="2379"/>
                        </a:lnSpc>
                        <a:defRPr/>
                      </a:pPr>
                      <a:r>
                        <a:rPr lang="en-US" sz="1699">
                          <a:solidFill>
                            <a:srgbClr val="000000"/>
                          </a:solidFill>
                          <a:latin typeface="Noto Serif Display Bold"/>
                        </a:rPr>
                        <a:t>Створені людиною</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a:lnSpc>
                          <a:spcPts val="839"/>
                        </a:lnSpc>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r h="568361">
                <a:tc>
                  <a:txBody>
                    <a:bodyPr anchor="t" rtlCol="false"/>
                    <a:lstStyle/>
                    <a:p>
                      <a:pPr algn="l">
                        <a:lnSpc>
                          <a:spcPts val="2659"/>
                        </a:lnSpc>
                        <a:defRPr/>
                      </a:pPr>
                      <a:r>
                        <a:rPr lang="en-US" sz="1899">
                          <a:solidFill>
                            <a:srgbClr val="000000"/>
                          </a:solidFill>
                          <a:latin typeface="Noto Serif Display Bold"/>
                        </a:rPr>
                        <a:t>Тіла мікросвіту</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a:lnSpc>
                          <a:spcPts val="839"/>
                        </a:lnSpc>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r h="600291">
                <a:tc>
                  <a:txBody>
                    <a:bodyPr anchor="t" rtlCol="false"/>
                    <a:lstStyle/>
                    <a:p>
                      <a:pPr algn="l">
                        <a:lnSpc>
                          <a:spcPts val="2939"/>
                        </a:lnSpc>
                        <a:defRPr/>
                      </a:pPr>
                      <a:r>
                        <a:rPr lang="en-US" sz="2099">
                          <a:solidFill>
                            <a:srgbClr val="000000"/>
                          </a:solidFill>
                          <a:latin typeface="Noto Serif Display Bold"/>
                        </a:rPr>
                        <a:t>Тіла макросвіту</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a:lnSpc>
                          <a:spcPts val="839"/>
                        </a:lnSpc>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r h="555589">
                <a:tc>
                  <a:txBody>
                    <a:bodyPr anchor="t" rtlCol="false"/>
                    <a:lstStyle/>
                    <a:p>
                      <a:pPr algn="l">
                        <a:lnSpc>
                          <a:spcPts val="2519"/>
                        </a:lnSpc>
                        <a:defRPr/>
                      </a:pPr>
                      <a:r>
                        <a:rPr lang="en-US" sz="1799">
                          <a:solidFill>
                            <a:srgbClr val="000000"/>
                          </a:solidFill>
                          <a:latin typeface="Noto Serif Display Bold"/>
                        </a:rPr>
                        <a:t>Тіла живої природи</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a:lnSpc>
                          <a:spcPts val="839"/>
                        </a:lnSpc>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r h="555589">
                <a:tc>
                  <a:txBody>
                    <a:bodyPr anchor="t" rtlCol="false"/>
                    <a:lstStyle/>
                    <a:p>
                      <a:pPr algn="l">
                        <a:lnSpc>
                          <a:spcPts val="2519"/>
                        </a:lnSpc>
                        <a:defRPr/>
                      </a:pPr>
                      <a:r>
                        <a:rPr lang="en-US" sz="1799">
                          <a:solidFill>
                            <a:srgbClr val="000000"/>
                          </a:solidFill>
                          <a:latin typeface="Noto Serif Display Bold"/>
                        </a:rPr>
                        <a:t>Тіла неживої природи</a:t>
                      </a: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c>
                  <a:txBody>
                    <a:bodyPr anchor="t" rtlCol="false"/>
                    <a:lstStyle/>
                    <a:p>
                      <a:pPr algn="l" marL="0" indent="0" lvl="0">
                        <a:lnSpc>
                          <a:spcPts val="839"/>
                        </a:lnSpc>
                        <a:spcBef>
                          <a:spcPct val="0"/>
                        </a:spcBef>
                        <a:defRPr/>
                      </a:pPr>
                      <a:endParaRPr lang="en-US" sz="1100"/>
                    </a:p>
                  </a:txBody>
                  <a:tcPr marL="190500" marR="190500" marT="190500" marB="190500" anchor="ctr">
                    <a:lnL cmpd="sng" algn="ctr" cap="flat" w="19050">
                      <a:solidFill>
                        <a:srgbClr val="000000"/>
                      </a:solidFill>
                      <a:prstDash val="solid"/>
                      <a:round/>
                      <a:headEnd type="none" w="med" len="med"/>
                      <a:tailEnd type="none" w="med" len="med"/>
                    </a:lnL>
                    <a:lnR cmpd="sng" algn="ctr" cap="flat" w="19050">
                      <a:solidFill>
                        <a:srgbClr val="000000"/>
                      </a:solidFill>
                      <a:prstDash val="solid"/>
                      <a:round/>
                      <a:headEnd type="none" w="med" len="med"/>
                      <a:tailEnd type="none" w="med" len="med"/>
                    </a:lnR>
                    <a:lnT cmpd="sng" algn="ctr" cap="flat" w="19050">
                      <a:solidFill>
                        <a:srgbClr val="000000"/>
                      </a:solidFill>
                      <a:prstDash val="solid"/>
                      <a:round/>
                      <a:headEnd type="none" w="med" len="med"/>
                      <a:tailEnd type="none" w="med" len="med"/>
                    </a:lnT>
                    <a:lnB cmpd="sng" algn="ctr" cap="flat" w="19050">
                      <a:solidFill>
                        <a:srgbClr val="000000"/>
                      </a:solidFill>
                      <a:prstDash val="solid"/>
                      <a:round/>
                      <a:headEnd type="none" w="med" len="med"/>
                      <a:tailEnd type="none" w="med" len="med"/>
                    </a:lnB>
                  </a:tcPr>
                </a:tc>
              </a:tr>
            </a:tbl>
          </a:graphicData>
        </a:graphic>
      </p:graphicFrame>
      <p:sp>
        <p:nvSpPr>
          <p:cNvPr name="TextBox 9" id="9"/>
          <p:cNvSpPr txBox="true"/>
          <p:nvPr/>
        </p:nvSpPr>
        <p:spPr>
          <a:xfrm rot="0">
            <a:off x="3141149" y="2377222"/>
            <a:ext cx="12864111" cy="389255"/>
          </a:xfrm>
          <a:prstGeom prst="rect">
            <a:avLst/>
          </a:prstGeom>
        </p:spPr>
        <p:txBody>
          <a:bodyPr anchor="t" rtlCol="false" tIns="0" lIns="0" bIns="0" rIns="0">
            <a:spAutoFit/>
          </a:bodyPr>
          <a:lstStyle/>
          <a:p>
            <a:pPr algn="ctr">
              <a:lnSpc>
                <a:spcPts val="3219"/>
              </a:lnSpc>
              <a:spcBef>
                <a:spcPct val="0"/>
              </a:spcBef>
            </a:pPr>
            <a:r>
              <a:rPr lang="en-US" sz="2299">
                <a:solidFill>
                  <a:srgbClr val="000000"/>
                </a:solidFill>
                <a:latin typeface="Comic Sans Bold"/>
              </a:rPr>
              <a:t>1. Запишіть у таблицю 2-3 приклади фізичних тіл, які відповідають опису.</a:t>
            </a:r>
          </a:p>
        </p:txBody>
      </p:sp>
      <p:sp>
        <p:nvSpPr>
          <p:cNvPr name="TextBox 10" id="10"/>
          <p:cNvSpPr txBox="true"/>
          <p:nvPr/>
        </p:nvSpPr>
        <p:spPr>
          <a:xfrm rot="0">
            <a:off x="2098224" y="8869045"/>
            <a:ext cx="14949961" cy="389255"/>
          </a:xfrm>
          <a:prstGeom prst="rect">
            <a:avLst/>
          </a:prstGeom>
        </p:spPr>
        <p:txBody>
          <a:bodyPr anchor="t" rtlCol="false" tIns="0" lIns="0" bIns="0" rIns="0">
            <a:spAutoFit/>
          </a:bodyPr>
          <a:lstStyle/>
          <a:p>
            <a:pPr algn="ctr">
              <a:lnSpc>
                <a:spcPts val="3219"/>
              </a:lnSpc>
              <a:spcBef>
                <a:spcPct val="0"/>
              </a:spcBef>
            </a:pPr>
            <a:r>
              <a:rPr lang="en-US" sz="2299">
                <a:solidFill>
                  <a:srgbClr val="000000"/>
                </a:solidFill>
                <a:latin typeface="Comic Sans Bold"/>
              </a:rPr>
              <a:t>2. Використовуючи інформаційні пошукові системи, відшукайте 2-3 фізичні тіла мегасвіту.</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DAFotbR5ipw</dc:identifier>
  <dcterms:modified xsi:type="dcterms:W3CDTF">2011-08-01T06:04:30Z</dcterms:modified>
  <cp:revision>1</cp:revision>
  <dc:title>Фізичні тіла</dc:title>
</cp:coreProperties>
</file>