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handoutMasterIdLst>
    <p:handoutMasterId r:id="rId17"/>
  </p:handoutMasterIdLst>
  <p:sldIdLst>
    <p:sldId id="256" r:id="rId2"/>
    <p:sldId id="264" r:id="rId3"/>
    <p:sldId id="263" r:id="rId4"/>
    <p:sldId id="266" r:id="rId5"/>
    <p:sldId id="267" r:id="rId6"/>
    <p:sldId id="268" r:id="rId7"/>
    <p:sldId id="269" r:id="rId8"/>
    <p:sldId id="270" r:id="rId9"/>
    <p:sldId id="271" r:id="rId10"/>
    <p:sldId id="272" r:id="rId11"/>
    <p:sldId id="262" r:id="rId12"/>
    <p:sldId id="273" r:id="rId13"/>
    <p:sldId id="274" r:id="rId14"/>
    <p:sldId id="260" r:id="rId15"/>
  </p:sldIdLst>
  <p:sldSz cx="9144000" cy="6858000" type="screen4x3"/>
  <p:notesSz cx="6858000" cy="9144000"/>
  <p:custDataLst>
    <p:tags r:id="rId18"/>
  </p:custData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FFFF"/>
    <a:srgbClr val="3399FF"/>
    <a:srgbClr val="666699"/>
    <a:srgbClr val="04374A"/>
    <a:srgbClr val="E5907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4604" autoAdjust="0"/>
  </p:normalViewPr>
  <p:slideViewPr>
    <p:cSldViewPr>
      <p:cViewPr varScale="1">
        <p:scale>
          <a:sx n="95" d="100"/>
          <a:sy n="95" d="100"/>
        </p:scale>
        <p:origin x="-2010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68" d="100"/>
          <a:sy n="68" d="100"/>
        </p:scale>
        <p:origin x="-3444" y="-10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diagrams/_rels/data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image" Target="../media/image20.png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diagrams/_rels/drawing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3.png"/><Relationship Id="rId1" Type="http://schemas.openxmlformats.org/officeDocument/2006/relationships/image" Target="../media/image20.png"/><Relationship Id="rId6" Type="http://schemas.openxmlformats.org/officeDocument/2006/relationships/image" Target="../media/image25.png"/><Relationship Id="rId5" Type="http://schemas.openxmlformats.org/officeDocument/2006/relationships/image" Target="../media/image22.png"/><Relationship Id="rId4" Type="http://schemas.openxmlformats.org/officeDocument/2006/relationships/image" Target="../media/image24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E6C0AB-ECDF-4647-8185-C0E9E4EB66A9}" type="doc">
      <dgm:prSet loTypeId="urn:microsoft.com/office/officeart/2009/layout/CircleArrowProcess" loCatId="process" qsTypeId="urn:microsoft.com/office/officeart/2005/8/quickstyle/3d2" qsCatId="3D" csTypeId="urn:microsoft.com/office/officeart/2005/8/colors/colorful2" csCatId="colorful" phldr="1"/>
      <dgm:spPr/>
      <dgm:t>
        <a:bodyPr/>
        <a:lstStyle/>
        <a:p>
          <a:endParaRPr lang="ru-RU"/>
        </a:p>
      </dgm:t>
    </dgm:pt>
    <dgm:pt modelId="{0839B0D6-E9F7-469C-85C2-D0C3B072B7C6}">
      <dgm:prSet phldrT="[Текст]"/>
      <dgm:spPr/>
      <dgm:t>
        <a:bodyPr/>
        <a:lstStyle/>
        <a:p>
          <a:r>
            <a:rPr lang="uk-UA" dirty="0" smtClean="0"/>
            <a:t>ВОДА</a:t>
          </a:r>
          <a:endParaRPr lang="ru-RU" dirty="0"/>
        </a:p>
      </dgm:t>
    </dgm:pt>
    <dgm:pt modelId="{0C9D0405-AD8A-497B-A8BD-B2861C214849}" type="parTrans" cxnId="{00BEA7B4-AA87-4302-9636-75DF09C58780}">
      <dgm:prSet/>
      <dgm:spPr/>
      <dgm:t>
        <a:bodyPr/>
        <a:lstStyle/>
        <a:p>
          <a:endParaRPr lang="ru-RU"/>
        </a:p>
      </dgm:t>
    </dgm:pt>
    <dgm:pt modelId="{5436E23A-2E4C-4C7C-82E6-4326B186F898}" type="sibTrans" cxnId="{00BEA7B4-AA87-4302-9636-75DF09C58780}">
      <dgm:prSet/>
      <dgm:spPr/>
      <dgm:t>
        <a:bodyPr/>
        <a:lstStyle/>
        <a:p>
          <a:endParaRPr lang="ru-RU"/>
        </a:p>
      </dgm:t>
    </dgm:pt>
    <dgm:pt modelId="{F0B6AEDF-DE83-4C39-8E21-F198CAB9B764}">
      <dgm:prSet phldrT="[Текст]"/>
      <dgm:spPr/>
      <dgm:t>
        <a:bodyPr/>
        <a:lstStyle/>
        <a:p>
          <a:r>
            <a:rPr lang="uk-UA" dirty="0" smtClean="0"/>
            <a:t>ПІСОК</a:t>
          </a:r>
          <a:endParaRPr lang="ru-RU" dirty="0"/>
        </a:p>
      </dgm:t>
    </dgm:pt>
    <dgm:pt modelId="{4C9B1EEB-BC9E-445C-9507-463FAE44D162}" type="parTrans" cxnId="{08E7D7AD-69DD-408D-92FA-31D7DC4551FA}">
      <dgm:prSet/>
      <dgm:spPr/>
      <dgm:t>
        <a:bodyPr/>
        <a:lstStyle/>
        <a:p>
          <a:endParaRPr lang="ru-RU"/>
        </a:p>
      </dgm:t>
    </dgm:pt>
    <dgm:pt modelId="{52A39ED8-9072-4CF6-8BAA-EA71455AEEB4}" type="sibTrans" cxnId="{08E7D7AD-69DD-408D-92FA-31D7DC4551FA}">
      <dgm:prSet/>
      <dgm:spPr/>
      <dgm:t>
        <a:bodyPr/>
        <a:lstStyle/>
        <a:p>
          <a:endParaRPr lang="ru-RU"/>
        </a:p>
      </dgm:t>
    </dgm:pt>
    <dgm:pt modelId="{6320FF9A-C83F-4D2D-BAC8-299A1C32692E}">
      <dgm:prSet phldrT="[Текст]"/>
      <dgm:spPr/>
      <dgm:t>
        <a:bodyPr/>
        <a:lstStyle/>
        <a:p>
          <a:r>
            <a:rPr lang="uk-UA" dirty="0" smtClean="0"/>
            <a:t>ПОВІТРЯ</a:t>
          </a:r>
          <a:endParaRPr lang="ru-RU" dirty="0"/>
        </a:p>
      </dgm:t>
    </dgm:pt>
    <dgm:pt modelId="{1E498E26-F471-40A9-B09F-E6B04A7205D2}" type="parTrans" cxnId="{0D3994BC-95D4-4155-A1D0-6880BFFE6944}">
      <dgm:prSet/>
      <dgm:spPr/>
      <dgm:t>
        <a:bodyPr/>
        <a:lstStyle/>
        <a:p>
          <a:endParaRPr lang="ru-RU"/>
        </a:p>
      </dgm:t>
    </dgm:pt>
    <dgm:pt modelId="{5553B540-4C42-45A6-B84B-FD03301A4D6A}" type="sibTrans" cxnId="{0D3994BC-95D4-4155-A1D0-6880BFFE6944}">
      <dgm:prSet/>
      <dgm:spPr/>
      <dgm:t>
        <a:bodyPr/>
        <a:lstStyle/>
        <a:p>
          <a:endParaRPr lang="ru-RU"/>
        </a:p>
      </dgm:t>
    </dgm:pt>
    <dgm:pt modelId="{B6B99563-4AF9-4B2A-9C05-5360F4B53441}">
      <dgm:prSet/>
      <dgm:spPr/>
      <dgm:t>
        <a:bodyPr/>
        <a:lstStyle/>
        <a:p>
          <a:endParaRPr lang="ru-RU"/>
        </a:p>
      </dgm:t>
    </dgm:pt>
    <dgm:pt modelId="{9B94CFE6-9B4D-48B2-8340-81D18C2334D2}" type="parTrans" cxnId="{5D7E8179-E298-4A5B-A9A6-10DD86831E0E}">
      <dgm:prSet/>
      <dgm:spPr/>
      <dgm:t>
        <a:bodyPr/>
        <a:lstStyle/>
        <a:p>
          <a:endParaRPr lang="ru-RU"/>
        </a:p>
      </dgm:t>
    </dgm:pt>
    <dgm:pt modelId="{E1DC0D39-BE5D-4F57-8B5A-069731D8B46F}" type="sibTrans" cxnId="{5D7E8179-E298-4A5B-A9A6-10DD86831E0E}">
      <dgm:prSet/>
      <dgm:spPr/>
      <dgm:t>
        <a:bodyPr/>
        <a:lstStyle/>
        <a:p>
          <a:endParaRPr lang="ru-RU"/>
        </a:p>
      </dgm:t>
    </dgm:pt>
    <dgm:pt modelId="{10827488-FEF3-4BCD-B4CF-48E5814CD5D7}">
      <dgm:prSet/>
      <dgm:spPr/>
      <dgm:t>
        <a:bodyPr/>
        <a:lstStyle/>
        <a:p>
          <a:endParaRPr lang="ru-RU"/>
        </a:p>
      </dgm:t>
    </dgm:pt>
    <dgm:pt modelId="{7998FFFD-A073-4456-B983-185CF1C66364}" type="parTrans" cxnId="{81F5B1B6-2840-43D4-94C0-A93DAAE69622}">
      <dgm:prSet/>
      <dgm:spPr/>
      <dgm:t>
        <a:bodyPr/>
        <a:lstStyle/>
        <a:p>
          <a:endParaRPr lang="ru-RU"/>
        </a:p>
      </dgm:t>
    </dgm:pt>
    <dgm:pt modelId="{A15FDA19-0FC6-4FB4-949C-F0A28970C332}" type="sibTrans" cxnId="{81F5B1B6-2840-43D4-94C0-A93DAAE69622}">
      <dgm:prSet/>
      <dgm:spPr/>
      <dgm:t>
        <a:bodyPr/>
        <a:lstStyle/>
        <a:p>
          <a:endParaRPr lang="ru-RU"/>
        </a:p>
      </dgm:t>
    </dgm:pt>
    <dgm:pt modelId="{A9ABC9AA-B613-455A-A714-84B2A685B213}" type="pres">
      <dgm:prSet presAssocID="{75E6C0AB-ECDF-4647-8185-C0E9E4EB66A9}" presName="Name0" presStyleCnt="0">
        <dgm:presLayoutVars>
          <dgm:chMax val="7"/>
          <dgm:chPref val="7"/>
          <dgm:dir/>
          <dgm:animLvl val="lvl"/>
        </dgm:presLayoutVars>
      </dgm:prSet>
      <dgm:spPr/>
    </dgm:pt>
    <dgm:pt modelId="{85FCF55F-B701-4B26-BE5A-10AE68B76203}" type="pres">
      <dgm:prSet presAssocID="{0839B0D6-E9F7-469C-85C2-D0C3B072B7C6}" presName="Accent1" presStyleCnt="0"/>
      <dgm:spPr/>
    </dgm:pt>
    <dgm:pt modelId="{BE5CFC84-CBA7-48C0-B07F-9F76517D3429}" type="pres">
      <dgm:prSet presAssocID="{0839B0D6-E9F7-469C-85C2-D0C3B072B7C6}" presName="Accent" presStyleLbl="node1" presStyleIdx="0" presStyleCnt="5"/>
      <dgm:spPr/>
    </dgm:pt>
    <dgm:pt modelId="{8DD598C5-1550-4D21-811E-92F964584652}" type="pres">
      <dgm:prSet presAssocID="{0839B0D6-E9F7-469C-85C2-D0C3B072B7C6}" presName="Parent1" presStyleLbl="revTx" presStyleIdx="0" presStyleCnt="5">
        <dgm:presLayoutVars>
          <dgm:chMax val="1"/>
          <dgm:chPref val="1"/>
          <dgm:bulletEnabled val="1"/>
        </dgm:presLayoutVars>
      </dgm:prSet>
      <dgm:spPr/>
    </dgm:pt>
    <dgm:pt modelId="{6369CAAF-3F53-49BB-B2FE-C90927BD8502}" type="pres">
      <dgm:prSet presAssocID="{B6B99563-4AF9-4B2A-9C05-5360F4B53441}" presName="Accent2" presStyleCnt="0"/>
      <dgm:spPr/>
    </dgm:pt>
    <dgm:pt modelId="{D4297F83-5F50-4DCC-97DC-D54AD85C6E6A}" type="pres">
      <dgm:prSet presAssocID="{B6B99563-4AF9-4B2A-9C05-5360F4B53441}" presName="Accent" presStyleLbl="node1" presStyleIdx="1" presStyleCnt="5"/>
      <dgm:spPr/>
    </dgm:pt>
    <dgm:pt modelId="{056F77E3-172F-4187-B76A-64D375CF68DF}" type="pres">
      <dgm:prSet presAssocID="{B6B99563-4AF9-4B2A-9C05-5360F4B53441}" presName="Parent2" presStyleLbl="revTx" presStyleIdx="1" presStyleCnt="5">
        <dgm:presLayoutVars>
          <dgm:chMax val="1"/>
          <dgm:chPref val="1"/>
          <dgm:bulletEnabled val="1"/>
        </dgm:presLayoutVars>
      </dgm:prSet>
      <dgm:spPr/>
    </dgm:pt>
    <dgm:pt modelId="{B1C6630E-933A-4DD4-BB54-AF1FA42CE692}" type="pres">
      <dgm:prSet presAssocID="{10827488-FEF3-4BCD-B4CF-48E5814CD5D7}" presName="Accent3" presStyleCnt="0"/>
      <dgm:spPr/>
    </dgm:pt>
    <dgm:pt modelId="{FC3EA0D3-E405-4287-9F05-7B207CE42381}" type="pres">
      <dgm:prSet presAssocID="{10827488-FEF3-4BCD-B4CF-48E5814CD5D7}" presName="Accent" presStyleLbl="node1" presStyleIdx="2" presStyleCnt="5"/>
      <dgm:spPr/>
    </dgm:pt>
    <dgm:pt modelId="{E5F3F21E-FE95-4869-BC93-A4F1CB6DA317}" type="pres">
      <dgm:prSet presAssocID="{10827488-FEF3-4BCD-B4CF-48E5814CD5D7}" presName="Parent3" presStyleLbl="revTx" presStyleIdx="2" presStyleCnt="5">
        <dgm:presLayoutVars>
          <dgm:chMax val="1"/>
          <dgm:chPref val="1"/>
          <dgm:bulletEnabled val="1"/>
        </dgm:presLayoutVars>
      </dgm:prSet>
      <dgm:spPr/>
    </dgm:pt>
    <dgm:pt modelId="{84A850BA-D68B-4D36-BA7D-A5F93D7A5A35}" type="pres">
      <dgm:prSet presAssocID="{F0B6AEDF-DE83-4C39-8E21-F198CAB9B764}" presName="Accent4" presStyleCnt="0"/>
      <dgm:spPr/>
    </dgm:pt>
    <dgm:pt modelId="{D8342DC4-FFDA-46E7-B0FB-45711F7C0208}" type="pres">
      <dgm:prSet presAssocID="{F0B6AEDF-DE83-4C39-8E21-F198CAB9B764}" presName="Accent" presStyleLbl="node1" presStyleIdx="3" presStyleCnt="5"/>
      <dgm:spPr/>
    </dgm:pt>
    <dgm:pt modelId="{ACB8D49E-5C48-4E54-A590-CA8A27729C77}" type="pres">
      <dgm:prSet presAssocID="{F0B6AEDF-DE83-4C39-8E21-F198CAB9B764}" presName="Parent4" presStyleLbl="revTx" presStyleIdx="3" presStyleCnt="5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A78848A-D05F-460F-A735-15DB34C3F41F}" type="pres">
      <dgm:prSet presAssocID="{6320FF9A-C83F-4D2D-BAC8-299A1C32692E}" presName="Accent5" presStyleCnt="0"/>
      <dgm:spPr/>
    </dgm:pt>
    <dgm:pt modelId="{56078273-E11A-4FD3-9BFE-6F5FFDCF0C16}" type="pres">
      <dgm:prSet presAssocID="{6320FF9A-C83F-4D2D-BAC8-299A1C32692E}" presName="Accent" presStyleLbl="node1" presStyleIdx="4" presStyleCnt="5"/>
      <dgm:spPr/>
    </dgm:pt>
    <dgm:pt modelId="{EC77D48C-1E74-44B1-B56E-0DB99785307E}" type="pres">
      <dgm:prSet presAssocID="{6320FF9A-C83F-4D2D-BAC8-299A1C32692E}" presName="Parent5" presStyleLbl="revTx" presStyleIdx="4" presStyleCnt="5">
        <dgm:presLayoutVars>
          <dgm:chMax val="1"/>
          <dgm:chPref val="1"/>
          <dgm:bulletEnabled val="1"/>
        </dgm:presLayoutVars>
      </dgm:prSet>
      <dgm:spPr/>
    </dgm:pt>
  </dgm:ptLst>
  <dgm:cxnLst>
    <dgm:cxn modelId="{08E7D7AD-69DD-408D-92FA-31D7DC4551FA}" srcId="{75E6C0AB-ECDF-4647-8185-C0E9E4EB66A9}" destId="{F0B6AEDF-DE83-4C39-8E21-F198CAB9B764}" srcOrd="3" destOrd="0" parTransId="{4C9B1EEB-BC9E-445C-9507-463FAE44D162}" sibTransId="{52A39ED8-9072-4CF6-8BAA-EA71455AEEB4}"/>
    <dgm:cxn modelId="{00BEA7B4-AA87-4302-9636-75DF09C58780}" srcId="{75E6C0AB-ECDF-4647-8185-C0E9E4EB66A9}" destId="{0839B0D6-E9F7-469C-85C2-D0C3B072B7C6}" srcOrd="0" destOrd="0" parTransId="{0C9D0405-AD8A-497B-A8BD-B2861C214849}" sibTransId="{5436E23A-2E4C-4C7C-82E6-4326B186F898}"/>
    <dgm:cxn modelId="{5D7E8179-E298-4A5B-A9A6-10DD86831E0E}" srcId="{75E6C0AB-ECDF-4647-8185-C0E9E4EB66A9}" destId="{B6B99563-4AF9-4B2A-9C05-5360F4B53441}" srcOrd="1" destOrd="0" parTransId="{9B94CFE6-9B4D-48B2-8340-81D18C2334D2}" sibTransId="{E1DC0D39-BE5D-4F57-8B5A-069731D8B46F}"/>
    <dgm:cxn modelId="{0D3994BC-95D4-4155-A1D0-6880BFFE6944}" srcId="{75E6C0AB-ECDF-4647-8185-C0E9E4EB66A9}" destId="{6320FF9A-C83F-4D2D-BAC8-299A1C32692E}" srcOrd="4" destOrd="0" parTransId="{1E498E26-F471-40A9-B09F-E6B04A7205D2}" sibTransId="{5553B540-4C42-45A6-B84B-FD03301A4D6A}"/>
    <dgm:cxn modelId="{9AEA593C-4EB2-46A7-B894-093DA44A6543}" type="presOf" srcId="{10827488-FEF3-4BCD-B4CF-48E5814CD5D7}" destId="{E5F3F21E-FE95-4869-BC93-A4F1CB6DA317}" srcOrd="0" destOrd="0" presId="urn:microsoft.com/office/officeart/2009/layout/CircleArrowProcess"/>
    <dgm:cxn modelId="{C4D7CDEB-71D1-4227-90E8-F520F9DC1D8A}" type="presOf" srcId="{0839B0D6-E9F7-469C-85C2-D0C3B072B7C6}" destId="{8DD598C5-1550-4D21-811E-92F964584652}" srcOrd="0" destOrd="0" presId="urn:microsoft.com/office/officeart/2009/layout/CircleArrowProcess"/>
    <dgm:cxn modelId="{03D6257E-4331-4CF3-955A-5B57324E912A}" type="presOf" srcId="{75E6C0AB-ECDF-4647-8185-C0E9E4EB66A9}" destId="{A9ABC9AA-B613-455A-A714-84B2A685B213}" srcOrd="0" destOrd="0" presId="urn:microsoft.com/office/officeart/2009/layout/CircleArrowProcess"/>
    <dgm:cxn modelId="{8EF786B8-F8E4-4D55-A0F5-734584A0C8FB}" type="presOf" srcId="{F0B6AEDF-DE83-4C39-8E21-F198CAB9B764}" destId="{ACB8D49E-5C48-4E54-A590-CA8A27729C77}" srcOrd="0" destOrd="0" presId="urn:microsoft.com/office/officeart/2009/layout/CircleArrowProcess"/>
    <dgm:cxn modelId="{81F5B1B6-2840-43D4-94C0-A93DAAE69622}" srcId="{75E6C0AB-ECDF-4647-8185-C0E9E4EB66A9}" destId="{10827488-FEF3-4BCD-B4CF-48E5814CD5D7}" srcOrd="2" destOrd="0" parTransId="{7998FFFD-A073-4456-B983-185CF1C66364}" sibTransId="{A15FDA19-0FC6-4FB4-949C-F0A28970C332}"/>
    <dgm:cxn modelId="{66A0060C-D0E8-4E05-892B-67CA8CE269A1}" type="presOf" srcId="{B6B99563-4AF9-4B2A-9C05-5360F4B53441}" destId="{056F77E3-172F-4187-B76A-64D375CF68DF}" srcOrd="0" destOrd="0" presId="urn:microsoft.com/office/officeart/2009/layout/CircleArrowProcess"/>
    <dgm:cxn modelId="{4114BE80-6D43-46F0-BEBD-C66EEE2AB84D}" type="presOf" srcId="{6320FF9A-C83F-4D2D-BAC8-299A1C32692E}" destId="{EC77D48C-1E74-44B1-B56E-0DB99785307E}" srcOrd="0" destOrd="0" presId="urn:microsoft.com/office/officeart/2009/layout/CircleArrowProcess"/>
    <dgm:cxn modelId="{8CF6AEC7-B091-4560-A7A3-69A97F68CA80}" type="presParOf" srcId="{A9ABC9AA-B613-455A-A714-84B2A685B213}" destId="{85FCF55F-B701-4B26-BE5A-10AE68B76203}" srcOrd="0" destOrd="0" presId="urn:microsoft.com/office/officeart/2009/layout/CircleArrowProcess"/>
    <dgm:cxn modelId="{33304806-7EF6-4207-AB1B-CFDC85C7E953}" type="presParOf" srcId="{85FCF55F-B701-4B26-BE5A-10AE68B76203}" destId="{BE5CFC84-CBA7-48C0-B07F-9F76517D3429}" srcOrd="0" destOrd="0" presId="urn:microsoft.com/office/officeart/2009/layout/CircleArrowProcess"/>
    <dgm:cxn modelId="{53CA505A-72E4-421C-BCA5-59B5A0D4A33F}" type="presParOf" srcId="{A9ABC9AA-B613-455A-A714-84B2A685B213}" destId="{8DD598C5-1550-4D21-811E-92F964584652}" srcOrd="1" destOrd="0" presId="urn:microsoft.com/office/officeart/2009/layout/CircleArrowProcess"/>
    <dgm:cxn modelId="{A7EE416B-74C3-44E0-A212-140DE609947D}" type="presParOf" srcId="{A9ABC9AA-B613-455A-A714-84B2A685B213}" destId="{6369CAAF-3F53-49BB-B2FE-C90927BD8502}" srcOrd="2" destOrd="0" presId="urn:microsoft.com/office/officeart/2009/layout/CircleArrowProcess"/>
    <dgm:cxn modelId="{511E543B-EE72-43AE-AA0F-DD82D7698FA2}" type="presParOf" srcId="{6369CAAF-3F53-49BB-B2FE-C90927BD8502}" destId="{D4297F83-5F50-4DCC-97DC-D54AD85C6E6A}" srcOrd="0" destOrd="0" presId="urn:microsoft.com/office/officeart/2009/layout/CircleArrowProcess"/>
    <dgm:cxn modelId="{22ADE994-601D-4A42-ABA5-D9B5E835E9A3}" type="presParOf" srcId="{A9ABC9AA-B613-455A-A714-84B2A685B213}" destId="{056F77E3-172F-4187-B76A-64D375CF68DF}" srcOrd="3" destOrd="0" presId="urn:microsoft.com/office/officeart/2009/layout/CircleArrowProcess"/>
    <dgm:cxn modelId="{4A348090-D450-4B19-8CD1-137BA02D0F7E}" type="presParOf" srcId="{A9ABC9AA-B613-455A-A714-84B2A685B213}" destId="{B1C6630E-933A-4DD4-BB54-AF1FA42CE692}" srcOrd="4" destOrd="0" presId="urn:microsoft.com/office/officeart/2009/layout/CircleArrowProcess"/>
    <dgm:cxn modelId="{C9829C8C-80FD-42CB-AC80-5B502DCC40F2}" type="presParOf" srcId="{B1C6630E-933A-4DD4-BB54-AF1FA42CE692}" destId="{FC3EA0D3-E405-4287-9F05-7B207CE42381}" srcOrd="0" destOrd="0" presId="urn:microsoft.com/office/officeart/2009/layout/CircleArrowProcess"/>
    <dgm:cxn modelId="{403827AD-EEFB-43A9-A27F-F21E8400C3D0}" type="presParOf" srcId="{A9ABC9AA-B613-455A-A714-84B2A685B213}" destId="{E5F3F21E-FE95-4869-BC93-A4F1CB6DA317}" srcOrd="5" destOrd="0" presId="urn:microsoft.com/office/officeart/2009/layout/CircleArrowProcess"/>
    <dgm:cxn modelId="{2BFB2144-F583-488D-B4DF-D246E6A650E4}" type="presParOf" srcId="{A9ABC9AA-B613-455A-A714-84B2A685B213}" destId="{84A850BA-D68B-4D36-BA7D-A5F93D7A5A35}" srcOrd="6" destOrd="0" presId="urn:microsoft.com/office/officeart/2009/layout/CircleArrowProcess"/>
    <dgm:cxn modelId="{48532BAE-A94A-46B2-B950-FC9A02ADC9F1}" type="presParOf" srcId="{84A850BA-D68B-4D36-BA7D-A5F93D7A5A35}" destId="{D8342DC4-FFDA-46E7-B0FB-45711F7C0208}" srcOrd="0" destOrd="0" presId="urn:microsoft.com/office/officeart/2009/layout/CircleArrowProcess"/>
    <dgm:cxn modelId="{15C9F17D-5783-41F1-AB41-A0CDD94E466D}" type="presParOf" srcId="{A9ABC9AA-B613-455A-A714-84B2A685B213}" destId="{ACB8D49E-5C48-4E54-A590-CA8A27729C77}" srcOrd="7" destOrd="0" presId="urn:microsoft.com/office/officeart/2009/layout/CircleArrowProcess"/>
    <dgm:cxn modelId="{1948744D-1895-40A2-98E7-CCC2B82E6599}" type="presParOf" srcId="{A9ABC9AA-B613-455A-A714-84B2A685B213}" destId="{0A78848A-D05F-460F-A735-15DB34C3F41F}" srcOrd="8" destOrd="0" presId="urn:microsoft.com/office/officeart/2009/layout/CircleArrowProcess"/>
    <dgm:cxn modelId="{7ABD6AEB-4D7A-4CFB-91D0-C4B20CD676F1}" type="presParOf" srcId="{0A78848A-D05F-460F-A735-15DB34C3F41F}" destId="{56078273-E11A-4FD3-9BFE-6F5FFDCF0C16}" srcOrd="0" destOrd="0" presId="urn:microsoft.com/office/officeart/2009/layout/CircleArrowProcess"/>
    <dgm:cxn modelId="{86E3A362-8400-425E-8A67-BE72BD27695C}" type="presParOf" srcId="{A9ABC9AA-B613-455A-A714-84B2A685B213}" destId="{EC77D48C-1E74-44B1-B56E-0DB99785307E}" srcOrd="9" destOrd="0" presId="urn:microsoft.com/office/officeart/2009/layout/CircleArrowProcess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00F3B72B-F5A6-4478-9AB1-38CE811E2FC1}" type="doc">
      <dgm:prSet loTypeId="urn:microsoft.com/office/officeart/2005/8/layout/vList4" loCatId="list" qsTypeId="urn:microsoft.com/office/officeart/2005/8/quickstyle/3d2" qsCatId="3D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D0F11801-E470-4101-AA62-BC1947407CB4}">
      <dgm:prSet phldrT="[Текст]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  <dgm:t>
        <a:bodyPr/>
        <a:lstStyle/>
        <a:p>
          <a:r>
            <a:rPr lang="uk-UA" b="1" dirty="0" smtClean="0">
              <a:solidFill>
                <a:schemeClr val="bg1"/>
              </a:solidFill>
              <a:latin typeface="Comic Sans MS" pitchFamily="66" charset="0"/>
            </a:rPr>
            <a:t>Забруднення </a:t>
          </a:r>
          <a:r>
            <a:rPr lang="uk-UA" b="1" dirty="0" err="1" smtClean="0">
              <a:solidFill>
                <a:schemeClr val="bg1"/>
              </a:solidFill>
              <a:latin typeface="Comic Sans MS" pitchFamily="66" charset="0"/>
            </a:rPr>
            <a:t>грунту</a:t>
          </a:r>
          <a:endParaRPr lang="ru-RU" b="1" dirty="0">
            <a:solidFill>
              <a:schemeClr val="bg1"/>
            </a:solidFill>
            <a:latin typeface="Comic Sans MS" pitchFamily="66" charset="0"/>
          </a:endParaRPr>
        </a:p>
      </dgm:t>
    </dgm:pt>
    <dgm:pt modelId="{DB25D3CB-2D2D-4591-8933-5609FA3B7E3E}" type="parTrans" cxnId="{525B1500-C837-48A0-8F4E-ACFC41CE6239}">
      <dgm:prSet/>
      <dgm:spPr/>
      <dgm:t>
        <a:bodyPr/>
        <a:lstStyle/>
        <a:p>
          <a:endParaRPr lang="ru-RU"/>
        </a:p>
      </dgm:t>
    </dgm:pt>
    <dgm:pt modelId="{C69AFCC5-DA7E-4469-8E5A-63CA3E9C6DCA}" type="sibTrans" cxnId="{525B1500-C837-48A0-8F4E-ACFC41CE6239}">
      <dgm:prSet/>
      <dgm:spPr/>
      <dgm:t>
        <a:bodyPr/>
        <a:lstStyle/>
        <a:p>
          <a:endParaRPr lang="ru-RU"/>
        </a:p>
      </dgm:t>
    </dgm:pt>
    <dgm:pt modelId="{EC258C43-EAC8-4A73-B3B7-02665C67BF27}">
      <dgm:prSet phldrT="[Текст]"/>
      <dgm:spPr>
        <a:blipFill rotWithShape="0">
          <a:blip xmlns:r="http://schemas.openxmlformats.org/officeDocument/2006/relationships" r:embed="rId2"/>
          <a:stretch>
            <a:fillRect/>
          </a:stretch>
        </a:blipFill>
      </dgm:spPr>
      <dgm:t>
        <a:bodyPr/>
        <a:lstStyle/>
        <a:p>
          <a:r>
            <a:rPr lang="uk-UA" dirty="0" smtClean="0">
              <a:latin typeface="Comic Sans MS" pitchFamily="66" charset="0"/>
            </a:rPr>
            <a:t>Зміна складу </a:t>
          </a:r>
          <a:r>
            <a:rPr lang="uk-UA" dirty="0" err="1" smtClean="0">
              <a:latin typeface="Comic Sans MS" pitchFamily="66" charset="0"/>
            </a:rPr>
            <a:t>грунту</a:t>
          </a:r>
          <a:endParaRPr lang="ru-RU" dirty="0">
            <a:latin typeface="Comic Sans MS" pitchFamily="66" charset="0"/>
          </a:endParaRPr>
        </a:p>
      </dgm:t>
    </dgm:pt>
    <dgm:pt modelId="{843EBD77-5B24-4670-9F81-5CBCE678A302}" type="parTrans" cxnId="{2D8925D0-410A-4E6A-8EB6-21ADA2C76159}">
      <dgm:prSet/>
      <dgm:spPr/>
      <dgm:t>
        <a:bodyPr/>
        <a:lstStyle/>
        <a:p>
          <a:endParaRPr lang="ru-RU"/>
        </a:p>
      </dgm:t>
    </dgm:pt>
    <dgm:pt modelId="{67776FC8-A5FC-4F32-9793-081A9AFFE4C8}" type="sibTrans" cxnId="{2D8925D0-410A-4E6A-8EB6-21ADA2C76159}">
      <dgm:prSet/>
      <dgm:spPr/>
      <dgm:t>
        <a:bodyPr/>
        <a:lstStyle/>
        <a:p>
          <a:endParaRPr lang="ru-RU"/>
        </a:p>
      </dgm:t>
    </dgm:pt>
    <dgm:pt modelId="{4A39E51C-D97E-454C-BC31-1BE15826C5BB}">
      <dgm:prSet phldrT="[Текст]"/>
      <dgm:spPr>
        <a:blipFill rotWithShape="0">
          <a:blip xmlns:r="http://schemas.openxmlformats.org/officeDocument/2006/relationships" r:embed="rId3"/>
          <a:stretch>
            <a:fillRect/>
          </a:stretch>
        </a:blipFill>
      </dgm:spPr>
      <dgm:t>
        <a:bodyPr/>
        <a:lstStyle/>
        <a:p>
          <a:r>
            <a:rPr lang="uk-UA" b="1" dirty="0" smtClean="0"/>
            <a:t>Знищення </a:t>
          </a:r>
          <a:r>
            <a:rPr lang="uk-UA" b="1" dirty="0" err="1" smtClean="0"/>
            <a:t>грунту</a:t>
          </a:r>
          <a:endParaRPr lang="ru-RU" b="1" dirty="0"/>
        </a:p>
      </dgm:t>
    </dgm:pt>
    <dgm:pt modelId="{56B7661B-4019-499D-89E1-A067FC71D863}" type="parTrans" cxnId="{B71165F5-170E-4236-AD9A-84CE6E9E811C}">
      <dgm:prSet/>
      <dgm:spPr/>
      <dgm:t>
        <a:bodyPr/>
        <a:lstStyle/>
        <a:p>
          <a:endParaRPr lang="ru-RU"/>
        </a:p>
      </dgm:t>
    </dgm:pt>
    <dgm:pt modelId="{DB69EE3B-C5C8-4B22-A6A7-5CC97ED9518A}" type="sibTrans" cxnId="{B71165F5-170E-4236-AD9A-84CE6E9E811C}">
      <dgm:prSet/>
      <dgm:spPr/>
      <dgm:t>
        <a:bodyPr/>
        <a:lstStyle/>
        <a:p>
          <a:endParaRPr lang="ru-RU"/>
        </a:p>
      </dgm:t>
    </dgm:pt>
    <dgm:pt modelId="{D07D7559-8D26-471C-AC65-503AC218F1CD}" type="pres">
      <dgm:prSet presAssocID="{00F3B72B-F5A6-4478-9AB1-38CE811E2FC1}" presName="linear" presStyleCnt="0">
        <dgm:presLayoutVars>
          <dgm:dir/>
          <dgm:resizeHandles val="exact"/>
        </dgm:presLayoutVars>
      </dgm:prSet>
      <dgm:spPr/>
    </dgm:pt>
    <dgm:pt modelId="{5F2116DF-120D-41B4-B313-01DFAED853EB}" type="pres">
      <dgm:prSet presAssocID="{D0F11801-E470-4101-AA62-BC1947407CB4}" presName="comp" presStyleCnt="0"/>
      <dgm:spPr/>
    </dgm:pt>
    <dgm:pt modelId="{BB11D736-D1A4-401E-9873-DA50B217E1FF}" type="pres">
      <dgm:prSet presAssocID="{D0F11801-E470-4101-AA62-BC1947407CB4}" presName="box" presStyleLbl="node1" presStyleIdx="0" presStyleCnt="3"/>
      <dgm:spPr/>
      <dgm:t>
        <a:bodyPr/>
        <a:lstStyle/>
        <a:p>
          <a:endParaRPr lang="ru-RU"/>
        </a:p>
      </dgm:t>
    </dgm:pt>
    <dgm:pt modelId="{9FD9AB3B-9B0D-4F24-AF45-FED98D7F972A}" type="pres">
      <dgm:prSet presAssocID="{D0F11801-E470-4101-AA62-BC1947407CB4}" presName="img" presStyleLbl="fgImgPlace1" presStyleIdx="0" presStyleCnt="3"/>
      <dgm:spPr>
        <a:blipFill rotWithShape="1">
          <a:blip xmlns:r="http://schemas.openxmlformats.org/officeDocument/2006/relationships" r:embed="rId4"/>
          <a:stretch>
            <a:fillRect/>
          </a:stretch>
        </a:blipFill>
      </dgm:spPr>
    </dgm:pt>
    <dgm:pt modelId="{33178FAE-23E7-4DAD-A97B-6B0E9EDF4E64}" type="pres">
      <dgm:prSet presAssocID="{D0F11801-E470-4101-AA62-BC1947407CB4}" presName="text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6658866-E161-4E53-A165-B22E72FDBFBC}" type="pres">
      <dgm:prSet presAssocID="{C69AFCC5-DA7E-4469-8E5A-63CA3E9C6DCA}" presName="spacer" presStyleCnt="0"/>
      <dgm:spPr/>
    </dgm:pt>
    <dgm:pt modelId="{F6229CF4-B8F7-4B5D-8265-7E32D833005B}" type="pres">
      <dgm:prSet presAssocID="{EC258C43-EAC8-4A73-B3B7-02665C67BF27}" presName="comp" presStyleCnt="0"/>
      <dgm:spPr/>
    </dgm:pt>
    <dgm:pt modelId="{9A7CACAA-BFCF-409F-9BBE-3D79FFE69B93}" type="pres">
      <dgm:prSet presAssocID="{EC258C43-EAC8-4A73-B3B7-02665C67BF27}" presName="box" presStyleLbl="node1" presStyleIdx="1" presStyleCnt="3"/>
      <dgm:spPr/>
      <dgm:t>
        <a:bodyPr/>
        <a:lstStyle/>
        <a:p>
          <a:endParaRPr lang="ru-RU"/>
        </a:p>
      </dgm:t>
    </dgm:pt>
    <dgm:pt modelId="{92D6CC5E-9D2B-4B40-81AA-20CC3B69A01E}" type="pres">
      <dgm:prSet presAssocID="{EC258C43-EAC8-4A73-B3B7-02665C67BF27}" presName="img" presStyleLbl="fgImgPlace1" presStyleIdx="1" presStyleCnt="3"/>
      <dgm:spPr>
        <a:blipFill rotWithShape="1">
          <a:blip xmlns:r="http://schemas.openxmlformats.org/officeDocument/2006/relationships" r:embed="rId5"/>
          <a:stretch>
            <a:fillRect/>
          </a:stretch>
        </a:blipFill>
      </dgm:spPr>
    </dgm:pt>
    <dgm:pt modelId="{A99001E9-6255-49D4-AC4E-5230A0C5D112}" type="pres">
      <dgm:prSet presAssocID="{EC258C43-EAC8-4A73-B3B7-02665C67BF27}" presName="text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41D3205-9553-4CE5-9372-396997E4A17E}" type="pres">
      <dgm:prSet presAssocID="{67776FC8-A5FC-4F32-9793-081A9AFFE4C8}" presName="spacer" presStyleCnt="0"/>
      <dgm:spPr/>
    </dgm:pt>
    <dgm:pt modelId="{0AF302C6-1A4E-4872-A0CC-FE07A2E185F1}" type="pres">
      <dgm:prSet presAssocID="{4A39E51C-D97E-454C-BC31-1BE15826C5BB}" presName="comp" presStyleCnt="0"/>
      <dgm:spPr/>
    </dgm:pt>
    <dgm:pt modelId="{05F38CF7-2A5D-4EF0-BFF1-E24F73C1CB79}" type="pres">
      <dgm:prSet presAssocID="{4A39E51C-D97E-454C-BC31-1BE15826C5BB}" presName="box" presStyleLbl="node1" presStyleIdx="2" presStyleCnt="3"/>
      <dgm:spPr/>
      <dgm:t>
        <a:bodyPr/>
        <a:lstStyle/>
        <a:p>
          <a:endParaRPr lang="ru-RU"/>
        </a:p>
      </dgm:t>
    </dgm:pt>
    <dgm:pt modelId="{E38335CB-6B72-40ED-9970-917BCD06820B}" type="pres">
      <dgm:prSet presAssocID="{4A39E51C-D97E-454C-BC31-1BE15826C5BB}" presName="img" presStyleLbl="fgImgPlace1" presStyleIdx="2" presStyleCnt="3"/>
      <dgm:spPr>
        <a:blipFill rotWithShape="1">
          <a:blip xmlns:r="http://schemas.openxmlformats.org/officeDocument/2006/relationships" r:embed="rId6"/>
          <a:stretch>
            <a:fillRect/>
          </a:stretch>
        </a:blipFill>
      </dgm:spPr>
    </dgm:pt>
    <dgm:pt modelId="{560B4483-7ABE-4432-85A3-343FF9809B97}" type="pres">
      <dgm:prSet presAssocID="{4A39E51C-D97E-454C-BC31-1BE15826C5BB}" presName="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525B1500-C837-48A0-8F4E-ACFC41CE6239}" srcId="{00F3B72B-F5A6-4478-9AB1-38CE811E2FC1}" destId="{D0F11801-E470-4101-AA62-BC1947407CB4}" srcOrd="0" destOrd="0" parTransId="{DB25D3CB-2D2D-4591-8933-5609FA3B7E3E}" sibTransId="{C69AFCC5-DA7E-4469-8E5A-63CA3E9C6DCA}"/>
    <dgm:cxn modelId="{96ACE452-F2B9-4EA9-B997-10635AA6BBA7}" type="presOf" srcId="{D0F11801-E470-4101-AA62-BC1947407CB4}" destId="{BB11D736-D1A4-401E-9873-DA50B217E1FF}" srcOrd="0" destOrd="0" presId="urn:microsoft.com/office/officeart/2005/8/layout/vList4"/>
    <dgm:cxn modelId="{20B52A96-F163-46F7-AE55-2CACC9917FED}" type="presOf" srcId="{4A39E51C-D97E-454C-BC31-1BE15826C5BB}" destId="{05F38CF7-2A5D-4EF0-BFF1-E24F73C1CB79}" srcOrd="0" destOrd="0" presId="urn:microsoft.com/office/officeart/2005/8/layout/vList4"/>
    <dgm:cxn modelId="{2D8925D0-410A-4E6A-8EB6-21ADA2C76159}" srcId="{00F3B72B-F5A6-4478-9AB1-38CE811E2FC1}" destId="{EC258C43-EAC8-4A73-B3B7-02665C67BF27}" srcOrd="1" destOrd="0" parTransId="{843EBD77-5B24-4670-9F81-5CBCE678A302}" sibTransId="{67776FC8-A5FC-4F32-9793-081A9AFFE4C8}"/>
    <dgm:cxn modelId="{B71165F5-170E-4236-AD9A-84CE6E9E811C}" srcId="{00F3B72B-F5A6-4478-9AB1-38CE811E2FC1}" destId="{4A39E51C-D97E-454C-BC31-1BE15826C5BB}" srcOrd="2" destOrd="0" parTransId="{56B7661B-4019-499D-89E1-A067FC71D863}" sibTransId="{DB69EE3B-C5C8-4B22-A6A7-5CC97ED9518A}"/>
    <dgm:cxn modelId="{97AF599F-06C8-4F0B-8309-12DFD16F92CA}" type="presOf" srcId="{4A39E51C-D97E-454C-BC31-1BE15826C5BB}" destId="{560B4483-7ABE-4432-85A3-343FF9809B97}" srcOrd="1" destOrd="0" presId="urn:microsoft.com/office/officeart/2005/8/layout/vList4"/>
    <dgm:cxn modelId="{2D788DF0-61E5-402E-BC30-EAEE7B9C4CBA}" type="presOf" srcId="{EC258C43-EAC8-4A73-B3B7-02665C67BF27}" destId="{9A7CACAA-BFCF-409F-9BBE-3D79FFE69B93}" srcOrd="0" destOrd="0" presId="urn:microsoft.com/office/officeart/2005/8/layout/vList4"/>
    <dgm:cxn modelId="{FF54ECE9-29BC-4A40-8D08-CC8D30380B89}" type="presOf" srcId="{00F3B72B-F5A6-4478-9AB1-38CE811E2FC1}" destId="{D07D7559-8D26-471C-AC65-503AC218F1CD}" srcOrd="0" destOrd="0" presId="urn:microsoft.com/office/officeart/2005/8/layout/vList4"/>
    <dgm:cxn modelId="{B45DDE59-F3DD-43E7-A229-05B32D482DC6}" type="presOf" srcId="{EC258C43-EAC8-4A73-B3B7-02665C67BF27}" destId="{A99001E9-6255-49D4-AC4E-5230A0C5D112}" srcOrd="1" destOrd="0" presId="urn:microsoft.com/office/officeart/2005/8/layout/vList4"/>
    <dgm:cxn modelId="{4A3205B8-CD64-454A-A3E1-D40AEBB60C7A}" type="presOf" srcId="{D0F11801-E470-4101-AA62-BC1947407CB4}" destId="{33178FAE-23E7-4DAD-A97B-6B0E9EDF4E64}" srcOrd="1" destOrd="0" presId="urn:microsoft.com/office/officeart/2005/8/layout/vList4"/>
    <dgm:cxn modelId="{084D845C-F3C0-4CD6-8B1D-910F739F0D7D}" type="presParOf" srcId="{D07D7559-8D26-471C-AC65-503AC218F1CD}" destId="{5F2116DF-120D-41B4-B313-01DFAED853EB}" srcOrd="0" destOrd="0" presId="urn:microsoft.com/office/officeart/2005/8/layout/vList4"/>
    <dgm:cxn modelId="{0BFC8B6E-89B9-40E8-9D5C-E48F2C37059C}" type="presParOf" srcId="{5F2116DF-120D-41B4-B313-01DFAED853EB}" destId="{BB11D736-D1A4-401E-9873-DA50B217E1FF}" srcOrd="0" destOrd="0" presId="urn:microsoft.com/office/officeart/2005/8/layout/vList4"/>
    <dgm:cxn modelId="{674D154E-C450-4CC0-8D04-56D2B3C83891}" type="presParOf" srcId="{5F2116DF-120D-41B4-B313-01DFAED853EB}" destId="{9FD9AB3B-9B0D-4F24-AF45-FED98D7F972A}" srcOrd="1" destOrd="0" presId="urn:microsoft.com/office/officeart/2005/8/layout/vList4"/>
    <dgm:cxn modelId="{B49E8BC4-D2D3-43DB-AF9E-890C9F26C402}" type="presParOf" srcId="{5F2116DF-120D-41B4-B313-01DFAED853EB}" destId="{33178FAE-23E7-4DAD-A97B-6B0E9EDF4E64}" srcOrd="2" destOrd="0" presId="urn:microsoft.com/office/officeart/2005/8/layout/vList4"/>
    <dgm:cxn modelId="{3D338CA8-E87D-4875-889C-BA4D7BE3A801}" type="presParOf" srcId="{D07D7559-8D26-471C-AC65-503AC218F1CD}" destId="{56658866-E161-4E53-A165-B22E72FDBFBC}" srcOrd="1" destOrd="0" presId="urn:microsoft.com/office/officeart/2005/8/layout/vList4"/>
    <dgm:cxn modelId="{2479665F-55A1-41CF-B470-DD95D8311298}" type="presParOf" srcId="{D07D7559-8D26-471C-AC65-503AC218F1CD}" destId="{F6229CF4-B8F7-4B5D-8265-7E32D833005B}" srcOrd="2" destOrd="0" presId="urn:microsoft.com/office/officeart/2005/8/layout/vList4"/>
    <dgm:cxn modelId="{336E3968-3666-419D-A07F-18A7146A01CF}" type="presParOf" srcId="{F6229CF4-B8F7-4B5D-8265-7E32D833005B}" destId="{9A7CACAA-BFCF-409F-9BBE-3D79FFE69B93}" srcOrd="0" destOrd="0" presId="urn:microsoft.com/office/officeart/2005/8/layout/vList4"/>
    <dgm:cxn modelId="{B02E89FC-2FDC-4EEB-9019-51E4F86A374B}" type="presParOf" srcId="{F6229CF4-B8F7-4B5D-8265-7E32D833005B}" destId="{92D6CC5E-9D2B-4B40-81AA-20CC3B69A01E}" srcOrd="1" destOrd="0" presId="urn:microsoft.com/office/officeart/2005/8/layout/vList4"/>
    <dgm:cxn modelId="{6C670DBA-31C9-40DB-8D18-9E434D47550F}" type="presParOf" srcId="{F6229CF4-B8F7-4B5D-8265-7E32D833005B}" destId="{A99001E9-6255-49D4-AC4E-5230A0C5D112}" srcOrd="2" destOrd="0" presId="urn:microsoft.com/office/officeart/2005/8/layout/vList4"/>
    <dgm:cxn modelId="{FB14DFDE-CAD7-4422-A82D-ACD8B61CD4A1}" type="presParOf" srcId="{D07D7559-8D26-471C-AC65-503AC218F1CD}" destId="{641D3205-9553-4CE5-9372-396997E4A17E}" srcOrd="3" destOrd="0" presId="urn:microsoft.com/office/officeart/2005/8/layout/vList4"/>
    <dgm:cxn modelId="{D3DAD562-4B42-4E63-986F-0E7AB9A4106C}" type="presParOf" srcId="{D07D7559-8D26-471C-AC65-503AC218F1CD}" destId="{0AF302C6-1A4E-4872-A0CC-FE07A2E185F1}" srcOrd="4" destOrd="0" presId="urn:microsoft.com/office/officeart/2005/8/layout/vList4"/>
    <dgm:cxn modelId="{B62F75F3-ED9D-4C09-AEB7-BF19AB3FAF8C}" type="presParOf" srcId="{0AF302C6-1A4E-4872-A0CC-FE07A2E185F1}" destId="{05F38CF7-2A5D-4EF0-BFF1-E24F73C1CB79}" srcOrd="0" destOrd="0" presId="urn:microsoft.com/office/officeart/2005/8/layout/vList4"/>
    <dgm:cxn modelId="{63877D02-D0A5-4882-BFC8-20E39EBDDC98}" type="presParOf" srcId="{0AF302C6-1A4E-4872-A0CC-FE07A2E185F1}" destId="{E38335CB-6B72-40ED-9970-917BCD06820B}" srcOrd="1" destOrd="0" presId="urn:microsoft.com/office/officeart/2005/8/layout/vList4"/>
    <dgm:cxn modelId="{1A8CD357-9AD0-43CA-BA92-A2019A1FA4E5}" type="presParOf" srcId="{0AF302C6-1A4E-4872-A0CC-FE07A2E185F1}" destId="{560B4483-7ABE-4432-85A3-343FF9809B97}" srcOrd="2" destOrd="0" presId="urn:microsoft.com/office/officeart/2005/8/layout/vList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E5CFC84-CBA7-48C0-B07F-9F76517D3429}">
      <dsp:nvSpPr>
        <dsp:cNvPr id="0" name=""/>
        <dsp:cNvSpPr/>
      </dsp:nvSpPr>
      <dsp:spPr>
        <a:xfrm>
          <a:off x="2906389" y="0"/>
          <a:ext cx="1655601" cy="1655685"/>
        </a:xfrm>
        <a:prstGeom prst="circularArrow">
          <a:avLst>
            <a:gd name="adj1" fmla="val 10980"/>
            <a:gd name="adj2" fmla="val 1142322"/>
            <a:gd name="adj3" fmla="val 4500000"/>
            <a:gd name="adj4" fmla="val 10800000"/>
            <a:gd name="adj5" fmla="val 125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8DD598C5-1550-4D21-811E-92F964584652}">
      <dsp:nvSpPr>
        <dsp:cNvPr id="0" name=""/>
        <dsp:cNvSpPr/>
      </dsp:nvSpPr>
      <dsp:spPr>
        <a:xfrm>
          <a:off x="3271920" y="599638"/>
          <a:ext cx="923919" cy="46175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065" tIns="12065" rIns="12065" bIns="12065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900" kern="1200" dirty="0" smtClean="0"/>
            <a:t>ВОДА</a:t>
          </a:r>
          <a:endParaRPr lang="ru-RU" sz="1900" kern="1200" dirty="0"/>
        </a:p>
      </dsp:txBody>
      <dsp:txXfrm>
        <a:off x="3271920" y="599638"/>
        <a:ext cx="923919" cy="461753"/>
      </dsp:txXfrm>
    </dsp:sp>
    <dsp:sp modelId="{D4297F83-5F50-4DCC-97DC-D54AD85C6E6A}">
      <dsp:nvSpPr>
        <dsp:cNvPr id="0" name=""/>
        <dsp:cNvSpPr/>
      </dsp:nvSpPr>
      <dsp:spPr>
        <a:xfrm>
          <a:off x="2446448" y="951297"/>
          <a:ext cx="1655601" cy="1655685"/>
        </a:xfrm>
        <a:prstGeom prst="leftCircularArrow">
          <a:avLst>
            <a:gd name="adj1" fmla="val 10980"/>
            <a:gd name="adj2" fmla="val 1142322"/>
            <a:gd name="adj3" fmla="val 6300000"/>
            <a:gd name="adj4" fmla="val 18900000"/>
            <a:gd name="adj5" fmla="val 12500"/>
          </a:avLst>
        </a:prstGeom>
        <a:gradFill rotWithShape="0">
          <a:gsLst>
            <a:gs pos="0">
              <a:schemeClr val="accent2">
                <a:hueOff val="4752210"/>
                <a:satOff val="-9171"/>
                <a:lumOff val="-1177"/>
                <a:alphaOff val="0"/>
                <a:shade val="51000"/>
                <a:satMod val="130000"/>
              </a:schemeClr>
            </a:gs>
            <a:gs pos="80000">
              <a:schemeClr val="accent2">
                <a:hueOff val="4752210"/>
                <a:satOff val="-9171"/>
                <a:lumOff val="-1177"/>
                <a:alphaOff val="0"/>
                <a:shade val="93000"/>
                <a:satMod val="130000"/>
              </a:schemeClr>
            </a:gs>
            <a:gs pos="100000">
              <a:schemeClr val="accent2">
                <a:hueOff val="4752210"/>
                <a:satOff val="-9171"/>
                <a:lumOff val="-1177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056F77E3-172F-4187-B76A-64D375CF68DF}">
      <dsp:nvSpPr>
        <dsp:cNvPr id="0" name=""/>
        <dsp:cNvSpPr/>
      </dsp:nvSpPr>
      <dsp:spPr>
        <a:xfrm>
          <a:off x="2810115" y="1553073"/>
          <a:ext cx="923919" cy="46175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065" tIns="12065" rIns="12065" bIns="12065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900" kern="1200"/>
        </a:p>
      </dsp:txBody>
      <dsp:txXfrm>
        <a:off x="2810115" y="1553073"/>
        <a:ext cx="923919" cy="461753"/>
      </dsp:txXfrm>
    </dsp:sp>
    <dsp:sp modelId="{FC3EA0D3-E405-4287-9F05-7B207CE42381}">
      <dsp:nvSpPr>
        <dsp:cNvPr id="0" name=""/>
        <dsp:cNvSpPr/>
      </dsp:nvSpPr>
      <dsp:spPr>
        <a:xfrm>
          <a:off x="2906389" y="1906870"/>
          <a:ext cx="1655601" cy="1655685"/>
        </a:xfrm>
        <a:prstGeom prst="circularArrow">
          <a:avLst>
            <a:gd name="adj1" fmla="val 10980"/>
            <a:gd name="adj2" fmla="val 1142322"/>
            <a:gd name="adj3" fmla="val 4500000"/>
            <a:gd name="adj4" fmla="val 13500000"/>
            <a:gd name="adj5" fmla="val 12500"/>
          </a:avLst>
        </a:prstGeom>
        <a:gradFill rotWithShape="0">
          <a:gsLst>
            <a:gs pos="0">
              <a:schemeClr val="accent2">
                <a:hueOff val="9504421"/>
                <a:satOff val="-18343"/>
                <a:lumOff val="-2355"/>
                <a:alphaOff val="0"/>
                <a:shade val="51000"/>
                <a:satMod val="130000"/>
              </a:schemeClr>
            </a:gs>
            <a:gs pos="80000">
              <a:schemeClr val="accent2">
                <a:hueOff val="9504421"/>
                <a:satOff val="-18343"/>
                <a:lumOff val="-2355"/>
                <a:alphaOff val="0"/>
                <a:shade val="93000"/>
                <a:satMod val="130000"/>
              </a:schemeClr>
            </a:gs>
            <a:gs pos="100000">
              <a:schemeClr val="accent2">
                <a:hueOff val="9504421"/>
                <a:satOff val="-18343"/>
                <a:lumOff val="-2355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E5F3F21E-FE95-4869-BC93-A4F1CB6DA317}">
      <dsp:nvSpPr>
        <dsp:cNvPr id="0" name=""/>
        <dsp:cNvSpPr/>
      </dsp:nvSpPr>
      <dsp:spPr>
        <a:xfrm>
          <a:off x="3271920" y="2505974"/>
          <a:ext cx="923919" cy="46175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065" tIns="12065" rIns="12065" bIns="12065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900" kern="1200"/>
        </a:p>
      </dsp:txBody>
      <dsp:txXfrm>
        <a:off x="3271920" y="2505974"/>
        <a:ext cx="923919" cy="461753"/>
      </dsp:txXfrm>
    </dsp:sp>
    <dsp:sp modelId="{D8342DC4-FFDA-46E7-B0FB-45711F7C0208}">
      <dsp:nvSpPr>
        <dsp:cNvPr id="0" name=""/>
        <dsp:cNvSpPr/>
      </dsp:nvSpPr>
      <dsp:spPr>
        <a:xfrm>
          <a:off x="2446448" y="2859771"/>
          <a:ext cx="1655601" cy="1655685"/>
        </a:xfrm>
        <a:prstGeom prst="leftCircularArrow">
          <a:avLst>
            <a:gd name="adj1" fmla="val 10980"/>
            <a:gd name="adj2" fmla="val 1142322"/>
            <a:gd name="adj3" fmla="val 6300000"/>
            <a:gd name="adj4" fmla="val 18900000"/>
            <a:gd name="adj5" fmla="val 12500"/>
          </a:avLst>
        </a:prstGeom>
        <a:gradFill rotWithShape="0">
          <a:gsLst>
            <a:gs pos="0">
              <a:schemeClr val="accent2">
                <a:hueOff val="14256631"/>
                <a:satOff val="-27514"/>
                <a:lumOff val="-3532"/>
                <a:alphaOff val="0"/>
                <a:shade val="51000"/>
                <a:satMod val="130000"/>
              </a:schemeClr>
            </a:gs>
            <a:gs pos="80000">
              <a:schemeClr val="accent2">
                <a:hueOff val="14256631"/>
                <a:satOff val="-27514"/>
                <a:lumOff val="-3532"/>
                <a:alphaOff val="0"/>
                <a:shade val="93000"/>
                <a:satMod val="130000"/>
              </a:schemeClr>
            </a:gs>
            <a:gs pos="100000">
              <a:schemeClr val="accent2">
                <a:hueOff val="14256631"/>
                <a:satOff val="-27514"/>
                <a:lumOff val="-3532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ACB8D49E-5C48-4E54-A590-CA8A27729C77}">
      <dsp:nvSpPr>
        <dsp:cNvPr id="0" name=""/>
        <dsp:cNvSpPr/>
      </dsp:nvSpPr>
      <dsp:spPr>
        <a:xfrm>
          <a:off x="2810115" y="3459409"/>
          <a:ext cx="923919" cy="46175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065" tIns="12065" rIns="12065" bIns="12065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900" kern="1200" dirty="0" smtClean="0"/>
            <a:t>ПІСОК</a:t>
          </a:r>
          <a:endParaRPr lang="ru-RU" sz="1900" kern="1200" dirty="0"/>
        </a:p>
      </dsp:txBody>
      <dsp:txXfrm>
        <a:off x="2810115" y="3459409"/>
        <a:ext cx="923919" cy="461753"/>
      </dsp:txXfrm>
    </dsp:sp>
    <dsp:sp modelId="{56078273-E11A-4FD3-9BFE-6F5FFDCF0C16}">
      <dsp:nvSpPr>
        <dsp:cNvPr id="0" name=""/>
        <dsp:cNvSpPr/>
      </dsp:nvSpPr>
      <dsp:spPr>
        <a:xfrm>
          <a:off x="3024092" y="3921162"/>
          <a:ext cx="1422370" cy="1423205"/>
        </a:xfrm>
        <a:prstGeom prst="blockArc">
          <a:avLst>
            <a:gd name="adj1" fmla="val 13500000"/>
            <a:gd name="adj2" fmla="val 10800000"/>
            <a:gd name="adj3" fmla="val 12740"/>
          </a:avLst>
        </a:prstGeom>
        <a:gradFill rotWithShape="0">
          <a:gsLst>
            <a:gs pos="0">
              <a:schemeClr val="accent2">
                <a:hueOff val="19008842"/>
                <a:satOff val="-36686"/>
                <a:lumOff val="-4710"/>
                <a:alphaOff val="0"/>
                <a:shade val="51000"/>
                <a:satMod val="130000"/>
              </a:schemeClr>
            </a:gs>
            <a:gs pos="80000">
              <a:schemeClr val="accent2">
                <a:hueOff val="19008842"/>
                <a:satOff val="-36686"/>
                <a:lumOff val="-4710"/>
                <a:alphaOff val="0"/>
                <a:shade val="93000"/>
                <a:satMod val="130000"/>
              </a:schemeClr>
            </a:gs>
            <a:gs pos="100000">
              <a:schemeClr val="accent2">
                <a:hueOff val="19008842"/>
                <a:satOff val="-36686"/>
                <a:lumOff val="-471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EC77D48C-1E74-44B1-B56E-0DB99785307E}">
      <dsp:nvSpPr>
        <dsp:cNvPr id="0" name=""/>
        <dsp:cNvSpPr/>
      </dsp:nvSpPr>
      <dsp:spPr>
        <a:xfrm>
          <a:off x="3271920" y="4412844"/>
          <a:ext cx="923919" cy="46175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065" tIns="12065" rIns="12065" bIns="12065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900" kern="1200" dirty="0" smtClean="0"/>
            <a:t>ПОВІТРЯ</a:t>
          </a:r>
          <a:endParaRPr lang="ru-RU" sz="1900" kern="1200" dirty="0"/>
        </a:p>
      </dsp:txBody>
      <dsp:txXfrm>
        <a:off x="3271920" y="4412844"/>
        <a:ext cx="923919" cy="461753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B11D736-D1A4-401E-9873-DA50B217E1FF}">
      <dsp:nvSpPr>
        <dsp:cNvPr id="0" name=""/>
        <dsp:cNvSpPr/>
      </dsp:nvSpPr>
      <dsp:spPr>
        <a:xfrm>
          <a:off x="0" y="0"/>
          <a:ext cx="6912768" cy="1620179"/>
        </a:xfrm>
        <a:prstGeom prst="roundRect">
          <a:avLst>
            <a:gd name="adj" fmla="val 10000"/>
          </a:avLst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6210" tIns="156210" rIns="156210" bIns="156210" numCol="1" spcCol="1270" anchor="ctr" anchorCtr="0">
          <a:noAutofit/>
        </a:bodyPr>
        <a:lstStyle/>
        <a:p>
          <a:pPr lvl="0" algn="l" defTabSz="1822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4100" b="1" kern="1200" dirty="0" smtClean="0">
              <a:solidFill>
                <a:schemeClr val="bg1"/>
              </a:solidFill>
              <a:latin typeface="Comic Sans MS" pitchFamily="66" charset="0"/>
            </a:rPr>
            <a:t>Забруднення </a:t>
          </a:r>
          <a:r>
            <a:rPr lang="uk-UA" sz="4100" b="1" kern="1200" dirty="0" err="1" smtClean="0">
              <a:solidFill>
                <a:schemeClr val="bg1"/>
              </a:solidFill>
              <a:latin typeface="Comic Sans MS" pitchFamily="66" charset="0"/>
            </a:rPr>
            <a:t>грунту</a:t>
          </a:r>
          <a:endParaRPr lang="ru-RU" sz="4100" b="1" kern="1200" dirty="0">
            <a:solidFill>
              <a:schemeClr val="bg1"/>
            </a:solidFill>
            <a:latin typeface="Comic Sans MS" pitchFamily="66" charset="0"/>
          </a:endParaRPr>
        </a:p>
      </dsp:txBody>
      <dsp:txXfrm>
        <a:off x="1544571" y="0"/>
        <a:ext cx="5368196" cy="1620179"/>
      </dsp:txXfrm>
    </dsp:sp>
    <dsp:sp modelId="{9FD9AB3B-9B0D-4F24-AF45-FED98D7F972A}">
      <dsp:nvSpPr>
        <dsp:cNvPr id="0" name=""/>
        <dsp:cNvSpPr/>
      </dsp:nvSpPr>
      <dsp:spPr>
        <a:xfrm>
          <a:off x="162018" y="162017"/>
          <a:ext cx="1382553" cy="1296143"/>
        </a:xfrm>
        <a:prstGeom prst="roundRect">
          <a:avLst>
            <a:gd name="adj" fmla="val 10000"/>
          </a:avLst>
        </a:prstGeom>
        <a:blipFill rotWithShape="1">
          <a:blip xmlns:r="http://schemas.openxmlformats.org/officeDocument/2006/relationships" r:embed="rId2"/>
          <a:stretch>
            <a:fillRect/>
          </a:stretch>
        </a:blip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z="152400" extrusionH="63500" prstMaterial="matte">
          <a:bevelT w="50800" h="190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A7CACAA-BFCF-409F-9BBE-3D79FFE69B93}">
      <dsp:nvSpPr>
        <dsp:cNvPr id="0" name=""/>
        <dsp:cNvSpPr/>
      </dsp:nvSpPr>
      <dsp:spPr>
        <a:xfrm>
          <a:off x="0" y="1782197"/>
          <a:ext cx="6912768" cy="1620179"/>
        </a:xfrm>
        <a:prstGeom prst="roundRect">
          <a:avLst>
            <a:gd name="adj" fmla="val 10000"/>
          </a:avLst>
        </a:prstGeom>
        <a:blipFill rotWithShape="0">
          <a:blip xmlns:r="http://schemas.openxmlformats.org/officeDocument/2006/relationships" r:embed="rId3"/>
          <a:stretch>
            <a:fillRect/>
          </a:stretch>
        </a:blip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6210" tIns="156210" rIns="156210" bIns="156210" numCol="1" spcCol="1270" anchor="ctr" anchorCtr="0">
          <a:noAutofit/>
        </a:bodyPr>
        <a:lstStyle/>
        <a:p>
          <a:pPr lvl="0" algn="l" defTabSz="1822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4100" kern="1200" dirty="0" smtClean="0">
              <a:latin typeface="Comic Sans MS" pitchFamily="66" charset="0"/>
            </a:rPr>
            <a:t>Зміна складу </a:t>
          </a:r>
          <a:r>
            <a:rPr lang="uk-UA" sz="4100" kern="1200" dirty="0" err="1" smtClean="0">
              <a:latin typeface="Comic Sans MS" pitchFamily="66" charset="0"/>
            </a:rPr>
            <a:t>грунту</a:t>
          </a:r>
          <a:endParaRPr lang="ru-RU" sz="4100" kern="1200" dirty="0">
            <a:latin typeface="Comic Sans MS" pitchFamily="66" charset="0"/>
          </a:endParaRPr>
        </a:p>
      </dsp:txBody>
      <dsp:txXfrm>
        <a:off x="1544571" y="1782197"/>
        <a:ext cx="5368196" cy="1620179"/>
      </dsp:txXfrm>
    </dsp:sp>
    <dsp:sp modelId="{92D6CC5E-9D2B-4B40-81AA-20CC3B69A01E}">
      <dsp:nvSpPr>
        <dsp:cNvPr id="0" name=""/>
        <dsp:cNvSpPr/>
      </dsp:nvSpPr>
      <dsp:spPr>
        <a:xfrm>
          <a:off x="162018" y="1944215"/>
          <a:ext cx="1382553" cy="1296143"/>
        </a:xfrm>
        <a:prstGeom prst="roundRect">
          <a:avLst>
            <a:gd name="adj" fmla="val 10000"/>
          </a:avLst>
        </a:prstGeom>
        <a:blipFill rotWithShape="1">
          <a:blip xmlns:r="http://schemas.openxmlformats.org/officeDocument/2006/relationships" r:embed="rId4"/>
          <a:stretch>
            <a:fillRect/>
          </a:stretch>
        </a:blip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z="152400" extrusionH="63500" prstMaterial="matte">
          <a:bevelT w="50800" h="190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5F38CF7-2A5D-4EF0-BFF1-E24F73C1CB79}">
      <dsp:nvSpPr>
        <dsp:cNvPr id="0" name=""/>
        <dsp:cNvSpPr/>
      </dsp:nvSpPr>
      <dsp:spPr>
        <a:xfrm>
          <a:off x="0" y="3564395"/>
          <a:ext cx="6912768" cy="1620179"/>
        </a:xfrm>
        <a:prstGeom prst="roundRect">
          <a:avLst>
            <a:gd name="adj" fmla="val 10000"/>
          </a:avLst>
        </a:prstGeom>
        <a:blipFill rotWithShape="0">
          <a:blip xmlns:r="http://schemas.openxmlformats.org/officeDocument/2006/relationships" r:embed="rId5"/>
          <a:stretch>
            <a:fillRect/>
          </a:stretch>
        </a:blip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6210" tIns="156210" rIns="156210" bIns="156210" numCol="1" spcCol="1270" anchor="ctr" anchorCtr="0">
          <a:noAutofit/>
        </a:bodyPr>
        <a:lstStyle/>
        <a:p>
          <a:pPr lvl="0" algn="l" defTabSz="1822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4100" b="1" kern="1200" dirty="0" smtClean="0"/>
            <a:t>Знищення </a:t>
          </a:r>
          <a:r>
            <a:rPr lang="uk-UA" sz="4100" b="1" kern="1200" dirty="0" err="1" smtClean="0"/>
            <a:t>грунту</a:t>
          </a:r>
          <a:endParaRPr lang="ru-RU" sz="4100" b="1" kern="1200" dirty="0"/>
        </a:p>
      </dsp:txBody>
      <dsp:txXfrm>
        <a:off x="1544571" y="3564395"/>
        <a:ext cx="5368196" cy="1620179"/>
      </dsp:txXfrm>
    </dsp:sp>
    <dsp:sp modelId="{E38335CB-6B72-40ED-9970-917BCD06820B}">
      <dsp:nvSpPr>
        <dsp:cNvPr id="0" name=""/>
        <dsp:cNvSpPr/>
      </dsp:nvSpPr>
      <dsp:spPr>
        <a:xfrm>
          <a:off x="162018" y="3726413"/>
          <a:ext cx="1382553" cy="1296143"/>
        </a:xfrm>
        <a:prstGeom prst="roundRect">
          <a:avLst>
            <a:gd name="adj" fmla="val 10000"/>
          </a:avLst>
        </a:prstGeom>
        <a:blipFill rotWithShape="1">
          <a:blip xmlns:r="http://schemas.openxmlformats.org/officeDocument/2006/relationships" r:embed="rId6"/>
          <a:stretch>
            <a:fillRect/>
          </a:stretch>
        </a:blip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z="152400" extrusionH="63500" prstMaterial="matte">
          <a:bevelT w="50800" h="190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9/layout/CircleArrowProcess">
  <dgm:title val=""/>
  <dgm:desc val=""/>
  <dgm:catLst>
    <dgm:cat type="process" pri="16500"/>
    <dgm:cat type="cycle" pri="16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30" srcId="0" destId="10" srcOrd="0" destOrd="0"/>
        <dgm:cxn modelId="4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50" srcId="0" destId="10" srcOrd="0" destOrd="0"/>
        <dgm:cxn modelId="60" srcId="0" destId="20" srcOrd="1" destOrd="0"/>
        <dgm:cxn modelId="70" srcId="0" destId="30" srcOrd="2" destOrd="0"/>
        <dgm:cxn modelId="80" srcId="0" destId="40" srcOrd="3" destOrd="0"/>
      </dgm:cxnLst>
      <dgm:bg/>
      <dgm:whole/>
    </dgm:dataModel>
  </dgm:clrData>
  <dgm:layoutNode name="Name0">
    <dgm:varLst>
      <dgm:chMax val="7"/>
      <dgm:chPref val="7"/>
      <dgm:dir/>
      <dgm:animLvl val="lvl"/>
    </dgm:varLst>
    <dgm:shape xmlns:r="http://schemas.openxmlformats.org/officeDocument/2006/relationships" r:blip="">
      <dgm:adjLst/>
    </dgm:shape>
    <dgm:choose name="Name1">
      <dgm:if name="Name2" func="var" arg="dir" op="equ" val="norm">
        <dgm:choose name="Name3">
          <dgm:if name="Name4" axis="ch" ptType="node" func="cnt" op="equ" val="1">
            <dgm:alg type="composite">
              <dgm:param type="ar" val="1.5999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l" for="ch" forName="Child1" refType="w" fact="0.625"/>
              <dgm:constr type="t" for="ch" forName="Child1" refType="h" fact="0.2981"/>
              <dgm:constr type="w" for="ch" forName="Child1" refType="w" fact="0.375"/>
              <dgm:constr type="h" for="ch" forName="Child1" refType="h" fact="0.4001"/>
              <dgm:constr type="l" for="ch" forName="Accent1" refType="w" fact="0"/>
              <dgm:constr type="t" for="ch" forName="Accent1" refType="h" fact="0"/>
              <dgm:constr type="w" for="ch" forName="Accent1" refType="w" fact="0.6249"/>
              <dgm:constr type="h" for="ch" forName="Accent1" refType="h"/>
              <dgm:constr type="l" for="ch" forName="Parent1" refType="w" fact="0.138"/>
              <dgm:constr type="t" for="ch" forName="Parent1" refType="h" fact="0.362"/>
              <dgm:constr type="w" for="ch" forName="Parent1" refType="w" fact="0.3487"/>
              <dgm:constr type="h" for="ch" forName="Parent1" refType="h" fact="0.2789"/>
            </dgm:constrLst>
          </dgm:if>
          <dgm:if name="Name5" axis="ch" ptType="node" func="cnt" op="equ" val="2">
            <dgm:alg type="composite">
              <dgm:param type="ar" val="1.2026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Parent2" refType="primFontSz" refFor="des" refForName="Parent1" op="equ"/>
              <dgm:constr type="primFontSz" for="des" forName="Child2" refType="primFontSz" refFor="des" refForName="Child1" op="equ"/>
              <dgm:constr type="l" for="ch" forName="Accent1" refType="w" fact="0.1144"/>
              <dgm:constr type="t" for="ch" forName="Accent1" refType="h" fact="0"/>
              <dgm:constr type="w" for="ch" forName="Accent1" refType="w" fact="0.5542"/>
              <dgm:constr type="h" for="ch" forName="Accent1" refType="h" fact="0.6665"/>
              <dgm:constr type="l" for="ch" forName="Parent1" refType="w" fact="0.2368"/>
              <dgm:constr type="t" for="ch" forName="Parent1" refType="h" fact="0.2413"/>
              <dgm:constr type="w" for="ch" forName="Parent1" refType="w" fact="0.3092"/>
              <dgm:constr type="h" for="ch" forName="Parent1" refType="h" fact="0.1859"/>
              <dgm:constr type="l" for="ch" forName="Parent2" refType="w" fact="0.0822"/>
              <dgm:constr type="t" for="ch" forName="Parent2" refType="h" fact="0.625"/>
              <dgm:constr type="w" for="ch" forName="Parent2" refType="w" fact="0.3092"/>
              <dgm:constr type="h" for="ch" forName="Parent2" refType="h" fact="0.1859"/>
              <dgm:constr type="l" for="ch" forName="Child1" refType="w" fact="0.6678"/>
              <dgm:constr type="t" for="ch" forName="Child1" refType="h" fact="0.1978"/>
              <dgm:constr type="w" for="ch" forName="Child1" refType="w" fact="0.3322"/>
              <dgm:constr type="h" for="ch" forName="Child1" refType="h" fact="0.265"/>
              <dgm:constr type="l" for="ch" forName="Child2" refType="w" fact="0.5164"/>
              <dgm:constr type="t" for="ch" forName="Child2" refType="h" fact="0.5855"/>
              <dgm:constr type="w" for="ch" forName="Child2" refType="w" fact="0.3322"/>
              <dgm:constr type="h" for="ch" forName="Child2" refType="h" fact="0.265"/>
              <dgm:constr type="l" for="ch" forName="Accent2" refType="w" fact="0"/>
              <dgm:constr type="t" for="ch" forName="Accent2" refType="h" fact="0.4272"/>
              <dgm:constr type="w" for="ch" forName="Accent2" refType="w" fact="0.4761"/>
              <dgm:constr type="h" for="ch" forName="Accent2" refType="h" fact="0.5728"/>
            </dgm:constrLst>
          </dgm:if>
          <dgm:if name="Name6" axis="ch" ptType="node" func="cnt" op="equ" val="3">
            <dgm:alg type="composite">
              <dgm:param type="ar" val="0.9039"/>
            </dgm:alg>
            <dgm:shape xmlns:r="http://schemas.openxmlformats.org/officeDocument/2006/relationships" r:blip="">
              <dgm:adjLst/>
            </dgm:shape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l" for="ch" forName="Accent1" refType="w" fact="0.1479"/>
              <dgm:constr type="t" for="ch" forName="Accent1" refType="h" fact="0"/>
              <dgm:constr type="w" for="ch" forName="Accent1" refType="w" fact="0.5325"/>
              <dgm:constr type="h" for="ch" forName="Accent1" refType="h" fact="0.4814"/>
              <dgm:constr type="l" for="ch" forName="Accent2" refType="w" fact="0"/>
              <dgm:constr type="t" for="ch" forName="Accent2" refType="h" fact="0.2766"/>
              <dgm:constr type="w" for="ch" forName="Accent2" refType="w" fact="0.5325"/>
              <dgm:constr type="h" for="ch" forName="Accent2" refType="h" fact="0.4814"/>
              <dgm:constr type="l" for="ch" forName="Parent1" refType="w" fact="0.2656"/>
              <dgm:constr type="t" for="ch" forName="Parent1" refType="h" fact="0.1738"/>
              <dgm:constr type="w" for="ch" forName="Parent1" refType="w" fact="0.2959"/>
              <dgm:constr type="h" for="ch" forName="Parent1" refType="h" fact="0.1337"/>
              <dgm:constr type="l" for="ch" forName="Accent3" refType="w" fact="0.1858"/>
              <dgm:constr type="t" for="ch" forName="Accent3" refType="h" fact="0.5863"/>
              <dgm:constr type="w" for="ch" forName="Accent3" refType="w" fact="0.4575"/>
              <dgm:constr type="h" for="ch" forName="Accent3" refType="h" fact="0.4137"/>
              <dgm:constr type="l" for="ch" forName="Parent2" refType="w" fact="0.1183"/>
              <dgm:constr type="t" for="ch" forName="Parent2" refType="h" fact="0.452"/>
              <dgm:constr type="w" for="ch" forName="Parent2" refType="w" fact="0.2959"/>
              <dgm:constr type="h" for="ch" forName="Parent2" refType="h" fact="0.1337"/>
              <dgm:constr type="l" for="ch" forName="Parent3" refType="w" fact="0.2663"/>
              <dgm:constr type="t" for="ch" forName="Parent3" refType="h" fact="0.7306"/>
              <dgm:constr type="w" for="ch" forName="Parent3" refType="w" fact="0.2959"/>
              <dgm:constr type="h" for="ch" forName="Parent3" refType="h" fact="0.1337"/>
              <dgm:constr type="l" for="ch" forName="Child2" refType="w" fact="0.5325"/>
              <dgm:constr type="t" for="ch" forName="Child2" refType="h" fact="0.4217"/>
              <dgm:constr type="w" for="ch" forName="Child2" refType="w" fact="0.3195"/>
              <dgm:constr type="h" for="ch" forName="Child2" refType="h" fact="0.1926"/>
              <dgm:constr type="l" for="ch" forName="Child1" refType="w" fact="0.6805"/>
              <dgm:constr type="t" for="ch" forName="Child1" refType="h" fact="0.1435"/>
              <dgm:constr type="w" for="ch" forName="Child1" refType="w" fact="0.3195"/>
              <dgm:constr type="h" for="ch" forName="Child1" refType="h" fact="0.1926"/>
              <dgm:constr type="l" for="ch" forName="Child3" refType="w" fact="0.6805"/>
              <dgm:constr type="t" for="ch" forName="Child3" refType="h" fact="0.6998"/>
              <dgm:constr type="w" for="ch" forName="Child3" refType="w" fact="0.3195"/>
              <dgm:constr type="h" for="ch" forName="Child3" refType="h" fact="0.1926"/>
            </dgm:constrLst>
          </dgm:if>
          <dgm:if name="Name7" axis="ch" ptType="node" func="cnt" op="equ" val="4">
            <dgm:alg type="composite">
              <dgm:param type="ar" val="0.7073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l" for="ch" forName="Accent1" refType="w" fact="0.1481"/>
              <dgm:constr type="t" for="ch" forName="Accent1" refType="h" fact="0"/>
              <dgm:constr type="w" for="ch" forName="Accent1" refType="w" fact="0.5331"/>
              <dgm:constr type="h" for="ch" forName="Accent1" refType="h" fact="0.3771"/>
              <dgm:constr type="l" for="ch" forName="Accent2" refType="w" fact="0"/>
              <dgm:constr type="t" for="ch" forName="Accent2" refType="h" fact="0.2167"/>
              <dgm:constr type="w" for="ch" forName="Accent2" refType="w" fact="0.5331"/>
              <dgm:constr type="h" for="ch" forName="Accent2" refType="h" fact="0.3771"/>
              <dgm:constr type="l" for="ch" forName="Accent3" refType="w" fact="0.1481"/>
              <dgm:constr type="t" for="ch" forName="Accent3" refType="h" fact="0.4342"/>
              <dgm:constr type="w" for="ch" forName="Accent3" refType="w" fact="0.5331"/>
              <dgm:constr type="h" for="ch" forName="Accent3" refType="h" fact="0.3771"/>
              <dgm:constr type="l" for="ch" forName="Parent1" refType="w" fact="0.2658"/>
              <dgm:constr type="t" for="ch" forName="Parent1" refType="h" fact="0.1365"/>
              <dgm:constr type="w" for="ch" forName="Parent1" refType="w" fact="0.2975"/>
              <dgm:constr type="h" for="ch" forName="Parent1" refType="h" fact="0.1052"/>
              <dgm:constr type="l" for="ch" forName="Parent2" refType="w" fact="0.1171"/>
              <dgm:constr type="t" for="ch" forName="Parent2" refType="h" fact="0.3536"/>
              <dgm:constr type="w" for="ch" forName="Parent2" refType="w" fact="0.2975"/>
              <dgm:constr type="h" for="ch" forName="Parent2" refType="h" fact="0.1052"/>
              <dgm:constr type="l" for="ch" forName="Parent3" refType="w" fact="0.2658"/>
              <dgm:constr type="t" for="ch" forName="Parent3" refType="h" fact="0.5707"/>
              <dgm:constr type="w" for="ch" forName="Parent3" refType="w" fact="0.2975"/>
              <dgm:constr type="h" for="ch" forName="Parent3" refType="h" fact="0.1052"/>
              <dgm:constr type="l" for="ch" forName="Parent4" refType="w" fact="0.1171"/>
              <dgm:constr type="t" for="ch" forName="Parent4" refType="h" fact="0.7878"/>
              <dgm:constr type="w" for="ch" forName="Parent4" refType="w" fact="0.2975"/>
              <dgm:constr type="h" for="ch" forName="Parent4" refType="h" fact="0.1052"/>
              <dgm:constr type="l" for="ch" forName="Child1" refType="w" fact="0.6804"/>
              <dgm:constr type="t" for="ch" forName="Child1" refType="h" fact="0.1119"/>
              <dgm:constr type="w" for="ch" forName="Child1" refType="w" fact="0.3196"/>
              <dgm:constr type="h" for="ch" forName="Child1" refType="h" fact="0.15"/>
              <dgm:constr type="l" for="ch" forName="Child2" refType="w" fact="0.5348"/>
              <dgm:constr type="t" for="ch" forName="Child2" refType="h" fact="0.3312"/>
              <dgm:constr type="w" for="ch" forName="Child2" refType="w" fact="0.3196"/>
              <dgm:constr type="h" for="ch" forName="Child2" refType="h" fact="0.15"/>
              <dgm:constr type="l" for="ch" forName="Child3" refType="w" fact="0.6804"/>
              <dgm:constr type="t" for="ch" forName="Child3" refType="h" fact="0.5461"/>
              <dgm:constr type="w" for="ch" forName="Child3" refType="w" fact="0.3196"/>
              <dgm:constr type="h" for="ch" forName="Child3" refType="h" fact="0.15"/>
              <dgm:constr type="l" for="ch" forName="Child4" refType="w" fact="0.5348"/>
              <dgm:constr type="t" for="ch" forName="Child4" refType="h" fact="0.7632"/>
              <dgm:constr type="w" for="ch" forName="Child4" refType="w" fact="0.3196"/>
              <dgm:constr type="h" for="ch" forName="Child4" refType="h" fact="0.15"/>
              <dgm:constr type="l" for="ch" forName="Accent4" refType="w" fact="0.038"/>
              <dgm:constr type="t" for="ch" forName="Accent4" refType="h" fact="0.6759"/>
              <dgm:constr type="w" for="ch" forName="Accent4" refType="w" fact="0.458"/>
              <dgm:constr type="h" for="ch" forName="Accent4" refType="h" fact="0.3241"/>
            </dgm:constrLst>
          </dgm:if>
          <dgm:if name="Name8" axis="ch" ptType="node" func="cnt" op="equ" val="5">
            <dgm:alg type="composite">
              <dgm:param type="ar" val="0.581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l" for="ch" forName="Accent1" refType="w" fact="0.1481"/>
              <dgm:constr type="t" for="ch" forName="Accent1" refType="h" fact="0"/>
              <dgm:constr type="w" for="ch" forName="Accent1" refType="w" fact="0.5331"/>
              <dgm:constr type="h" for="ch" forName="Accent1" refType="h" fact="0.3098"/>
              <dgm:constr type="l" for="ch" forName="Accent2" refType="w" fact="0"/>
              <dgm:constr type="t" for="ch" forName="Accent2" refType="h" fact="0.178"/>
              <dgm:constr type="w" for="ch" forName="Accent2" refType="w" fact="0.5331"/>
              <dgm:constr type="h" for="ch" forName="Accent2" refType="h" fact="0.3098"/>
              <dgm:constr type="l" for="ch" forName="Accent3" refType="w" fact="0.1481"/>
              <dgm:constr type="t" for="ch" forName="Accent3" refType="h" fact="0.3568"/>
              <dgm:constr type="w" for="ch" forName="Accent3" refType="w" fact="0.5331"/>
              <dgm:constr type="h" for="ch" forName="Accent3" refType="h" fact="0.3098"/>
              <dgm:constr type="l" for="ch" forName="Accent4" refType="w" fact="0"/>
              <dgm:constr type="t" for="ch" forName="Accent4" refType="h" fact="0.5351"/>
              <dgm:constr type="w" for="ch" forName="Accent4" refType="w" fact="0.5331"/>
              <dgm:constr type="h" for="ch" forName="Accent4" refType="h" fact="0.3098"/>
              <dgm:constr type="l" for="ch" forName="Accent5" refType="w" fact="0.186"/>
              <dgm:constr type="t" for="ch" forName="Accent5" refType="h" fact="0.7337"/>
              <dgm:constr type="w" for="ch" forName="Accent5" refType="w" fact="0.458"/>
              <dgm:constr type="h" for="ch" forName="Accent5" refType="h" fact="0.2663"/>
              <dgm:constr type="l" for="ch" forName="Parent1" refType="w" fact="0.2658"/>
              <dgm:constr type="t" for="ch" forName="Parent1" refType="h" fact="0.1122"/>
              <dgm:constr type="w" for="ch" forName="Parent1" refType="w" fact="0.2975"/>
              <dgm:constr type="h" for="ch" forName="Parent1" refType="h" fact="0.0864"/>
              <dgm:constr type="l" for="ch" forName="Parent2" refType="w" fact="0.1171"/>
              <dgm:constr type="t" for="ch" forName="Parent2" refType="h" fact="0.2906"/>
              <dgm:constr type="w" for="ch" forName="Parent2" refType="w" fact="0.2975"/>
              <dgm:constr type="h" for="ch" forName="Parent2" refType="h" fact="0.0864"/>
              <dgm:constr type="l" for="ch" forName="Parent3" refType="w" fact="0.2658"/>
              <dgm:constr type="t" for="ch" forName="Parent3" refType="h" fact="0.4689"/>
              <dgm:constr type="w" for="ch" forName="Parent3" refType="w" fact="0.2975"/>
              <dgm:constr type="h" for="ch" forName="Parent3" refType="h" fact="0.0864"/>
              <dgm:constr type="l" for="ch" forName="Parent4" refType="w" fact="0.1171"/>
              <dgm:constr type="t" for="ch" forName="Parent4" refType="h" fact="0.6473"/>
              <dgm:constr type="w" for="ch" forName="Parent4" refType="w" fact="0.2975"/>
              <dgm:constr type="h" for="ch" forName="Parent4" refType="h" fact="0.0864"/>
              <dgm:constr type="l" for="ch" forName="Parent5" refType="w" fact="0.2658"/>
              <dgm:constr type="t" for="ch" forName="Parent5" refType="h" fact="0.8257"/>
              <dgm:constr type="w" for="ch" forName="Parent5" refType="w" fact="0.2975"/>
              <dgm:constr type="h" for="ch" forName="Parent5" refType="h" fact="0.0864"/>
              <dgm:constr type="l" for="ch" forName="Child1" refType="w" fact="0.6804"/>
              <dgm:constr type="t" for="ch" forName="Child1" refType="h" fact="0.0919"/>
              <dgm:constr type="w" for="ch" forName="Child1" refType="w" fact="0.3196"/>
              <dgm:constr type="h" for="ch" forName="Child1" refType="h" fact="0.1232"/>
              <dgm:constr type="l" for="ch" forName="Child2" refType="w" fact="0.5348"/>
              <dgm:constr type="t" for="ch" forName="Child2" refType="h" fact="0.2722"/>
              <dgm:constr type="w" for="ch" forName="Child2" refType="w" fact="0.3196"/>
              <dgm:constr type="h" for="ch" forName="Child2" refType="h" fact="0.1232"/>
              <dgm:constr type="l" for="ch" forName="Child3" refType="w" fact="0.6804"/>
              <dgm:constr type="t" for="ch" forName="Child3" refType="h" fact="0.4487"/>
              <dgm:constr type="w" for="ch" forName="Child3" refType="w" fact="0.3196"/>
              <dgm:constr type="h" for="ch" forName="Child3" refType="h" fact="0.1232"/>
              <dgm:constr type="l" for="ch" forName="Child4" refType="w" fact="0.5348"/>
              <dgm:constr type="t" for="ch" forName="Child4" refType="h" fact="0.6271"/>
              <dgm:constr type="w" for="ch" forName="Child4" refType="w" fact="0.3196"/>
              <dgm:constr type="h" for="ch" forName="Child4" refType="h" fact="0.1232"/>
              <dgm:constr type="l" for="ch" forName="Child5" refType="w" fact="0.6804"/>
              <dgm:constr type="t" for="ch" forName="Child5" refType="h" fact="0.8073"/>
              <dgm:constr type="w" for="ch" forName="Child5" refType="w" fact="0.3196"/>
              <dgm:constr type="h" for="ch" forName="Child5" refType="h" fact="0.1232"/>
            </dgm:constrLst>
          </dgm:if>
          <dgm:if name="Name9" axis="ch" ptType="node" func="cnt" op="equ" val="6">
            <dgm:alg type="composite">
              <dgm:param type="ar" val="0.493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l" for="ch" forName="Accent1" refType="w" fact="0.1481"/>
              <dgm:constr type="t" for="ch" forName="Accent1" refType="h" fact="0"/>
              <dgm:constr type="w" for="ch" forName="Accent1" refType="w" fact="0.5331"/>
              <dgm:constr type="h" for="ch" forName="Accent1" refType="h" fact="0.2629"/>
              <dgm:constr type="l" for="ch" forName="Accent2" refType="w" fact="0"/>
              <dgm:constr type="t" for="ch" forName="Accent2" refType="h" fact="0.1511"/>
              <dgm:constr type="w" for="ch" forName="Accent2" refType="w" fact="0.5331"/>
              <dgm:constr type="h" for="ch" forName="Accent2" refType="h" fact="0.2629"/>
              <dgm:constr type="l" for="ch" forName="Accent3" refType="w" fact="0.1481"/>
              <dgm:constr type="t" for="ch" forName="Accent3" refType="h" fact="0.3027"/>
              <dgm:constr type="w" for="ch" forName="Accent3" refType="w" fact="0.5331"/>
              <dgm:constr type="h" for="ch" forName="Accent3" refType="h" fact="0.2629"/>
              <dgm:constr type="l" for="ch" forName="Accent4" refType="w" fact="0"/>
              <dgm:constr type="t" for="ch" forName="Accent4" refType="h" fact="0.4541"/>
              <dgm:constr type="w" for="ch" forName="Accent4" refType="w" fact="0.5331"/>
              <dgm:constr type="h" for="ch" forName="Accent4" refType="h" fact="0.2629"/>
              <dgm:constr type="l" for="ch" forName="Parent1" refType="w" fact="0.2658"/>
              <dgm:constr type="t" for="ch" forName="Parent1" refType="h" fact="0.0952"/>
              <dgm:constr type="w" for="ch" forName="Parent1" refType="w" fact="0.2975"/>
              <dgm:constr type="h" for="ch" forName="Parent1" refType="h" fact="0.0733"/>
              <dgm:constr type="l" for="ch" forName="Parent2" refType="w" fact="0.1171"/>
              <dgm:constr type="t" for="ch" forName="Parent2" refType="h" fact="0.2466"/>
              <dgm:constr type="w" for="ch" forName="Parent2" refType="w" fact="0.2975"/>
              <dgm:constr type="h" for="ch" forName="Parent2" refType="h" fact="0.0733"/>
              <dgm:constr type="l" for="ch" forName="Parent3" refType="w" fact="0.2658"/>
              <dgm:constr type="t" for="ch" forName="Parent3" refType="h" fact="0.3979"/>
              <dgm:constr type="w" for="ch" forName="Parent3" refType="w" fact="0.2975"/>
              <dgm:constr type="h" for="ch" forName="Parent3" refType="h" fact="0.0733"/>
              <dgm:constr type="l" for="ch" forName="Parent4" refType="w" fact="0.1171"/>
              <dgm:constr type="t" for="ch" forName="Parent4" refType="h" fact="0.5493"/>
              <dgm:constr type="w" for="ch" forName="Parent4" refType="w" fact="0.2975"/>
              <dgm:constr type="h" for="ch" forName="Parent4" refType="h" fact="0.0733"/>
              <dgm:constr type="l" for="ch" forName="Child1" refType="w" fact="0.6804"/>
              <dgm:constr type="t" for="ch" forName="Child1" refType="h" fact="0.078"/>
              <dgm:constr type="w" for="ch" forName="Child1" refType="w" fact="0.3196"/>
              <dgm:constr type="h" for="ch" forName="Child1" refType="h" fact="0.1046"/>
              <dgm:constr type="l" for="ch" forName="Child2" refType="w" fact="0.5348"/>
              <dgm:constr type="t" for="ch" forName="Child2" refType="h" fact="0.231"/>
              <dgm:constr type="w" for="ch" forName="Child2" refType="w" fact="0.3196"/>
              <dgm:constr type="h" for="ch" forName="Child2" refType="h" fact="0.1046"/>
              <dgm:constr type="l" for="ch" forName="Child3" refType="w" fact="0.6804"/>
              <dgm:constr type="t" for="ch" forName="Child3" refType="h" fact="0.3808"/>
              <dgm:constr type="w" for="ch" forName="Child3" refType="w" fact="0.3196"/>
              <dgm:constr type="h" for="ch" forName="Child3" refType="h" fact="0.1046"/>
              <dgm:constr type="l" for="ch" forName="Child4" refType="w" fact="0.5348"/>
              <dgm:constr type="t" for="ch" forName="Child4" refType="h" fact="0.5322"/>
              <dgm:constr type="w" for="ch" forName="Child4" refType="w" fact="0.3196"/>
              <dgm:constr type="h" for="ch" forName="Child4" refType="h" fact="0.1046"/>
              <dgm:constr type="l" for="ch" forName="Accent5" refType="w" fact="0.1481"/>
              <dgm:constr type="t" for="ch" forName="Accent5" refType="h" fact="0.6053"/>
              <dgm:constr type="w" for="ch" forName="Accent5" refType="w" fact="0.5331"/>
              <dgm:constr type="h" for="ch" forName="Accent5" refType="h" fact="0.2629"/>
              <dgm:constr type="l" for="ch" forName="Accent6" refType="w" fact="0.038"/>
              <dgm:constr type="t" for="ch" forName="Accent6" refType="h" fact="0.774"/>
              <dgm:constr type="w" for="ch" forName="Accent6" refType="w" fact="0.458"/>
              <dgm:constr type="h" for="ch" forName="Accent6" refType="h" fact="0.226"/>
              <dgm:constr type="l" for="ch" forName="Parent5" refType="w" fact="0.2658"/>
              <dgm:constr type="t" for="ch" forName="Parent5" refType="h" fact="0.7005"/>
              <dgm:constr type="w" for="ch" forName="Parent5" refType="w" fact="0.2975"/>
              <dgm:constr type="h" for="ch" forName="Parent5" refType="h" fact="0.0733"/>
              <dgm:constr type="l" for="ch" forName="Parent6" refType="w" fact="0.1171"/>
              <dgm:constr type="t" for="ch" forName="Parent6" refType="h" fact="0.8519"/>
              <dgm:constr type="w" for="ch" forName="Parent6" refType="w" fact="0.2975"/>
              <dgm:constr type="h" for="ch" forName="Parent6" refType="h" fact="0.0733"/>
              <dgm:constr type="l" for="ch" forName="Child5" refType="w" fact="0.6804"/>
              <dgm:constr type="t" for="ch" forName="Child5" refType="h" fact="0.6833"/>
              <dgm:constr type="w" for="ch" forName="Child5" refType="w" fact="0.3196"/>
              <dgm:constr type="h" for="ch" forName="Child5" refType="h" fact="0.1046"/>
              <dgm:constr type="l" for="ch" forName="Child6" refType="w" fact="0.5348"/>
              <dgm:constr type="t" for="ch" forName="Child6" refType="h" fact="0.8347"/>
              <dgm:constr type="w" for="ch" forName="Child6" refType="w" fact="0.3196"/>
              <dgm:constr type="h" for="ch" forName="Child6" refType="h" fact="0.1046"/>
            </dgm:constrLst>
          </dgm:if>
          <dgm:else name="Name10">
            <dgm:alg type="composite">
              <dgm:param type="ar" val="0.4284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l" for="ch" forName="Accent1" refType="w" fact="0.1481"/>
              <dgm:constr type="t" for="ch" forName="Accent1" refType="h" fact="0"/>
              <dgm:constr type="w" for="ch" forName="Accent1" refType="w" fact="0.5331"/>
              <dgm:constr type="h" for="ch" forName="Accent1" refType="h" fact="0.2284"/>
              <dgm:constr type="l" for="ch" forName="Accent2" refType="w" fact="0"/>
              <dgm:constr type="t" for="ch" forName="Accent2" refType="h" fact="0.1312"/>
              <dgm:constr type="w" for="ch" forName="Accent2" refType="w" fact="0.5331"/>
              <dgm:constr type="h" for="ch" forName="Accent2" refType="h" fact="0.2284"/>
              <dgm:constr type="l" for="ch" forName="Accent3" refType="w" fact="0.1481"/>
              <dgm:constr type="t" for="ch" forName="Accent3" refType="h" fact="0.263"/>
              <dgm:constr type="w" for="ch" forName="Accent3" refType="w" fact="0.5331"/>
              <dgm:constr type="h" for="ch" forName="Accent3" refType="h" fact="0.2284"/>
              <dgm:constr type="l" for="ch" forName="Accent4" refType="w" fact="0"/>
              <dgm:constr type="t" for="ch" forName="Accent4" refType="h" fact="0.3945"/>
              <dgm:constr type="w" for="ch" forName="Accent4" refType="w" fact="0.5331"/>
              <dgm:constr type="h" for="ch" forName="Accent4" refType="h" fact="0.2284"/>
              <dgm:constr type="l" for="ch" forName="Parent1" refType="w" fact="0.2658"/>
              <dgm:constr type="t" for="ch" forName="Parent1" refType="h" fact="0.0827"/>
              <dgm:constr type="w" for="ch" forName="Parent1" refType="w" fact="0.2975"/>
              <dgm:constr type="h" for="ch" forName="Parent1" refType="h" fact="0.0637"/>
              <dgm:constr type="l" for="ch" forName="Parent2" refType="w" fact="0.1171"/>
              <dgm:constr type="t" for="ch" forName="Parent2" refType="h" fact="0.2142"/>
              <dgm:constr type="w" for="ch" forName="Parent2" refType="w" fact="0.2975"/>
              <dgm:constr type="h" for="ch" forName="Parent2" refType="h" fact="0.0637"/>
              <dgm:constr type="l" for="ch" forName="Parent3" refType="w" fact="0.2658"/>
              <dgm:constr type="t" for="ch" forName="Parent3" refType="h" fact="0.3457"/>
              <dgm:constr type="w" for="ch" forName="Parent3" refType="w" fact="0.2975"/>
              <dgm:constr type="h" for="ch" forName="Parent3" refType="h" fact="0.0637"/>
              <dgm:constr type="l" for="ch" forName="Parent4" refType="w" fact="0.1171"/>
              <dgm:constr type="t" for="ch" forName="Parent4" refType="h" fact="0.4772"/>
              <dgm:constr type="w" for="ch" forName="Parent4" refType="w" fact="0.2975"/>
              <dgm:constr type="h" for="ch" forName="Parent4" refType="h" fact="0.0637"/>
              <dgm:constr type="l" for="ch" forName="Child1" refType="w" fact="0.6804"/>
              <dgm:constr type="t" for="ch" forName="Child1" refType="h" fact="0.0678"/>
              <dgm:constr type="w" for="ch" forName="Child1" refType="w" fact="0.3196"/>
              <dgm:constr type="h" for="ch" forName="Child1" refType="h" fact="0.0908"/>
              <dgm:constr type="l" for="ch" forName="Child2" refType="w" fact="0.5348"/>
              <dgm:constr type="t" for="ch" forName="Child2" refType="h" fact="0.2006"/>
              <dgm:constr type="w" for="ch" forName="Child2" refType="w" fact="0.3196"/>
              <dgm:constr type="h" for="ch" forName="Child2" refType="h" fact="0.0908"/>
              <dgm:constr type="l" for="ch" forName="Child3" refType="w" fact="0.6804"/>
              <dgm:constr type="t" for="ch" forName="Child3" refType="h" fact="0.3308"/>
              <dgm:constr type="w" for="ch" forName="Child3" refType="w" fact="0.3196"/>
              <dgm:constr type="h" for="ch" forName="Child3" refType="h" fact="0.0908"/>
              <dgm:constr type="l" for="ch" forName="Child4" refType="w" fact="0.5348"/>
              <dgm:constr type="t" for="ch" forName="Child4" refType="h" fact="0.4623"/>
              <dgm:constr type="w" for="ch" forName="Child4" refType="w" fact="0.3196"/>
              <dgm:constr type="h" for="ch" forName="Child4" refType="h" fact="0.0908"/>
              <dgm:constr type="l" for="ch" forName="Accent5" refType="w" fact="0.1481"/>
              <dgm:constr type="t" for="ch" forName="Accent5" refType="h" fact="0.5258"/>
              <dgm:constr type="w" for="ch" forName="Accent5" refType="w" fact="0.5331"/>
              <dgm:constr type="h" for="ch" forName="Accent5" refType="h" fact="0.2284"/>
              <dgm:constr type="l" for="ch" forName="Accent6" refType="w" fact="0"/>
              <dgm:constr type="t" for="ch" forName="Accent6" refType="h" fact="0.6573"/>
              <dgm:constr type="w" for="ch" forName="Accent6" refType="w" fact="0.5331"/>
              <dgm:constr type="h" for="ch" forName="Accent6" refType="h" fact="0.2284"/>
              <dgm:constr type="l" for="ch" forName="Accent7" refType="w" fact="0.186"/>
              <dgm:constr type="t" for="ch" forName="Accent7" refType="h" fact="0.8037"/>
              <dgm:constr type="w" for="ch" forName="Accent7" refType="w" fact="0.458"/>
              <dgm:constr type="h" for="ch" forName="Accent7" refType="h" fact="0.1963"/>
              <dgm:constr type="l" for="ch" forName="Parent5" refType="w" fact="0.2658"/>
              <dgm:constr type="t" for="ch" forName="Parent5" refType="h" fact="0.6085"/>
              <dgm:constr type="w" for="ch" forName="Parent5" refType="w" fact="0.2975"/>
              <dgm:constr type="h" for="ch" forName="Parent5" refType="h" fact="0.0637"/>
              <dgm:constr type="l" for="ch" forName="Parent6" refType="w" fact="0.1171"/>
              <dgm:constr type="t" for="ch" forName="Parent6" refType="h" fact="0.74"/>
              <dgm:constr type="w" for="ch" forName="Parent6" refType="w" fact="0.2975"/>
              <dgm:constr type="h" for="ch" forName="Parent6" refType="h" fact="0.0637"/>
              <dgm:constr type="l" for="ch" forName="Parent7" refType="w" fact="0.2658"/>
              <dgm:constr type="t" for="ch" forName="Parent7" refType="h" fact="0.8715"/>
              <dgm:constr type="w" for="ch" forName="Parent7" refType="w" fact="0.2975"/>
              <dgm:constr type="h" for="ch" forName="Parent7" refType="h" fact="0.0637"/>
              <dgm:constr type="l" for="ch" forName="Child5" refType="w" fact="0.6804"/>
              <dgm:constr type="t" for="ch" forName="Child5" refType="h" fact="0.5936"/>
              <dgm:constr type="w" for="ch" forName="Child5" refType="w" fact="0.3196"/>
              <dgm:constr type="h" for="ch" forName="Child5" refType="h" fact="0.0908"/>
              <dgm:constr type="l" for="ch" forName="Child6" refType="w" fact="0.5348"/>
              <dgm:constr type="t" for="ch" forName="Child6" refType="h" fact="0.7251"/>
              <dgm:constr type="w" for="ch" forName="Child6" refType="w" fact="0.3196"/>
              <dgm:constr type="h" for="ch" forName="Child6" refType="h" fact="0.0908"/>
              <dgm:constr type="l" for="ch" forName="Child7" refType="w" fact="0.6804"/>
              <dgm:constr type="t" for="ch" forName="Child7" refType="h" fact="0.8579"/>
              <dgm:constr type="w" for="ch" forName="Child7" refType="w" fact="0.3196"/>
              <dgm:constr type="h" for="ch" forName="Child7" refType="h" fact="0.0908"/>
            </dgm:constrLst>
          </dgm:else>
        </dgm:choose>
      </dgm:if>
      <dgm:else name="Name11">
        <dgm:choose name="Name12">
          <dgm:if name="Name13" axis="ch" ptType="node" func="cnt" op="equ" val="1">
            <dgm:alg type="composite">
              <dgm:param type="ar" val="1.5999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l" for="ch" forName="Child1" refType="w" fact="0.625"/>
              <dgm:constr type="t" for="ch" forName="Child1" refType="h" fact="0.2981"/>
              <dgm:constr type="w" for="ch" forName="Child1" refType="w" fact="0.375"/>
              <dgm:constr type="h" for="ch" forName="Child1" refType="h" fact="0.4001"/>
              <dgm:constr type="l" for="ch" forName="Accent1" refType="w" fact="0"/>
              <dgm:constr type="t" for="ch" forName="Accent1" refType="h" fact="0"/>
              <dgm:constr type="w" for="ch" forName="Accent1" refType="w" fact="0.6249"/>
              <dgm:constr type="h" for="ch" forName="Accent1" refType="h"/>
              <dgm:constr type="l" for="ch" forName="Parent1" refType="w" fact="0.138"/>
              <dgm:constr type="t" for="ch" forName="Parent1" refType="h" fact="0.362"/>
              <dgm:constr type="w" for="ch" forName="Parent1" refType="w" fact="0.3487"/>
              <dgm:constr type="h" for="ch" forName="Parent1" refType="h" fact="0.2789"/>
            </dgm:constrLst>
          </dgm:if>
          <dgm:if name="Name14" axis="ch" ptType="node" func="cnt" op="equ" val="2">
            <dgm:alg type="composite">
              <dgm:param type="ar" val="1.2026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Parent2" refType="primFontSz" refFor="des" refForName="Parent1" op="equ"/>
              <dgm:constr type="primFontSz" for="des" forName="Child2" refType="primFontSz" refFor="des" refForName="Child1" op="equ"/>
              <dgm:constr type="l" for="ch" forName="Accent1" refType="w" fact="-0.0407"/>
              <dgm:constr type="t" for="ch" forName="Accent1" refType="h" fact="0"/>
              <dgm:constr type="w" for="ch" forName="Accent1" refType="w" fact="0.5542"/>
              <dgm:constr type="h" for="ch" forName="Accent1" refType="h" fact="0.6665"/>
              <dgm:constr type="l" for="ch" forName="Accent2" refType="w" fact="0.1533"/>
              <dgm:constr type="t" for="ch" forName="Accent2" refType="h" fact="0.4272"/>
              <dgm:constr type="w" for="ch" forName="Accent2" refType="w" fact="0.4761"/>
              <dgm:constr type="h" for="ch" forName="Accent2" refType="h" fact="0.5728"/>
              <dgm:constr type="l" for="ch" forName="Parent1" refType="w" fact="0.0822"/>
              <dgm:constr type="t" for="ch" forName="Parent1" refType="h" fact="0.2413"/>
              <dgm:constr type="w" for="ch" forName="Parent1" refType="w" fact="0.3092"/>
              <dgm:constr type="h" for="ch" forName="Parent1" refType="h" fact="0.1859"/>
              <dgm:constr type="l" for="ch" forName="Parent2" refType="w" fact="0.2368"/>
              <dgm:constr type="t" for="ch" forName="Parent2" refType="h" fact="0.625"/>
              <dgm:constr type="w" for="ch" forName="Parent2" refType="w" fact="0.3092"/>
              <dgm:constr type="h" for="ch" forName="Parent2" refType="h" fact="0.1859"/>
              <dgm:constr type="l" for="ch" forName="Child1" refType="w" fact="0.5164"/>
              <dgm:constr type="t" for="ch" forName="Child1" refType="h" fact="0.1978"/>
              <dgm:constr type="w" for="ch" forName="Child1" refType="w" fact="0.3322"/>
              <dgm:constr type="h" for="ch" forName="Child1" refType="h" fact="0.265"/>
              <dgm:constr type="l" for="ch" forName="Child2" refType="w" fact="0.6678"/>
              <dgm:constr type="t" for="ch" forName="Child2" refType="h" fact="0.5855"/>
              <dgm:constr type="w" for="ch" forName="Child2" refType="w" fact="0.3322"/>
              <dgm:constr type="h" for="ch" forName="Child2" refType="h" fact="0.265"/>
            </dgm:constrLst>
          </dgm:if>
          <dgm:if name="Name15" axis="ch" ptType="node" func="cnt" op="equ" val="3">
            <dgm:alg type="composite">
              <dgm:param type="ar" val="0.9039"/>
            </dgm:alg>
            <dgm:shape xmlns:r="http://schemas.openxmlformats.org/officeDocument/2006/relationships" r:blip="">
              <dgm:adjLst/>
            </dgm:shape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25"/>
              <dgm:constr type="h" for="ch" forName="Accent1" refType="h" fact="0.4814"/>
              <dgm:constr type="l" for="ch" forName="Accent2" refType="w" fact="0.1479"/>
              <dgm:constr type="t" for="ch" forName="Accent2" refType="h" fact="0.2766"/>
              <dgm:constr type="w" for="ch" forName="Accent2" refType="w" fact="0.5325"/>
              <dgm:constr type="h" for="ch" forName="Accent2" refType="h" fact="0.4814"/>
              <dgm:constr type="l" for="ch" forName="Accent3" refType="w" fact="0.0378"/>
              <dgm:constr type="t" for="ch" forName="Accent3" refType="h" fact="0.5863"/>
              <dgm:constr type="w" for="ch" forName="Accent3" refType="w" fact="0.4575"/>
              <dgm:constr type="h" for="ch" forName="Accent3" refType="h" fact="0.4137"/>
              <dgm:constr type="l" for="ch" forName="Parent1" refType="w" fact="0.1183"/>
              <dgm:constr type="t" for="ch" forName="Parent1" refType="h" fact="0.1738"/>
              <dgm:constr type="w" for="ch" forName="Parent1" refType="w" fact="0.2959"/>
              <dgm:constr type="h" for="ch" forName="Parent1" refType="h" fact="0.1337"/>
              <dgm:constr type="l" for="ch" forName="Parent2" refType="w" fact="0.2656"/>
              <dgm:constr type="t" for="ch" forName="Parent2" refType="h" fact="0.452"/>
              <dgm:constr type="w" for="ch" forName="Parent2" refType="w" fact="0.2959"/>
              <dgm:constr type="h" for="ch" forName="Parent2" refType="h" fact="0.1337"/>
              <dgm:constr type="l" for="ch" forName="Parent3" refType="w" fact="0.1183"/>
              <dgm:constr type="t" for="ch" forName="Parent3" refType="h" fact="0.7306"/>
              <dgm:constr type="w" for="ch" forName="Parent3" refType="w" fact="0.2959"/>
              <dgm:constr type="h" for="ch" forName="Parent3" refType="h" fact="0.1337"/>
              <dgm:constr type="l" for="ch" forName="Child1" refType="w" fact="0.5325"/>
              <dgm:constr type="t" for="ch" forName="Child1" refType="h" fact="0.1435"/>
              <dgm:constr type="w" for="ch" forName="Child1" refType="w" fact="0.3195"/>
              <dgm:constr type="h" for="ch" forName="Child1" refType="h" fact="0.1926"/>
              <dgm:constr type="l" for="ch" forName="Child2" refType="w" fact="0.6805"/>
              <dgm:constr type="t" for="ch" forName="Child2" refType="h" fact="0.4217"/>
              <dgm:constr type="w" for="ch" forName="Child2" refType="w" fact="0.3195"/>
              <dgm:constr type="h" for="ch" forName="Child2" refType="h" fact="0.1926"/>
              <dgm:constr type="l" for="ch" forName="Child3" refType="w" fact="0.5325"/>
              <dgm:constr type="t" for="ch" forName="Child3" refType="h" fact="0.6998"/>
              <dgm:constr type="w" for="ch" forName="Child3" refType="w" fact="0.3195"/>
              <dgm:constr type="h" for="ch" forName="Child3" refType="h" fact="0.1926"/>
            </dgm:constrLst>
          </dgm:if>
          <dgm:if name="Name16" axis="ch" ptType="node" func="cnt" op="equ" val="4">
            <dgm:alg type="composite">
              <dgm:param type="ar" val="0.7073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31"/>
              <dgm:constr type="h" for="ch" forName="Accent1" refType="h" fact="0.3771"/>
              <dgm:constr type="l" for="ch" forName="Accent2" refType="w" fact="0.1481"/>
              <dgm:constr type="t" for="ch" forName="Accent2" refType="h" fact="0.2167"/>
              <dgm:constr type="w" for="ch" forName="Accent2" refType="w" fact="0.5331"/>
              <dgm:constr type="h" for="ch" forName="Accent2" refType="h" fact="0.3771"/>
              <dgm:constr type="l" for="ch" forName="Accent3" refType="w" fact="0"/>
              <dgm:constr type="t" for="ch" forName="Accent3" refType="h" fact="0.4342"/>
              <dgm:constr type="w" for="ch" forName="Accent3" refType="w" fact="0.5331"/>
              <dgm:constr type="h" for="ch" forName="Accent3" refType="h" fact="0.3771"/>
              <dgm:constr type="l" for="ch" forName="Accent4" refType="w" fact="0.186"/>
              <dgm:constr type="t" for="ch" forName="Accent4" refType="h" fact="0.6759"/>
              <dgm:constr type="w" for="ch" forName="Accent4" refType="w" fact="0.458"/>
              <dgm:constr type="h" for="ch" forName="Accent4" refType="h" fact="0.3241"/>
              <dgm:constr type="l" for="ch" forName="Parent1" refType="w" fact="0.1171"/>
              <dgm:constr type="t" for="ch" forName="Parent1" refType="h" fact="0.1365"/>
              <dgm:constr type="w" for="ch" forName="Parent1" refType="w" fact="0.2975"/>
              <dgm:constr type="h" for="ch" forName="Parent1" refType="h" fact="0.1052"/>
              <dgm:constr type="l" for="ch" forName="Parent2" refType="w" fact="0.2658"/>
              <dgm:constr type="t" for="ch" forName="Parent2" refType="h" fact="0.3536"/>
              <dgm:constr type="w" for="ch" forName="Parent2" refType="w" fact="0.2975"/>
              <dgm:constr type="h" for="ch" forName="Parent2" refType="h" fact="0.1052"/>
              <dgm:constr type="l" for="ch" forName="Parent3" refType="w" fact="0.1171"/>
              <dgm:constr type="t" for="ch" forName="Parent3" refType="h" fact="0.5707"/>
              <dgm:constr type="w" for="ch" forName="Parent3" refType="w" fact="0.2975"/>
              <dgm:constr type="h" for="ch" forName="Parent3" refType="h" fact="0.1052"/>
              <dgm:constr type="l" for="ch" forName="Parent4" refType="w" fact="0.2658"/>
              <dgm:constr type="t" for="ch" forName="Parent4" refType="h" fact="0.7878"/>
              <dgm:constr type="w" for="ch" forName="Parent4" refType="w" fact="0.2975"/>
              <dgm:constr type="h" for="ch" forName="Parent4" refType="h" fact="0.1052"/>
              <dgm:constr type="l" for="ch" forName="Child1" refType="w" fact="0.5348"/>
              <dgm:constr type="t" for="ch" forName="Child1" refType="h" fact="0.1119"/>
              <dgm:constr type="w" for="ch" forName="Child1" refType="w" fact="0.3196"/>
              <dgm:constr type="h" for="ch" forName="Child1" refType="h" fact="0.15"/>
              <dgm:constr type="l" for="ch" forName="Child2" refType="w" fact="0.6804"/>
              <dgm:constr type="t" for="ch" forName="Child2" refType="h" fact="0.3312"/>
              <dgm:constr type="w" for="ch" forName="Child2" refType="w" fact="0.3196"/>
              <dgm:constr type="h" for="ch" forName="Child2" refType="h" fact="0.15"/>
              <dgm:constr type="l" for="ch" forName="Child3" refType="w" fact="0.5348"/>
              <dgm:constr type="t" for="ch" forName="Child3" refType="h" fact="0.5461"/>
              <dgm:constr type="w" for="ch" forName="Child3" refType="w" fact="0.3196"/>
              <dgm:constr type="h" for="ch" forName="Child3" refType="h" fact="0.15"/>
              <dgm:constr type="l" for="ch" forName="Child4" refType="w" fact="0.6804"/>
              <dgm:constr type="t" for="ch" forName="Child4" refType="h" fact="0.7632"/>
              <dgm:constr type="w" for="ch" forName="Child4" refType="w" fact="0.3196"/>
              <dgm:constr type="h" for="ch" forName="Child4" refType="h" fact="0.15"/>
            </dgm:constrLst>
          </dgm:if>
          <dgm:if name="Name17" axis="ch" ptType="node" func="cnt" op="equ" val="5">
            <dgm:alg type="composite">
              <dgm:param type="ar" val="0.581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31"/>
              <dgm:constr type="h" for="ch" forName="Accent1" refType="h" fact="0.3098"/>
              <dgm:constr type="l" for="ch" forName="Accent2" refType="w" fact="0.1481"/>
              <dgm:constr type="t" for="ch" forName="Accent2" refType="h" fact="0.178"/>
              <dgm:constr type="w" for="ch" forName="Accent2" refType="w" fact="0.5331"/>
              <dgm:constr type="h" for="ch" forName="Accent2" refType="h" fact="0.3098"/>
              <dgm:constr type="l" for="ch" forName="Accent3" refType="w" fact="0"/>
              <dgm:constr type="t" for="ch" forName="Accent3" refType="h" fact="0.3568"/>
              <dgm:constr type="w" for="ch" forName="Accent3" refType="w" fact="0.5331"/>
              <dgm:constr type="h" for="ch" forName="Accent3" refType="h" fact="0.3098"/>
              <dgm:constr type="l" for="ch" forName="Accent4" refType="w" fact="0.1481"/>
              <dgm:constr type="t" for="ch" forName="Accent4" refType="h" fact="0.5351"/>
              <dgm:constr type="w" for="ch" forName="Accent4" refType="w" fact="0.5331"/>
              <dgm:constr type="h" for="ch" forName="Accent4" refType="h" fact="0.3098"/>
              <dgm:constr type="l" for="ch" forName="Accent5" refType="w" fact="0.0378"/>
              <dgm:constr type="t" for="ch" forName="Accent5" refType="h" fact="0.7337"/>
              <dgm:constr type="w" for="ch" forName="Accent5" refType="w" fact="0.458"/>
              <dgm:constr type="h" for="ch" forName="Accent5" refType="h" fact="0.2663"/>
              <dgm:constr type="l" for="ch" forName="Parent1" refType="w" fact="0.1171"/>
              <dgm:constr type="t" for="ch" forName="Parent1" refType="h" fact="0.1122"/>
              <dgm:constr type="w" for="ch" forName="Parent1" refType="w" fact="0.2975"/>
              <dgm:constr type="h" for="ch" forName="Parent1" refType="h" fact="0.0864"/>
              <dgm:constr type="l" for="ch" forName="Parent2" refType="w" fact="0.2658"/>
              <dgm:constr type="t" for="ch" forName="Parent2" refType="h" fact="0.2906"/>
              <dgm:constr type="w" for="ch" forName="Parent2" refType="w" fact="0.2975"/>
              <dgm:constr type="h" for="ch" forName="Parent2" refType="h" fact="0.0864"/>
              <dgm:constr type="l" for="ch" forName="Parent3" refType="w" fact="0.1171"/>
              <dgm:constr type="t" for="ch" forName="Parent3" refType="h" fact="0.4689"/>
              <dgm:constr type="w" for="ch" forName="Parent3" refType="w" fact="0.2975"/>
              <dgm:constr type="h" for="ch" forName="Parent3" refType="h" fact="0.0864"/>
              <dgm:constr type="l" for="ch" forName="Parent4" refType="w" fact="0.2658"/>
              <dgm:constr type="t" for="ch" forName="Parent4" refType="h" fact="0.6473"/>
              <dgm:constr type="w" for="ch" forName="Parent4" refType="w" fact="0.2975"/>
              <dgm:constr type="h" for="ch" forName="Parent4" refType="h" fact="0.0864"/>
              <dgm:constr type="l" for="ch" forName="Parent5" refType="w" fact="0.1171"/>
              <dgm:constr type="t" for="ch" forName="Parent5" refType="h" fact="0.8257"/>
              <dgm:constr type="w" for="ch" forName="Parent5" refType="w" fact="0.2975"/>
              <dgm:constr type="h" for="ch" forName="Parent5" refType="h" fact="0.0864"/>
              <dgm:constr type="l" for="ch" forName="Child1" refType="w" fact="0.5348"/>
              <dgm:constr type="t" for="ch" forName="Child1" refType="h" fact="0.0919"/>
              <dgm:constr type="w" for="ch" forName="Child1" refType="w" fact="0.3196"/>
              <dgm:constr type="h" for="ch" forName="Child1" refType="h" fact="0.1232"/>
              <dgm:constr type="l" for="ch" forName="Child2" refType="w" fact="0.6804"/>
              <dgm:constr type="t" for="ch" forName="Child2" refType="h" fact="0.2722"/>
              <dgm:constr type="w" for="ch" forName="Child2" refType="w" fact="0.3196"/>
              <dgm:constr type="h" for="ch" forName="Child2" refType="h" fact="0.1232"/>
              <dgm:constr type="l" for="ch" forName="Child3" refType="w" fact="0.5348"/>
              <dgm:constr type="t" for="ch" forName="Child3" refType="h" fact="0.4487"/>
              <dgm:constr type="w" for="ch" forName="Child3" refType="w" fact="0.3196"/>
              <dgm:constr type="h" for="ch" forName="Child3" refType="h" fact="0.1232"/>
              <dgm:constr type="l" for="ch" forName="Child4" refType="w" fact="0.6804"/>
              <dgm:constr type="t" for="ch" forName="Child4" refType="h" fact="0.6271"/>
              <dgm:constr type="w" for="ch" forName="Child4" refType="w" fact="0.3196"/>
              <dgm:constr type="h" for="ch" forName="Child4" refType="h" fact="0.1232"/>
              <dgm:constr type="l" for="ch" forName="Child5" refType="w" fact="0.5348"/>
              <dgm:constr type="t" for="ch" forName="Child5" refType="h" fact="0.8073"/>
              <dgm:constr type="w" for="ch" forName="Child5" refType="w" fact="0.3196"/>
              <dgm:constr type="h" for="ch" forName="Child5" refType="h" fact="0.1232"/>
            </dgm:constrLst>
          </dgm:if>
          <dgm:if name="Name18" axis="ch" ptType="node" func="cnt" op="equ" val="6">
            <dgm:alg type="composite">
              <dgm:param type="ar" val="0.493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31"/>
              <dgm:constr type="h" for="ch" forName="Accent1" refType="h" fact="0.2629"/>
              <dgm:constr type="l" for="ch" forName="Accent2" refType="w" fact="0.1481"/>
              <dgm:constr type="t" for="ch" forName="Accent2" refType="h" fact="0.1511"/>
              <dgm:constr type="w" for="ch" forName="Accent2" refType="w" fact="0.5331"/>
              <dgm:constr type="h" for="ch" forName="Accent2" refType="h" fact="0.2629"/>
              <dgm:constr type="l" for="ch" forName="Accent3" refType="w" fact="0"/>
              <dgm:constr type="t" for="ch" forName="Accent3" refType="h" fact="0.3027"/>
              <dgm:constr type="w" for="ch" forName="Accent3" refType="w" fact="0.5331"/>
              <dgm:constr type="h" for="ch" forName="Accent3" refType="h" fact="0.2629"/>
              <dgm:constr type="l" for="ch" forName="Accent4" refType="w" fact="0.1481"/>
              <dgm:constr type="t" for="ch" forName="Accent4" refType="h" fact="0.4541"/>
              <dgm:constr type="w" for="ch" forName="Accent4" refType="w" fact="0.5331"/>
              <dgm:constr type="h" for="ch" forName="Accent4" refType="h" fact="0.2629"/>
              <dgm:constr type="l" for="ch" forName="Accent5" refType="w" fact="0"/>
              <dgm:constr type="t" for="ch" forName="Accent5" refType="h" fact="0.6053"/>
              <dgm:constr type="w" for="ch" forName="Accent5" refType="w" fact="0.5331"/>
              <dgm:constr type="h" for="ch" forName="Accent5" refType="h" fact="0.2629"/>
              <dgm:constr type="l" for="ch" forName="Accent6" refType="w" fact="0.186"/>
              <dgm:constr type="t" for="ch" forName="Accent6" refType="h" fact="0.774"/>
              <dgm:constr type="w" for="ch" forName="Accent6" refType="w" fact="0.458"/>
              <dgm:constr type="h" for="ch" forName="Accent6" refType="h" fact="0.226"/>
              <dgm:constr type="l" for="ch" forName="Parent1" refType="w" fact="0.1171"/>
              <dgm:constr type="t" for="ch" forName="Parent1" refType="h" fact="0.0952"/>
              <dgm:constr type="w" for="ch" forName="Parent1" refType="w" fact="0.2975"/>
              <dgm:constr type="h" for="ch" forName="Parent1" refType="h" fact="0.0733"/>
              <dgm:constr type="l" for="ch" forName="Parent2" refType="w" fact="0.2658"/>
              <dgm:constr type="t" for="ch" forName="Parent2" refType="h" fact="0.2466"/>
              <dgm:constr type="w" for="ch" forName="Parent2" refType="w" fact="0.2975"/>
              <dgm:constr type="h" for="ch" forName="Parent2" refType="h" fact="0.0733"/>
              <dgm:constr type="l" for="ch" forName="Parent3" refType="w" fact="0.1171"/>
              <dgm:constr type="t" for="ch" forName="Parent3" refType="h" fact="0.3979"/>
              <dgm:constr type="w" for="ch" forName="Parent3" refType="w" fact="0.2975"/>
              <dgm:constr type="h" for="ch" forName="Parent3" refType="h" fact="0.0733"/>
              <dgm:constr type="l" for="ch" forName="Parent4" refType="w" fact="0.2658"/>
              <dgm:constr type="t" for="ch" forName="Parent4" refType="h" fact="0.5493"/>
              <dgm:constr type="w" for="ch" forName="Parent4" refType="w" fact="0.2975"/>
              <dgm:constr type="h" for="ch" forName="Parent4" refType="h" fact="0.0733"/>
              <dgm:constr type="l" for="ch" forName="Parent5" refType="w" fact="0.1171"/>
              <dgm:constr type="t" for="ch" forName="Parent5" refType="h" fact="0.7005"/>
              <dgm:constr type="w" for="ch" forName="Parent5" refType="w" fact="0.2975"/>
              <dgm:constr type="h" for="ch" forName="Parent5" refType="h" fact="0.0733"/>
              <dgm:constr type="l" for="ch" forName="Parent6" refType="w" fact="0.2658"/>
              <dgm:constr type="t" for="ch" forName="Parent6" refType="h" fact="0.8519"/>
              <dgm:constr type="w" for="ch" forName="Parent6" refType="w" fact="0.2975"/>
              <dgm:constr type="h" for="ch" forName="Parent6" refType="h" fact="0.0733"/>
              <dgm:constr type="l" for="ch" forName="Child1" refType="w" fact="0.5348"/>
              <dgm:constr type="t" for="ch" forName="Child1" refType="h" fact="0.078"/>
              <dgm:constr type="w" for="ch" forName="Child1" refType="w" fact="0.3196"/>
              <dgm:constr type="h" for="ch" forName="Child1" refType="h" fact="0.1046"/>
              <dgm:constr type="l" for="ch" forName="Child2" refType="w" fact="0.6804"/>
              <dgm:constr type="t" for="ch" forName="Child2" refType="h" fact="0.231"/>
              <dgm:constr type="w" for="ch" forName="Child2" refType="w" fact="0.3196"/>
              <dgm:constr type="h" for="ch" forName="Child2" refType="h" fact="0.1046"/>
              <dgm:constr type="l" for="ch" forName="Child3" refType="w" fact="0.5348"/>
              <dgm:constr type="t" for="ch" forName="Child3" refType="h" fact="0.3808"/>
              <dgm:constr type="w" for="ch" forName="Child3" refType="w" fact="0.3196"/>
              <dgm:constr type="h" for="ch" forName="Child3" refType="h" fact="0.1046"/>
              <dgm:constr type="l" for="ch" forName="Child4" refType="w" fact="0.6804"/>
              <dgm:constr type="t" for="ch" forName="Child4" refType="h" fact="0.5322"/>
              <dgm:constr type="w" for="ch" forName="Child4" refType="w" fact="0.3196"/>
              <dgm:constr type="h" for="ch" forName="Child4" refType="h" fact="0.1046"/>
              <dgm:constr type="l" for="ch" forName="Child5" refType="w" fact="0.5348"/>
              <dgm:constr type="t" for="ch" forName="Child5" refType="h" fact="0.6833"/>
              <dgm:constr type="w" for="ch" forName="Child5" refType="w" fact="0.3196"/>
              <dgm:constr type="h" for="ch" forName="Child5" refType="h" fact="0.1046"/>
              <dgm:constr type="l" for="ch" forName="Child6" refType="w" fact="0.6804"/>
              <dgm:constr type="t" for="ch" forName="Child6" refType="h" fact="0.8347"/>
              <dgm:constr type="w" for="ch" forName="Child6" refType="w" fact="0.3196"/>
              <dgm:constr type="h" for="ch" forName="Child6" refType="h" fact="0.1046"/>
            </dgm:constrLst>
          </dgm:if>
          <dgm:else name="Name19">
            <dgm:alg type="composite">
              <dgm:param type="ar" val="0.4284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31"/>
              <dgm:constr type="h" for="ch" forName="Accent1" refType="h" fact="0.2284"/>
              <dgm:constr type="l" for="ch" forName="Accent2" refType="w" fact="0.1481"/>
              <dgm:constr type="t" for="ch" forName="Accent2" refType="h" fact="0.1312"/>
              <dgm:constr type="w" for="ch" forName="Accent2" refType="w" fact="0.5331"/>
              <dgm:constr type="h" for="ch" forName="Accent2" refType="h" fact="0.2284"/>
              <dgm:constr type="l" for="ch" forName="Accent3" refType="w" fact="0"/>
              <dgm:constr type="t" for="ch" forName="Accent3" refType="h" fact="0.263"/>
              <dgm:constr type="w" for="ch" forName="Accent3" refType="w" fact="0.5331"/>
              <dgm:constr type="h" for="ch" forName="Accent3" refType="h" fact="0.2284"/>
              <dgm:constr type="l" for="ch" forName="Accent4" refType="w" fact="0.1481"/>
              <dgm:constr type="t" for="ch" forName="Accent4" refType="h" fact="0.3945"/>
              <dgm:constr type="w" for="ch" forName="Accent4" refType="w" fact="0.5331"/>
              <dgm:constr type="h" for="ch" forName="Accent4" refType="h" fact="0.2284"/>
              <dgm:constr type="l" for="ch" forName="Accent5" refType="w" fact="0"/>
              <dgm:constr type="t" for="ch" forName="Accent5" refType="h" fact="0.5258"/>
              <dgm:constr type="w" for="ch" forName="Accent5" refType="w" fact="0.5331"/>
              <dgm:constr type="h" for="ch" forName="Accent5" refType="h" fact="0.2284"/>
              <dgm:constr type="l" for="ch" forName="Accent6" refType="w" fact="0.1481"/>
              <dgm:constr type="t" for="ch" forName="Accent6" refType="h" fact="0.6573"/>
              <dgm:constr type="w" for="ch" forName="Accent6" refType="w" fact="0.5331"/>
              <dgm:constr type="h" for="ch" forName="Accent6" refType="h" fact="0.2284"/>
              <dgm:constr type="l" for="ch" forName="Accent7" refType="w" fact="0.0378"/>
              <dgm:constr type="t" for="ch" forName="Accent7" refType="h" fact="0.8037"/>
              <dgm:constr type="w" for="ch" forName="Accent7" refType="w" fact="0.458"/>
              <dgm:constr type="h" for="ch" forName="Accent7" refType="h" fact="0.1963"/>
              <dgm:constr type="l" for="ch" forName="Parent1" refType="w" fact="0.1171"/>
              <dgm:constr type="t" for="ch" forName="Parent1" refType="h" fact="0.0827"/>
              <dgm:constr type="w" for="ch" forName="Parent1" refType="w" fact="0.2975"/>
              <dgm:constr type="h" for="ch" forName="Parent1" refType="h" fact="0.0637"/>
              <dgm:constr type="l" for="ch" forName="Parent2" refType="w" fact="0.2658"/>
              <dgm:constr type="t" for="ch" forName="Parent2" refType="h" fact="0.2142"/>
              <dgm:constr type="w" for="ch" forName="Parent2" refType="w" fact="0.2975"/>
              <dgm:constr type="h" for="ch" forName="Parent2" refType="h" fact="0.0637"/>
              <dgm:constr type="l" for="ch" forName="Parent3" refType="w" fact="0.1171"/>
              <dgm:constr type="t" for="ch" forName="Parent3" refType="h" fact="0.3457"/>
              <dgm:constr type="w" for="ch" forName="Parent3" refType="w" fact="0.2975"/>
              <dgm:constr type="h" for="ch" forName="Parent3" refType="h" fact="0.0637"/>
              <dgm:constr type="l" for="ch" forName="Parent4" refType="w" fact="0.2658"/>
              <dgm:constr type="t" for="ch" forName="Parent4" refType="h" fact="0.4772"/>
              <dgm:constr type="w" for="ch" forName="Parent4" refType="w" fact="0.2975"/>
              <dgm:constr type="h" for="ch" forName="Parent4" refType="h" fact="0.0637"/>
              <dgm:constr type="l" for="ch" forName="Parent5" refType="w" fact="0.1171"/>
              <dgm:constr type="t" for="ch" forName="Parent5" refType="h" fact="0.6085"/>
              <dgm:constr type="w" for="ch" forName="Parent5" refType="w" fact="0.2975"/>
              <dgm:constr type="h" for="ch" forName="Parent5" refType="h" fact="0.0637"/>
              <dgm:constr type="l" for="ch" forName="Parent6" refType="w" fact="0.2658"/>
              <dgm:constr type="t" for="ch" forName="Parent6" refType="h" fact="0.74"/>
              <dgm:constr type="w" for="ch" forName="Parent6" refType="w" fact="0.2975"/>
              <dgm:constr type="h" for="ch" forName="Parent6" refType="h" fact="0.0637"/>
              <dgm:constr type="l" for="ch" forName="Parent7" refType="w" fact="0.1171"/>
              <dgm:constr type="t" for="ch" forName="Parent7" refType="h" fact="0.8715"/>
              <dgm:constr type="w" for="ch" forName="Parent7" refType="w" fact="0.2975"/>
              <dgm:constr type="h" for="ch" forName="Parent7" refType="h" fact="0.0637"/>
              <dgm:constr type="l" for="ch" forName="Child1" refType="w" fact="0.5348"/>
              <dgm:constr type="t" for="ch" forName="Child1" refType="h" fact="0.0678"/>
              <dgm:constr type="w" for="ch" forName="Child1" refType="w" fact="0.3196"/>
              <dgm:constr type="h" for="ch" forName="Child1" refType="h" fact="0.0908"/>
              <dgm:constr type="l" for="ch" forName="Child2" refType="w" fact="0.6804"/>
              <dgm:constr type="t" for="ch" forName="Child2" refType="h" fact="0.2006"/>
              <dgm:constr type="w" for="ch" forName="Child2" refType="w" fact="0.3196"/>
              <dgm:constr type="h" for="ch" forName="Child2" refType="h" fact="0.0908"/>
              <dgm:constr type="l" for="ch" forName="Child3" refType="w" fact="0.5348"/>
              <dgm:constr type="t" for="ch" forName="Child3" refType="h" fact="0.3308"/>
              <dgm:constr type="w" for="ch" forName="Child3" refType="w" fact="0.3196"/>
              <dgm:constr type="h" for="ch" forName="Child3" refType="h" fact="0.0908"/>
              <dgm:constr type="l" for="ch" forName="Child4" refType="w" fact="0.6804"/>
              <dgm:constr type="t" for="ch" forName="Child4" refType="h" fact="0.4623"/>
              <dgm:constr type="w" for="ch" forName="Child4" refType="w" fact="0.3196"/>
              <dgm:constr type="h" for="ch" forName="Child4" refType="h" fact="0.0908"/>
              <dgm:constr type="l" for="ch" forName="Child5" refType="w" fact="0.5348"/>
              <dgm:constr type="t" for="ch" forName="Child5" refType="h" fact="0.5936"/>
              <dgm:constr type="w" for="ch" forName="Child5" refType="w" fact="0.3196"/>
              <dgm:constr type="h" for="ch" forName="Child5" refType="h" fact="0.0908"/>
              <dgm:constr type="l" for="ch" forName="Child6" refType="w" fact="0.6804"/>
              <dgm:constr type="t" for="ch" forName="Child6" refType="h" fact="0.7251"/>
              <dgm:constr type="w" for="ch" forName="Child6" refType="w" fact="0.3196"/>
              <dgm:constr type="h" for="ch" forName="Child6" refType="h" fact="0.0908"/>
              <dgm:constr type="l" for="ch" forName="Child7" refType="w" fact="0.5348"/>
              <dgm:constr type="t" for="ch" forName="Child7" refType="h" fact="0.8579"/>
              <dgm:constr type="w" for="ch" forName="Child7" refType="w" fact="0.3196"/>
              <dgm:constr type="h" for="ch" forName="Child7" refType="h" fact="0.0908"/>
            </dgm:constrLst>
          </dgm:else>
        </dgm:choose>
      </dgm:else>
    </dgm:choose>
    <dgm:forEach name="wrapper" axis="self" ptType="parTrans">
      <dgm:forEach name="accentRepeat" axis="self">
        <dgm:layoutNode name="Accent" styleLbl="node1">
          <dgm:alg type="sp"/>
          <dgm:choose name="Name20">
            <dgm:if name="Name21" func="var" arg="dir" op="equ" val="norm">
              <dgm:choose name="Name22">
                <dgm:if name="Name23" axis="precedSib" ptType="node" func="cnt" op="equ" val="0">
                  <dgm:choose name="Name24">
                    <dgm:if name="Name25" axis="followSib" ptType="node" func="cnt" op="equ" val="0">
                      <dgm:shape xmlns:r="http://schemas.openxmlformats.org/officeDocument/2006/relationships" type="circularArrow" r:blip="">
                        <dgm:adjLst>
                          <dgm:adj idx="1" val="0.1098"/>
                          <dgm:adj idx="2" val="19.0387"/>
                          <dgm:adj idx="3" val="150"/>
                          <dgm:adj idx="4" val="180"/>
                          <dgm:adj idx="5" val="0.125"/>
                        </dgm:adjLst>
                      </dgm:shape>
                    </dgm:if>
                    <dgm:else name="Name26">
                      <dgm:shape xmlns:r="http://schemas.openxmlformats.org/officeDocument/2006/relationships" type="circularArrow" r:blip="">
                        <dgm:adjLst>
                          <dgm:adj idx="1" val="0.1098"/>
                          <dgm:adj idx="2" val="19.0387"/>
                          <dgm:adj idx="3" val="75"/>
                          <dgm:adj idx="4" val="180"/>
                          <dgm:adj idx="5" val="0.125"/>
                        </dgm:adjLst>
                      </dgm:shape>
                    </dgm:else>
                  </dgm:choose>
                </dgm:if>
                <dgm:else name="Name27">
                  <dgm:choose name="Name28">
                    <dgm:if name="Name29" axis="followSib" ptType="node" func="cnt" op="equ" val="0">
                      <dgm:choose name="Name30">
                        <dgm:if name="Name31" axis="precedSib" ptType="node" func="cnt" op="equ" val="1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32" axis="precedSib" ptType="node" func="cnt" op="equ" val="2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33" axis="precedSib" ptType="node" func="cnt" op="equ" val="3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34" axis="precedSib" ptType="node" func="cnt" op="equ" val="4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35" axis="precedSib" ptType="node" func="cnt" op="equ" val="5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36" axis="precedSib" ptType="node" func="cnt" op="equ" val="6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else name="Name37"/>
                      </dgm:choose>
                    </dgm:if>
                    <dgm:else name="Name38">
                      <dgm:choose name="Name39">
                        <dgm:if name="Name40" axis="precedSib" ptType="node" func="cnt" op="equ" val="0">
                          <dgm:shape xmlns:r="http://schemas.openxmlformats.org/officeDocument/2006/relationships" type="blockArc" r:blip="">
                            <dgm:adjLst>
                              <dgm:adj idx="1" val="-133.1632"/>
                              <dgm:adj idx="2" val="65"/>
                              <dgm:adj idx="3" val="0.13"/>
                            </dgm:adjLst>
                          </dgm:shape>
                        </dgm:if>
                        <dgm:if name="Name41" axis="precedSib" ptType="node" func="cnt" op="equ" val="1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42" axis="precedSib" ptType="node" func="cnt" op="equ" val="2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43" axis="precedSib" ptType="node" func="cnt" op="equ" val="3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44" axis="precedSib" ptType="node" func="cnt" op="equ" val="4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45" axis="precedSib" ptType="node" func="cnt" op="equ" val="5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46" axis="precedSib" ptType="node" func="cnt" op="equ" val="6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else name="Name47"/>
                      </dgm:choose>
                    </dgm:else>
                  </dgm:choose>
                </dgm:else>
              </dgm:choose>
            </dgm:if>
            <dgm:else name="Name48">
              <dgm:choose name="Name49">
                <dgm:if name="Name50" axis="precedSib" ptType="node" func="cnt" op="equ" val="0">
                  <dgm:choose name="Name51">
                    <dgm:if name="Name52" axis="followSib" ptType="node" func="cnt" op="equ" val="0">
                      <dgm:shape xmlns:r="http://schemas.openxmlformats.org/officeDocument/2006/relationships" type="leftCircularArrow" r:blip="">
                        <dgm:adjLst>
                          <dgm:adj idx="1" val="0.1098"/>
                          <dgm:adj idx="2" val="19.0387"/>
                          <dgm:adj idx="3" val="30"/>
                          <dgm:adj idx="4" val="0"/>
                          <dgm:adj idx="5" val="0.125"/>
                        </dgm:adjLst>
                      </dgm:shape>
                    </dgm:if>
                    <dgm:else name="Name53">
                      <dgm:shape xmlns:r="http://schemas.openxmlformats.org/officeDocument/2006/relationships" type="leftCircularArrow" r:blip="">
                        <dgm:adjLst>
                          <dgm:adj idx="1" val="0.1098"/>
                          <dgm:adj idx="2" val="19.0387"/>
                          <dgm:adj idx="3" val="105"/>
                          <dgm:adj idx="4" val="0"/>
                          <dgm:adj idx="5" val="0.125"/>
                        </dgm:adjLst>
                      </dgm:shape>
                    </dgm:else>
                  </dgm:choose>
                </dgm:if>
                <dgm:else name="Name54">
                  <dgm:choose name="Name55">
                    <dgm:if name="Name56" axis="followSib" ptType="node" func="cnt" op="equ" val="0">
                      <dgm:choose name="Name57">
                        <dgm:if name="Name58" axis="precedSib" ptType="node" func="cnt" op="equ" val="1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59" axis="precedSib" ptType="node" func="cnt" op="equ" val="2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60" axis="precedSib" ptType="node" func="cnt" op="equ" val="3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61" axis="precedSib" ptType="node" func="cnt" op="equ" val="4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62" axis="precedSib" ptType="node" func="cnt" op="equ" val="5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63" axis="precedSib" ptType="node" func="cnt" op="equ" val="6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else name="Name64"/>
                      </dgm:choose>
                    </dgm:if>
                    <dgm:else name="Name65">
                      <dgm:choose name="Name66">
                        <dgm:if name="Name67" axis="precedSib" ptType="node" func="cnt" op="equ" val="0">
                          <dgm:shape xmlns:r="http://schemas.openxmlformats.org/officeDocument/2006/relationships" type="blockArc" r:blip="">
                            <dgm:adjLst>
                              <dgm:adj idx="1" val="-133.1632"/>
                              <dgm:adj idx="2" val="65"/>
                              <dgm:adj idx="3" val="0.13"/>
                            </dgm:adjLst>
                          </dgm:shape>
                        </dgm:if>
                        <dgm:if name="Name68" axis="precedSib" ptType="node" func="cnt" op="equ" val="1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69" axis="precedSib" ptType="node" func="cnt" op="equ" val="2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70" axis="precedSib" ptType="node" func="cnt" op="equ" val="3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71" axis="precedSib" ptType="node" func="cnt" op="equ" val="4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72" axis="precedSib" ptType="node" func="cnt" op="equ" val="5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73" axis="precedSib" ptType="node" func="cnt" op="equ" val="6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else name="Name74"/>
                      </dgm:choose>
                    </dgm:else>
                  </dgm:choose>
                </dgm:else>
              </dgm:choose>
            </dgm:else>
          </dgm:choose>
          <dgm:presOf/>
        </dgm:layoutNode>
      </dgm:forEach>
    </dgm:forEach>
    <dgm:forEach name="Name75" axis="ch" ptType="node" cnt="1">
      <dgm:layoutNode name="Accent1">
        <dgm:alg type="sp"/>
        <dgm:shape xmlns:r="http://schemas.openxmlformats.org/officeDocument/2006/relationships" r:blip="">
          <dgm:adjLst/>
        </dgm:shape>
        <dgm:presOf/>
        <dgm:constrLst/>
        <dgm:forEach name="Name76" ref="accentRepeat"/>
      </dgm:layoutNode>
      <dgm:choose name="Name77">
        <dgm:if name="Name78" axis="ch" ptType="node" func="cnt" op="gte" val="1">
          <dgm:layoutNode name="Child1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79"/>
      </dgm:choose>
      <dgm:layoutNode name="Parent1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80" axis="ch" ptType="node" st="2" cnt="1">
      <dgm:layoutNode name="Accent2">
        <dgm:alg type="sp"/>
        <dgm:shape xmlns:r="http://schemas.openxmlformats.org/officeDocument/2006/relationships" r:blip="">
          <dgm:adjLst/>
        </dgm:shape>
        <dgm:presOf/>
        <dgm:constrLst/>
        <dgm:forEach name="Name81" ref="accentRepeat"/>
      </dgm:layoutNode>
      <dgm:choose name="Name82">
        <dgm:if name="Name83" axis="ch" ptType="node" func="cnt" op="gte" val="1">
          <dgm:layoutNode name="Child2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84"/>
      </dgm:choose>
      <dgm:layoutNode name="Parent2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85" axis="ch" ptType="node" st="3" cnt="1">
      <dgm:layoutNode name="Accent3">
        <dgm:alg type="sp"/>
        <dgm:shape xmlns:r="http://schemas.openxmlformats.org/officeDocument/2006/relationships" r:blip="">
          <dgm:adjLst/>
        </dgm:shape>
        <dgm:presOf/>
        <dgm:constrLst/>
        <dgm:forEach name="Name86" ref="accentRepeat"/>
      </dgm:layoutNode>
      <dgm:choose name="Name87">
        <dgm:if name="Name88" axis="ch" ptType="node" func="cnt" op="gte" val="1">
          <dgm:layoutNode name="Child3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89"/>
      </dgm:choose>
      <dgm:layoutNode name="Parent3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90" axis="ch" ptType="node" st="4" cnt="1">
      <dgm:layoutNode name="Accent4">
        <dgm:alg type="sp"/>
        <dgm:shape xmlns:r="http://schemas.openxmlformats.org/officeDocument/2006/relationships" r:blip="">
          <dgm:adjLst/>
        </dgm:shape>
        <dgm:presOf/>
        <dgm:constrLst/>
        <dgm:forEach name="Name91" ref="accentRepeat"/>
      </dgm:layoutNode>
      <dgm:choose name="Name92">
        <dgm:if name="Name93" axis="ch" ptType="node" func="cnt" op="gte" val="1">
          <dgm:layoutNode name="Child4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94"/>
      </dgm:choose>
      <dgm:layoutNode name="Parent4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95" axis="ch" ptType="node" st="5" cnt="1">
      <dgm:layoutNode name="Accent5">
        <dgm:alg type="sp"/>
        <dgm:shape xmlns:r="http://schemas.openxmlformats.org/officeDocument/2006/relationships" r:blip="">
          <dgm:adjLst/>
        </dgm:shape>
        <dgm:presOf/>
        <dgm:constrLst/>
        <dgm:forEach name="Name96" ref="accentRepeat"/>
      </dgm:layoutNode>
      <dgm:choose name="Name97">
        <dgm:if name="Name98" axis="ch" ptType="node" func="cnt" op="gte" val="1">
          <dgm:layoutNode name="Child5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99"/>
      </dgm:choose>
      <dgm:layoutNode name="Parent5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100" axis="ch" ptType="node" st="6" cnt="1">
      <dgm:layoutNode name="Accent6">
        <dgm:alg type="sp"/>
        <dgm:shape xmlns:r="http://schemas.openxmlformats.org/officeDocument/2006/relationships" r:blip="">
          <dgm:adjLst/>
        </dgm:shape>
        <dgm:presOf/>
        <dgm:constrLst/>
        <dgm:forEach name="Name101" ref="accentRepeat"/>
      </dgm:layoutNode>
      <dgm:choose name="Name102">
        <dgm:if name="Name103" axis="ch" ptType="node" func="cnt" op="gte" val="1">
          <dgm:layoutNode name="Child6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104"/>
      </dgm:choose>
      <dgm:layoutNode name="Parent6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105" axis="ch" ptType="node" st="7" cnt="1">
      <dgm:layoutNode name="Accent7">
        <dgm:alg type="sp"/>
        <dgm:shape xmlns:r="http://schemas.openxmlformats.org/officeDocument/2006/relationships" r:blip="">
          <dgm:adjLst/>
        </dgm:shape>
        <dgm:presOf/>
        <dgm:constrLst/>
        <dgm:forEach name="Name106" ref="accentRepeat"/>
      </dgm:layoutNode>
      <dgm:choose name="Name107">
        <dgm:if name="Name108" axis="ch" ptType="node" func="cnt" op="gte" val="1">
          <dgm:layoutNode name="Child7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109"/>
      </dgm:choose>
      <dgm:layoutNode name="Parent7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4">
  <dgm:title val=""/>
  <dgm:desc val=""/>
  <dgm:catLst>
    <dgm:cat type="list" pri="13000"/>
    <dgm:cat type="picture" pri="26000"/>
    <dgm:cat type="pictureconvert" pri="26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resizeHandles val="exact"/>
    </dgm:varLst>
    <dgm:alg type="lin">
      <dgm:param type="linDir" val="fromT"/>
      <dgm:param type="vertAlign" val="t"/>
    </dgm:alg>
    <dgm:shape xmlns:r="http://schemas.openxmlformats.org/officeDocument/2006/relationships" r:blip="">
      <dgm:adjLst/>
    </dgm:shape>
    <dgm:presOf/>
    <dgm:constrLst>
      <dgm:constr type="w" for="ch" forName="comp" refType="w"/>
      <dgm:constr type="h" for="ch" forName="comp" refType="h"/>
      <dgm:constr type="h" for="ch" forName="spacer" refType="h" refFor="ch" refForName="comp" op="equ" fact="0.1"/>
      <dgm:constr type="primFontSz" for="des" forName="text" op="equ" val="65"/>
    </dgm:constrLst>
    <dgm:ruleLst/>
    <dgm:forEach name="Name0" axis="ch" ptType="node">
      <dgm:layoutNode name="comp" styleLbl="node1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l" for="ch" forName="img" refType="h" refFor="ch" refForName="box" fact="0.1"/>
              <dgm:constr type="h" for="ch" forName="text" refType="h"/>
              <dgm:constr type="l" for="ch" forName="text" refType="r" refFor="ch" refForName="img"/>
              <dgm:constr type="r" for="ch" forName="text" refType="w"/>
            </dgm:constrLst>
          </dgm:if>
          <dgm:else name="Name3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r" for="ch" forName="img" refType="w" refFor="ch" refForName="box"/>
              <dgm:constr type="rOff" for="ch" forName="img" refType="h" refFor="ch" refForName="box" fact="-0.1"/>
              <dgm:constr type="h" for="ch" forName="text" refType="h"/>
              <dgm:constr type="r" for="ch" forName="text" refType="l" refFor="ch" refForName="img"/>
              <dgm:constr type="l" for="ch" forName="text"/>
            </dgm:constrLst>
          </dgm:else>
        </dgm:choose>
        <dgm:ruleLst/>
        <dgm:layoutNode name="box" styleLbl="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/>
          <dgm:ruleLst/>
        </dgm:layoutNode>
        <dgm:layoutNode name="img" styleLbl="fgImgPlace1">
          <dgm:alg type="sp"/>
          <dgm:shape xmlns:r="http://schemas.openxmlformats.org/officeDocument/2006/relationships" type="roundRect" r:blip="" blipPhldr="1">
            <dgm:adjLst>
              <dgm:adj idx="1" val="0.1"/>
            </dgm:adjLst>
          </dgm:shape>
          <dgm:presOf/>
          <dgm:constrLst/>
          <dgm:ruleLst/>
        </dgm:layoutNode>
        <dgm:layoutNode name="text">
          <dgm:varLst>
            <dgm:bulletEnabled val="1"/>
          </dgm:varLst>
          <dgm:alg type="tx">
            <dgm:param type="parTxLTRAlign" val="l"/>
            <dgm:param type="parTxRTLAlign" val="r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layoutNode>
      <dgm:forEach name="Name4" axis="followSib" ptType="sibTrans" cnt="1">
        <dgm:layoutNode name="spacer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86663A1-BE93-4F19-BCAE-33E954C20B2B}" type="datetimeFigureOut">
              <a:rPr lang="ru-RU" smtClean="0"/>
              <a:t>01.02.2022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40DF26E-F902-4582-B614-0C9EE35F213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4328337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90C0431-2448-4DC3-AF70-2785FBE2C445}" type="datetimeFigureOut">
              <a:rPr lang="ru-RU" smtClean="0"/>
              <a:t>01.02.2022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74341FE-AE5C-47F1-8FD8-47C4A673A80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2611907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presentation-creation.ru/powerpoint-templates.html" TargetMode="External"/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sz="1200" dirty="0" smtClean="0"/>
              <a:t>Оригинальные шаблоны для презентаций: </a:t>
            </a:r>
            <a:r>
              <a:rPr lang="ru-RU" sz="1200" dirty="0" smtClean="0">
                <a:hlinkClick r:id="rId3"/>
              </a:rPr>
              <a:t>https://presentation-creation.ru/powerpoint-templates.html</a:t>
            </a:r>
            <a:r>
              <a:rPr lang="en-US" sz="1200" dirty="0" smtClean="0"/>
              <a:t> </a:t>
            </a:r>
            <a:endParaRPr lang="ru-RU" sz="1200" dirty="0" smtClean="0"/>
          </a:p>
          <a:p>
            <a:r>
              <a:rPr lang="ru-RU" sz="1200" smtClean="0"/>
              <a:t>Бесплатно и без регистрации.</a:t>
            </a:r>
          </a:p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4341FE-AE5C-47F1-8FD8-47C4A673A802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2161446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4341FE-AE5C-47F1-8FD8-47C4A673A802}" type="slidenum">
              <a:rPr lang="ru-RU" smtClean="0"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0684538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итульный слайд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47664" y="4941168"/>
            <a:ext cx="6444208" cy="1440160"/>
          </a:xfrm>
        </p:spPr>
        <p:txBody>
          <a:bodyPr/>
          <a:lstStyle>
            <a:lvl1pPr>
              <a:defRPr b="1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4">
                    <a:lumMod val="50000"/>
                  </a:schemeClr>
                </a:solidFill>
              </a:defRPr>
            </a:lvl1pPr>
          </a:lstStyle>
          <a:p>
            <a:fld id="{A5E48A96-E1BB-4C8F-80B2-32A47A48A9D5}" type="datetimeFigureOut">
              <a:rPr lang="ru-RU" smtClean="0"/>
              <a:pPr/>
              <a:t>01.02.2022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4">
                    <a:lumMod val="50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4">
                    <a:lumMod val="50000"/>
                  </a:schemeClr>
                </a:solidFill>
              </a:defRPr>
            </a:lvl1pPr>
          </a:lstStyle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156427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 и объект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A5E48A96-E1BB-4C8F-80B2-32A47A48A9D5}" type="datetimeFigureOut">
              <a:rPr lang="ru-RU" smtClean="0"/>
              <a:pPr/>
              <a:t>01.02.2022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2" name="Номер слайда 5"/>
          <p:cNvSpPr txBox="1">
            <a:spLocks/>
          </p:cNvSpPr>
          <p:nvPr userDrawn="1"/>
        </p:nvSpPr>
        <p:spPr>
          <a:xfrm>
            <a:off x="6705600" y="65087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ru-RU"/>
            </a:defPPr>
            <a:lvl1pPr marL="0" algn="r" defTabSz="914400" rtl="0" eaLnBrk="1" latinLnBrk="0" hangingPunct="1">
              <a:defRPr sz="1200" kern="1200">
                <a:solidFill>
                  <a:srgbClr val="3399FF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ru-RU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8" name="Заголовок 1"/>
          <p:cNvSpPr>
            <a:spLocks noGrp="1"/>
          </p:cNvSpPr>
          <p:nvPr>
            <p:ph type="title"/>
          </p:nvPr>
        </p:nvSpPr>
        <p:spPr>
          <a:xfrm>
            <a:off x="1403648" y="116632"/>
            <a:ext cx="7560840" cy="108012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>
                <a:solidFill>
                  <a:schemeClr val="accent4">
                    <a:lumMod val="50000"/>
                  </a:schemeClr>
                </a:solidFill>
              </a:defRPr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9" name="Текст 2"/>
          <p:cNvSpPr>
            <a:spLocks noGrp="1"/>
          </p:cNvSpPr>
          <p:nvPr>
            <p:ph idx="1"/>
          </p:nvPr>
        </p:nvSpPr>
        <p:spPr>
          <a:xfrm>
            <a:off x="1907704" y="1412776"/>
            <a:ext cx="7056784" cy="48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>
              <a:defRPr>
                <a:solidFill>
                  <a:schemeClr val="accent4">
                    <a:lumMod val="50000"/>
                  </a:schemeClr>
                </a:solidFill>
              </a:defRPr>
            </a:lvl1pPr>
            <a:lvl2pPr>
              <a:defRPr>
                <a:solidFill>
                  <a:schemeClr val="accent4">
                    <a:lumMod val="50000"/>
                  </a:schemeClr>
                </a:solidFill>
              </a:defRPr>
            </a:lvl2pPr>
            <a:lvl3pPr>
              <a:defRPr>
                <a:solidFill>
                  <a:schemeClr val="accent4">
                    <a:lumMod val="50000"/>
                  </a:schemeClr>
                </a:solidFill>
              </a:defRPr>
            </a:lvl3pPr>
            <a:lvl4pPr>
              <a:defRPr>
                <a:solidFill>
                  <a:schemeClr val="accent4">
                    <a:lumMod val="50000"/>
                  </a:schemeClr>
                </a:solidFill>
              </a:defRPr>
            </a:lvl4pPr>
            <a:lvl5pPr>
              <a:defRPr>
                <a:solidFill>
                  <a:schemeClr val="accent4">
                    <a:lumMod val="50000"/>
                  </a:schemeClr>
                </a:solidFill>
              </a:defRPr>
            </a:lvl5pPr>
          </a:lstStyle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430141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71799" y="4406900"/>
            <a:ext cx="5722913" cy="1362075"/>
          </a:xfrm>
        </p:spPr>
        <p:txBody>
          <a:bodyPr anchor="t"/>
          <a:lstStyle>
            <a:lvl1pPr algn="l">
              <a:defRPr sz="4000" b="1" cap="all">
                <a:solidFill>
                  <a:schemeClr val="bg1">
                    <a:lumMod val="95000"/>
                  </a:schemeClr>
                </a:solidFill>
              </a:defRPr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771799" y="2906713"/>
            <a:ext cx="5722913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bg1">
                    <a:lumMod val="9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dirty="0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>
                    <a:lumMod val="95000"/>
                  </a:schemeClr>
                </a:solidFill>
              </a:defRPr>
            </a:lvl1pPr>
          </a:lstStyle>
          <a:p>
            <a:fld id="{A5E48A96-E1BB-4C8F-80B2-32A47A48A9D5}" type="datetimeFigureOut">
              <a:rPr lang="ru-RU" smtClean="0"/>
              <a:pPr/>
              <a:t>01.02.2022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1">
                    <a:lumMod val="9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>
                    <a:lumMod val="95000"/>
                  </a:schemeClr>
                </a:solidFill>
              </a:defRPr>
            </a:lvl1pPr>
          </a:lstStyle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266547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bg1">
                    <a:lumMod val="95000"/>
                  </a:schemeClr>
                </a:solidFill>
              </a:defRPr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179512" y="2060848"/>
            <a:ext cx="4320480" cy="4093915"/>
          </a:xfrm>
        </p:spPr>
        <p:txBody>
          <a:bodyPr/>
          <a:lstStyle>
            <a:lvl1pPr>
              <a:defRPr sz="2800">
                <a:solidFill>
                  <a:schemeClr val="bg1">
                    <a:lumMod val="95000"/>
                  </a:schemeClr>
                </a:solidFill>
              </a:defRPr>
            </a:lvl1pPr>
            <a:lvl2pPr>
              <a:defRPr sz="2400">
                <a:solidFill>
                  <a:schemeClr val="bg1">
                    <a:lumMod val="95000"/>
                  </a:schemeClr>
                </a:solidFill>
              </a:defRPr>
            </a:lvl2pPr>
            <a:lvl3pPr>
              <a:defRPr sz="2000">
                <a:solidFill>
                  <a:schemeClr val="bg1">
                    <a:lumMod val="95000"/>
                  </a:schemeClr>
                </a:solidFill>
              </a:defRPr>
            </a:lvl3pPr>
            <a:lvl4pPr>
              <a:defRPr sz="1800">
                <a:solidFill>
                  <a:schemeClr val="bg1">
                    <a:lumMod val="95000"/>
                  </a:schemeClr>
                </a:solidFill>
              </a:defRPr>
            </a:lvl4pPr>
            <a:lvl5pPr>
              <a:defRPr sz="1800">
                <a:solidFill>
                  <a:schemeClr val="bg1">
                    <a:lumMod val="95000"/>
                  </a:schemeClr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4008" y="2071389"/>
            <a:ext cx="4320480" cy="4093915"/>
          </a:xfrm>
        </p:spPr>
        <p:txBody>
          <a:bodyPr/>
          <a:lstStyle>
            <a:lvl1pPr>
              <a:defRPr sz="2800">
                <a:solidFill>
                  <a:schemeClr val="bg1">
                    <a:lumMod val="95000"/>
                  </a:schemeClr>
                </a:solidFill>
              </a:defRPr>
            </a:lvl1pPr>
            <a:lvl2pPr>
              <a:defRPr sz="2400">
                <a:solidFill>
                  <a:schemeClr val="bg1">
                    <a:lumMod val="95000"/>
                  </a:schemeClr>
                </a:solidFill>
              </a:defRPr>
            </a:lvl2pPr>
            <a:lvl3pPr>
              <a:defRPr sz="2000">
                <a:solidFill>
                  <a:schemeClr val="bg1">
                    <a:lumMod val="95000"/>
                  </a:schemeClr>
                </a:solidFill>
              </a:defRPr>
            </a:lvl3pPr>
            <a:lvl4pPr>
              <a:defRPr sz="1800">
                <a:solidFill>
                  <a:schemeClr val="bg1">
                    <a:lumMod val="95000"/>
                  </a:schemeClr>
                </a:solidFill>
              </a:defRPr>
            </a:lvl4pPr>
            <a:lvl5pPr>
              <a:defRPr sz="1800">
                <a:solidFill>
                  <a:schemeClr val="bg1">
                    <a:lumMod val="95000"/>
                  </a:schemeClr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>
                    <a:lumMod val="95000"/>
                  </a:schemeClr>
                </a:solidFill>
              </a:defRPr>
            </a:lvl1pPr>
          </a:lstStyle>
          <a:p>
            <a:fld id="{A5E48A96-E1BB-4C8F-80B2-32A47A48A9D5}" type="datetimeFigureOut">
              <a:rPr lang="ru-RU" smtClean="0"/>
              <a:pPr/>
              <a:t>01.02.2022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1">
                    <a:lumMod val="9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>
                    <a:lumMod val="95000"/>
                  </a:schemeClr>
                </a:solidFill>
              </a:defRPr>
            </a:lvl1pPr>
          </a:lstStyle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913399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51520" y="1916832"/>
            <a:ext cx="4176464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dirty="0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251520" y="2556594"/>
            <a:ext cx="4176464" cy="3951288"/>
          </a:xfrm>
        </p:spPr>
        <p:txBody>
          <a:bodyPr/>
          <a:lstStyle>
            <a:lvl1pPr>
              <a:defRPr sz="2400"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  <a:lvl2pPr>
              <a:defRPr sz="2000">
                <a:solidFill>
                  <a:schemeClr val="accent6">
                    <a:lumMod val="60000"/>
                    <a:lumOff val="40000"/>
                  </a:schemeClr>
                </a:solidFill>
              </a:defRPr>
            </a:lvl2pPr>
            <a:lvl3pPr>
              <a:defRPr sz="1800">
                <a:solidFill>
                  <a:schemeClr val="accent6">
                    <a:lumMod val="60000"/>
                    <a:lumOff val="40000"/>
                  </a:schemeClr>
                </a:solidFill>
              </a:defRPr>
            </a:lvl3pPr>
            <a:lvl4pPr>
              <a:defRPr sz="1600">
                <a:solidFill>
                  <a:schemeClr val="accent6">
                    <a:lumMod val="60000"/>
                    <a:lumOff val="40000"/>
                  </a:schemeClr>
                </a:solidFill>
              </a:defRPr>
            </a:lvl4pPr>
            <a:lvl5pPr>
              <a:defRPr sz="1600">
                <a:solidFill>
                  <a:schemeClr val="accent6">
                    <a:lumMod val="60000"/>
                    <a:lumOff val="40000"/>
                  </a:schemeClr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716016" y="1934294"/>
            <a:ext cx="4248472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dirty="0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716016" y="2574056"/>
            <a:ext cx="4248472" cy="3951288"/>
          </a:xfrm>
        </p:spPr>
        <p:txBody>
          <a:bodyPr/>
          <a:lstStyle>
            <a:lvl1pPr>
              <a:defRPr sz="2400"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  <a:lvl2pPr>
              <a:defRPr sz="2000">
                <a:solidFill>
                  <a:schemeClr val="accent6">
                    <a:lumMod val="60000"/>
                    <a:lumOff val="40000"/>
                  </a:schemeClr>
                </a:solidFill>
              </a:defRPr>
            </a:lvl2pPr>
            <a:lvl3pPr>
              <a:defRPr sz="1800">
                <a:solidFill>
                  <a:schemeClr val="accent6">
                    <a:lumMod val="60000"/>
                    <a:lumOff val="40000"/>
                  </a:schemeClr>
                </a:solidFill>
              </a:defRPr>
            </a:lvl3pPr>
            <a:lvl4pPr>
              <a:defRPr sz="1600">
                <a:solidFill>
                  <a:schemeClr val="accent6">
                    <a:lumMod val="60000"/>
                    <a:lumOff val="40000"/>
                  </a:schemeClr>
                </a:solidFill>
              </a:defRPr>
            </a:lvl4pPr>
            <a:lvl5pPr>
              <a:defRPr sz="1600">
                <a:solidFill>
                  <a:schemeClr val="accent6">
                    <a:lumMod val="60000"/>
                    <a:lumOff val="40000"/>
                  </a:schemeClr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>
          <a:xfrm>
            <a:off x="1375310" y="6410896"/>
            <a:ext cx="1215489" cy="365125"/>
          </a:xfrm>
        </p:spPr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fld id="{A5E48A96-E1BB-4C8F-80B2-32A47A48A9D5}" type="datetimeFigureOut">
              <a:rPr lang="ru-RU" smtClean="0"/>
              <a:pPr/>
              <a:t>01.02.2022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>
          <a:xfrm>
            <a:off x="4154184" y="6356350"/>
            <a:ext cx="1649592" cy="365125"/>
          </a:xfrm>
        </p:spPr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>
          <a:xfrm>
            <a:off x="7471310" y="6356350"/>
            <a:ext cx="1215489" cy="365125"/>
          </a:xfrm>
        </p:spPr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599334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fld id="{A5E48A96-E1BB-4C8F-80B2-32A47A48A9D5}" type="datetimeFigureOut">
              <a:rPr lang="ru-RU" smtClean="0"/>
              <a:pPr/>
              <a:t>01.02.2022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724577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fld id="{A5E48A96-E1BB-4C8F-80B2-32A47A48A9D5}" type="datetimeFigureOut">
              <a:rPr lang="ru-RU" smtClean="0"/>
              <a:pPr/>
              <a:t>01.02.2022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159515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13622"/>
            <a:ext cx="3008313" cy="921478"/>
          </a:xfrm>
        </p:spPr>
        <p:txBody>
          <a:bodyPr anchor="b"/>
          <a:lstStyle>
            <a:lvl1pPr algn="l">
              <a:defRPr sz="2000" b="1"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63888" y="1916832"/>
            <a:ext cx="5111750" cy="4353347"/>
          </a:xfrm>
        </p:spPr>
        <p:txBody>
          <a:bodyPr/>
          <a:lstStyle>
            <a:lvl1pPr>
              <a:defRPr sz="3200"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  <a:lvl2pPr>
              <a:defRPr sz="2800">
                <a:solidFill>
                  <a:schemeClr val="accent6">
                    <a:lumMod val="60000"/>
                    <a:lumOff val="40000"/>
                  </a:schemeClr>
                </a:solidFill>
              </a:defRPr>
            </a:lvl2pPr>
            <a:lvl3pPr>
              <a:defRPr sz="2400">
                <a:solidFill>
                  <a:schemeClr val="accent6">
                    <a:lumMod val="60000"/>
                    <a:lumOff val="40000"/>
                  </a:schemeClr>
                </a:solidFill>
              </a:defRPr>
            </a:lvl3pPr>
            <a:lvl4pPr>
              <a:defRPr sz="2000">
                <a:solidFill>
                  <a:schemeClr val="accent6">
                    <a:lumMod val="60000"/>
                    <a:lumOff val="40000"/>
                  </a:schemeClr>
                </a:solidFill>
              </a:defRPr>
            </a:lvl4pPr>
            <a:lvl5pPr>
              <a:defRPr sz="2000">
                <a:solidFill>
                  <a:schemeClr val="accent6">
                    <a:lumMod val="60000"/>
                    <a:lumOff val="40000"/>
                  </a:schemeClr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fld id="{A5E48A96-E1BB-4C8F-80B2-32A47A48A9D5}" type="datetimeFigureOut">
              <a:rPr lang="ru-RU" smtClean="0"/>
              <a:pPr/>
              <a:t>01.02.2022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54896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fld id="{A5E48A96-E1BB-4C8F-80B2-32A47A48A9D5}" type="datetimeFigureOut">
              <a:rPr lang="ru-RU" smtClean="0"/>
              <a:pPr/>
              <a:t>01.02.2022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586054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  <a:lvl2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2pPr>
            <a:lvl3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3pPr>
            <a:lvl4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4pPr>
            <a:lvl5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5pPr>
          </a:lstStyle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fld id="{A5E48A96-E1BB-4C8F-80B2-32A47A48A9D5}" type="datetimeFigureOut">
              <a:rPr lang="ru-RU" smtClean="0"/>
              <a:pPr/>
              <a:t>01.02.2022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78804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  <a:lvl2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2pPr>
            <a:lvl3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3pPr>
            <a:lvl4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4pPr>
            <a:lvl5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fld id="{A5E48A96-E1BB-4C8F-80B2-32A47A48A9D5}" type="datetimeFigureOut">
              <a:rPr lang="ru-RU" smtClean="0"/>
              <a:pPr/>
              <a:t>01.02.2022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83695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hyperlink" Target="https://presentation-creation.ru/" TargetMode="Externa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03648" y="116632"/>
            <a:ext cx="7560840" cy="108012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907704" y="1412776"/>
            <a:ext cx="7056784" cy="48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accent4">
                    <a:lumMod val="50000"/>
                  </a:schemeClr>
                </a:solidFill>
              </a:defRPr>
            </a:lvl1pPr>
          </a:lstStyle>
          <a:p>
            <a:fld id="{A5E48A96-E1BB-4C8F-80B2-32A47A48A9D5}" type="datetimeFigureOut">
              <a:rPr lang="ru-RU" smtClean="0"/>
              <a:pPr/>
              <a:t>01.02.2022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accent4">
                    <a:lumMod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4">
                    <a:lumMod val="50000"/>
                  </a:schemeClr>
                </a:solidFill>
              </a:defRPr>
            </a:lvl1pPr>
          </a:lstStyle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  <p:pic>
        <p:nvPicPr>
          <p:cNvPr id="7" name="Рисунок 6">
            <a:hlinkClick r:id="rId14"/>
          </p:cNvPr>
          <p:cNvPicPr>
            <a:picLocks noChangeAspect="1"/>
          </p:cNvPicPr>
          <p:nvPr userDrawn="1"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20688" y="45855"/>
            <a:ext cx="757762" cy="7577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02724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accent4">
              <a:lumMod val="50000"/>
            </a:schemeClr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accent4">
              <a:lumMod val="50000"/>
            </a:schemeClr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accent4">
              <a:lumMod val="50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accent4">
              <a:lumMod val="50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accent4">
              <a:lumMod val="50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accent4">
              <a:lumMod val="50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12" Type="http://schemas.openxmlformats.org/officeDocument/2006/relationships/image" Target="../media/image1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11" Type="http://schemas.openxmlformats.org/officeDocument/2006/relationships/image" Target="../media/image10.png"/><Relationship Id="rId5" Type="http://schemas.openxmlformats.org/officeDocument/2006/relationships/diagramQuickStyle" Target="../diagrams/quickStyle1.xml"/><Relationship Id="rId10" Type="http://schemas.openxmlformats.org/officeDocument/2006/relationships/image" Target="../media/image9.png"/><Relationship Id="rId4" Type="http://schemas.openxmlformats.org/officeDocument/2006/relationships/diagramLayout" Target="../diagrams/layout1.xml"/><Relationship Id="rId9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emf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emf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gif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8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uk-UA" b="1" dirty="0" err="1" smtClean="0">
                <a:latin typeface="Comic Sans MS" pitchFamily="66" charset="0"/>
              </a:rPr>
              <a:t>Грунт</a:t>
            </a:r>
            <a:r>
              <a:rPr lang="uk-UA" b="1" dirty="0" smtClean="0">
                <a:latin typeface="Comic Sans MS" pitchFamily="66" charset="0"/>
              </a:rPr>
              <a:t>, його значення і властивості</a:t>
            </a:r>
            <a:endParaRPr lang="ru-RU" b="1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578706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k-UA" sz="5400" b="1" dirty="0" smtClean="0">
                <a:latin typeface="Comic Sans MS" pitchFamily="66" charset="0"/>
              </a:rPr>
              <a:t>Мета уроку</a:t>
            </a:r>
            <a:endParaRPr lang="ru-RU" sz="5400" b="1" dirty="0">
              <a:latin typeface="Comic Sans MS" pitchFamily="66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835696" y="1124744"/>
            <a:ext cx="7056784" cy="4896544"/>
          </a:xfrm>
        </p:spPr>
        <p:txBody>
          <a:bodyPr>
            <a:normAutofit fontScale="92500" lnSpcReduction="10000"/>
          </a:bodyPr>
          <a:lstStyle/>
          <a:p>
            <a:pPr marL="0" indent="0" algn="just">
              <a:buNone/>
            </a:pPr>
            <a:r>
              <a:rPr lang="ru-RU" dirty="0" err="1">
                <a:latin typeface="Comic Sans MS" pitchFamily="66" charset="0"/>
              </a:rPr>
              <a:t>сформувати</a:t>
            </a:r>
            <a:r>
              <a:rPr lang="ru-RU" dirty="0">
                <a:latin typeface="Comic Sans MS" pitchFamily="66" charset="0"/>
              </a:rPr>
              <a:t> в </a:t>
            </a:r>
            <a:r>
              <a:rPr lang="ru-RU" dirty="0" err="1">
                <a:latin typeface="Comic Sans MS" pitchFamily="66" charset="0"/>
              </a:rPr>
              <a:t>учнів</a:t>
            </a:r>
            <a:r>
              <a:rPr lang="ru-RU" dirty="0">
                <a:latin typeface="Comic Sans MS" pitchFamily="66" charset="0"/>
              </a:rPr>
              <a:t> </a:t>
            </a:r>
            <a:r>
              <a:rPr lang="ru-RU" dirty="0" err="1">
                <a:latin typeface="Comic Sans MS" pitchFamily="66" charset="0"/>
              </a:rPr>
              <a:t>поняття</a:t>
            </a:r>
            <a:r>
              <a:rPr lang="ru-RU" dirty="0">
                <a:latin typeface="Comic Sans MS" pitchFamily="66" charset="0"/>
              </a:rPr>
              <a:t> </a:t>
            </a:r>
            <a:r>
              <a:rPr lang="ru-RU" dirty="0" smtClean="0">
                <a:latin typeface="Comic Sans MS" pitchFamily="66" charset="0"/>
              </a:rPr>
              <a:t>« </a:t>
            </a:r>
            <a:r>
              <a:rPr lang="ru-RU" dirty="0">
                <a:latin typeface="Comic Sans MS" pitchFamily="66" charset="0"/>
              </a:rPr>
              <a:t>грунт »  як </a:t>
            </a:r>
            <a:r>
              <a:rPr lang="ru-RU" dirty="0" err="1">
                <a:latin typeface="Comic Sans MS" pitchFamily="66" charset="0"/>
              </a:rPr>
              <a:t>особливе</a:t>
            </a:r>
            <a:r>
              <a:rPr lang="ru-RU" dirty="0">
                <a:latin typeface="Comic Sans MS" pitchFamily="66" charset="0"/>
              </a:rPr>
              <a:t> </a:t>
            </a:r>
            <a:r>
              <a:rPr lang="ru-RU" dirty="0" err="1">
                <a:latin typeface="Comic Sans MS" pitchFamily="66" charset="0"/>
              </a:rPr>
              <a:t>природне</a:t>
            </a:r>
            <a:r>
              <a:rPr lang="ru-RU" dirty="0">
                <a:latin typeface="Comic Sans MS" pitchFamily="66" charset="0"/>
              </a:rPr>
              <a:t> </a:t>
            </a:r>
            <a:r>
              <a:rPr lang="ru-RU" dirty="0" err="1">
                <a:latin typeface="Comic Sans MS" pitchFamily="66" charset="0"/>
              </a:rPr>
              <a:t>тіло</a:t>
            </a:r>
            <a:r>
              <a:rPr lang="ru-RU" dirty="0">
                <a:latin typeface="Comic Sans MS" pitchFamily="66" charset="0"/>
              </a:rPr>
              <a:t>, </a:t>
            </a:r>
            <a:r>
              <a:rPr lang="ru-RU" dirty="0" err="1">
                <a:latin typeface="Comic Sans MS" pitchFamily="66" charset="0"/>
              </a:rPr>
              <a:t>уявлення</a:t>
            </a:r>
            <a:r>
              <a:rPr lang="ru-RU" dirty="0">
                <a:latin typeface="Comic Sans MS" pitchFamily="66" charset="0"/>
              </a:rPr>
              <a:t> про </a:t>
            </a:r>
            <a:r>
              <a:rPr lang="ru-RU" dirty="0" err="1">
                <a:latin typeface="Comic Sans MS" pitchFamily="66" charset="0"/>
              </a:rPr>
              <a:t>утворення</a:t>
            </a:r>
            <a:r>
              <a:rPr lang="ru-RU" dirty="0">
                <a:latin typeface="Comic Sans MS" pitchFamily="66" charset="0"/>
              </a:rPr>
              <a:t> та  склад грунту, </a:t>
            </a:r>
            <a:r>
              <a:rPr lang="ru-RU" dirty="0" err="1">
                <a:latin typeface="Comic Sans MS" pitchFamily="66" charset="0"/>
              </a:rPr>
              <a:t>розкрити</a:t>
            </a:r>
            <a:r>
              <a:rPr lang="ru-RU" dirty="0">
                <a:latin typeface="Comic Sans MS" pitchFamily="66" charset="0"/>
              </a:rPr>
              <a:t> роль </a:t>
            </a:r>
            <a:r>
              <a:rPr lang="ru-RU" dirty="0" err="1">
                <a:latin typeface="Comic Sans MS" pitchFamily="66" charset="0"/>
              </a:rPr>
              <a:t>організмів</a:t>
            </a:r>
            <a:r>
              <a:rPr lang="ru-RU" dirty="0">
                <a:latin typeface="Comic Sans MS" pitchFamily="66" charset="0"/>
              </a:rPr>
              <a:t> у </a:t>
            </a:r>
            <a:r>
              <a:rPr lang="ru-RU" dirty="0" err="1">
                <a:latin typeface="Comic Sans MS" pitchFamily="66" charset="0"/>
              </a:rPr>
              <a:t>ґрунтоутворенні</a:t>
            </a:r>
            <a:r>
              <a:rPr lang="ru-RU" dirty="0">
                <a:latin typeface="Comic Sans MS" pitchFamily="66" charset="0"/>
              </a:rPr>
              <a:t>, </a:t>
            </a:r>
            <a:r>
              <a:rPr lang="ru-RU" dirty="0" err="1">
                <a:latin typeface="Comic Sans MS" pitchFamily="66" charset="0"/>
              </a:rPr>
              <a:t>значення</a:t>
            </a:r>
            <a:r>
              <a:rPr lang="ru-RU" dirty="0">
                <a:latin typeface="Comic Sans MS" pitchFamily="66" charset="0"/>
              </a:rPr>
              <a:t> </a:t>
            </a:r>
            <a:r>
              <a:rPr lang="ru-RU" dirty="0" err="1">
                <a:latin typeface="Comic Sans MS" pitchFamily="66" charset="0"/>
              </a:rPr>
              <a:t>ґрунту</a:t>
            </a:r>
            <a:r>
              <a:rPr lang="ru-RU" dirty="0">
                <a:latin typeface="Comic Sans MS" pitchFamily="66" charset="0"/>
              </a:rPr>
              <a:t> для </a:t>
            </a:r>
            <a:r>
              <a:rPr lang="ru-RU" dirty="0" err="1">
                <a:latin typeface="Comic Sans MS" pitchFamily="66" charset="0"/>
              </a:rPr>
              <a:t>живих</a:t>
            </a:r>
            <a:r>
              <a:rPr lang="ru-RU" dirty="0">
                <a:latin typeface="Comic Sans MS" pitchFamily="66" charset="0"/>
              </a:rPr>
              <a:t> </a:t>
            </a:r>
            <a:r>
              <a:rPr lang="ru-RU" dirty="0" err="1">
                <a:latin typeface="Comic Sans MS" pitchFamily="66" charset="0"/>
              </a:rPr>
              <a:t>організмів</a:t>
            </a:r>
            <a:r>
              <a:rPr lang="ru-RU" dirty="0">
                <a:latin typeface="Comic Sans MS" pitchFamily="66" charset="0"/>
              </a:rPr>
              <a:t>; </a:t>
            </a:r>
            <a:r>
              <a:rPr lang="ru-RU" dirty="0" err="1">
                <a:latin typeface="Comic Sans MS" pitchFamily="66" charset="0"/>
              </a:rPr>
              <a:t>розвивати</a:t>
            </a:r>
            <a:r>
              <a:rPr lang="ru-RU" dirty="0">
                <a:latin typeface="Comic Sans MS" pitchFamily="66" charset="0"/>
              </a:rPr>
              <a:t> </a:t>
            </a:r>
            <a:r>
              <a:rPr lang="ru-RU" dirty="0" err="1">
                <a:latin typeface="Comic Sans MS" pitchFamily="66" charset="0"/>
              </a:rPr>
              <a:t>пам'ять</a:t>
            </a:r>
            <a:r>
              <a:rPr lang="ru-RU" dirty="0">
                <a:latin typeface="Comic Sans MS" pitchFamily="66" charset="0"/>
              </a:rPr>
              <a:t>, </a:t>
            </a:r>
            <a:r>
              <a:rPr lang="ru-RU" dirty="0" err="1">
                <a:latin typeface="Comic Sans MS" pitchFamily="66" charset="0"/>
              </a:rPr>
              <a:t>увагу</a:t>
            </a:r>
            <a:r>
              <a:rPr lang="ru-RU" dirty="0">
                <a:latin typeface="Comic Sans MS" pitchFamily="66" charset="0"/>
              </a:rPr>
              <a:t>, </a:t>
            </a:r>
            <a:r>
              <a:rPr lang="ru-RU" dirty="0" err="1">
                <a:latin typeface="Comic Sans MS" pitchFamily="66" charset="0"/>
              </a:rPr>
              <a:t>уяву</a:t>
            </a:r>
            <a:r>
              <a:rPr lang="ru-RU" dirty="0">
                <a:latin typeface="Comic Sans MS" pitchFamily="66" charset="0"/>
              </a:rPr>
              <a:t>, </a:t>
            </a:r>
            <a:r>
              <a:rPr lang="ru-RU" dirty="0" err="1">
                <a:latin typeface="Comic Sans MS" pitchFamily="66" charset="0"/>
              </a:rPr>
              <a:t>вміння</a:t>
            </a:r>
            <a:r>
              <a:rPr lang="ru-RU" dirty="0">
                <a:latin typeface="Comic Sans MS" pitchFamily="66" charset="0"/>
              </a:rPr>
              <a:t> </a:t>
            </a:r>
            <a:r>
              <a:rPr lang="ru-RU" dirty="0" err="1">
                <a:latin typeface="Comic Sans MS" pitchFamily="66" charset="0"/>
              </a:rPr>
              <a:t>працювати</a:t>
            </a:r>
            <a:r>
              <a:rPr lang="ru-RU" dirty="0">
                <a:latin typeface="Comic Sans MS" pitchFamily="66" charset="0"/>
              </a:rPr>
              <a:t> з </a:t>
            </a:r>
            <a:r>
              <a:rPr lang="ru-RU" dirty="0" err="1">
                <a:latin typeface="Comic Sans MS" pitchFamily="66" charset="0"/>
              </a:rPr>
              <a:t>підручником</a:t>
            </a:r>
            <a:r>
              <a:rPr lang="ru-RU" dirty="0">
                <a:latin typeface="Comic Sans MS" pitchFamily="66" charset="0"/>
              </a:rPr>
              <a:t>, </a:t>
            </a:r>
            <a:r>
              <a:rPr lang="ru-RU" dirty="0" err="1">
                <a:latin typeface="Comic Sans MS" pitchFamily="66" charset="0"/>
              </a:rPr>
              <a:t>складати</a:t>
            </a:r>
            <a:r>
              <a:rPr lang="ru-RU" dirty="0">
                <a:latin typeface="Comic Sans MS" pitchFamily="66" charset="0"/>
              </a:rPr>
              <a:t> та </a:t>
            </a:r>
            <a:r>
              <a:rPr lang="ru-RU" dirty="0" err="1">
                <a:latin typeface="Comic Sans MS" pitchFamily="66" charset="0"/>
              </a:rPr>
              <a:t>аналізувати</a:t>
            </a:r>
            <a:r>
              <a:rPr lang="ru-RU" dirty="0">
                <a:latin typeface="Comic Sans MS" pitchFamily="66" charset="0"/>
              </a:rPr>
              <a:t> </a:t>
            </a:r>
            <a:r>
              <a:rPr lang="ru-RU" dirty="0" err="1">
                <a:latin typeface="Comic Sans MS" pitchFamily="66" charset="0"/>
              </a:rPr>
              <a:t>схеми</a:t>
            </a:r>
            <a:r>
              <a:rPr lang="ru-RU" dirty="0">
                <a:latin typeface="Comic Sans MS" pitchFamily="66" charset="0"/>
              </a:rPr>
              <a:t>; </a:t>
            </a:r>
            <a:r>
              <a:rPr lang="ru-RU" dirty="0" err="1">
                <a:latin typeface="Comic Sans MS" pitchFamily="66" charset="0"/>
              </a:rPr>
              <a:t>виховувати</a:t>
            </a:r>
            <a:r>
              <a:rPr lang="ru-RU" dirty="0">
                <a:latin typeface="Comic Sans MS" pitchFamily="66" charset="0"/>
              </a:rPr>
              <a:t> </a:t>
            </a:r>
            <a:r>
              <a:rPr lang="ru-RU" dirty="0" err="1">
                <a:latin typeface="Comic Sans MS" pitchFamily="66" charset="0"/>
              </a:rPr>
              <a:t>дбайливе</a:t>
            </a:r>
            <a:r>
              <a:rPr lang="ru-RU" dirty="0">
                <a:latin typeface="Comic Sans MS" pitchFamily="66" charset="0"/>
              </a:rPr>
              <a:t> </a:t>
            </a:r>
            <a:r>
              <a:rPr lang="ru-RU" dirty="0" err="1">
                <a:latin typeface="Comic Sans MS" pitchFamily="66" charset="0"/>
              </a:rPr>
              <a:t>ставлення</a:t>
            </a:r>
            <a:r>
              <a:rPr lang="ru-RU" dirty="0">
                <a:latin typeface="Comic Sans MS" pitchFamily="66" charset="0"/>
              </a:rPr>
              <a:t> до </a:t>
            </a:r>
            <a:r>
              <a:rPr lang="ru-RU" dirty="0" err="1">
                <a:latin typeface="Comic Sans MS" pitchFamily="66" charset="0"/>
              </a:rPr>
              <a:t>ґрунту</a:t>
            </a:r>
            <a:r>
              <a:rPr lang="ru-RU" dirty="0">
                <a:latin typeface="Comic Sans MS" pitchFamily="66" charset="0"/>
              </a:rPr>
              <a:t> як </a:t>
            </a:r>
            <a:r>
              <a:rPr lang="ru-RU" dirty="0" err="1">
                <a:latin typeface="Comic Sans MS" pitchFamily="66" charset="0"/>
              </a:rPr>
              <a:t>найбільшого</a:t>
            </a:r>
            <a:r>
              <a:rPr lang="ru-RU" dirty="0">
                <a:latin typeface="Comic Sans MS" pitchFamily="66" charset="0"/>
              </a:rPr>
              <a:t> </a:t>
            </a:r>
            <a:r>
              <a:rPr lang="ru-RU" dirty="0" err="1">
                <a:latin typeface="Comic Sans MS" pitchFamily="66" charset="0"/>
              </a:rPr>
              <a:t>багатства</a:t>
            </a:r>
            <a:r>
              <a:rPr lang="ru-RU" dirty="0">
                <a:latin typeface="Comic Sans MS" pitchFamily="66" charset="0"/>
              </a:rPr>
              <a:t> </a:t>
            </a:r>
            <a:r>
              <a:rPr lang="ru-RU" dirty="0" err="1">
                <a:latin typeface="Comic Sans MS" pitchFamily="66" charset="0"/>
              </a:rPr>
              <a:t>планети</a:t>
            </a:r>
            <a:r>
              <a:rPr lang="ru-RU" dirty="0">
                <a:latin typeface="Comic Sans MS" pitchFamily="66" charset="0"/>
              </a:rPr>
              <a:t>.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5712405"/>
            <a:ext cx="3118390" cy="114621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64866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k-UA" sz="5400" b="1" dirty="0" smtClean="0">
                <a:latin typeface="Comic Sans MS" pitchFamily="66" charset="0"/>
              </a:rPr>
              <a:t>План</a:t>
            </a:r>
            <a:endParaRPr lang="ru-RU" sz="5400" b="1" dirty="0">
              <a:latin typeface="Comic Sans MS" pitchFamily="66" charset="0"/>
            </a:endParaRPr>
          </a:p>
        </p:txBody>
      </p:sp>
      <p:sp>
        <p:nvSpPr>
          <p:cNvPr id="24" name="Line 253"/>
          <p:cNvSpPr>
            <a:spLocks noChangeShapeType="1"/>
          </p:cNvSpPr>
          <p:nvPr/>
        </p:nvSpPr>
        <p:spPr bwMode="gray">
          <a:xfrm>
            <a:off x="2939752" y="5018190"/>
            <a:ext cx="4800600" cy="0"/>
          </a:xfrm>
          <a:prstGeom prst="line">
            <a:avLst/>
          </a:prstGeom>
          <a:noFill/>
          <a:ln w="25400">
            <a:solidFill>
              <a:schemeClr val="accent6">
                <a:lumMod val="40000"/>
                <a:lumOff val="60000"/>
              </a:schemeClr>
            </a:solidFill>
            <a:prstDash val="sysDot"/>
            <a:round/>
            <a:headEnd/>
            <a:tailEnd type="oval" w="med" len="med"/>
          </a:ln>
          <a:effectLst/>
        </p:spPr>
        <p:txBody>
          <a:bodyPr wrap="none" anchor="ctr"/>
          <a:lstStyle/>
          <a:p>
            <a:endParaRPr lang="ru-RU">
              <a:ln>
                <a:solidFill>
                  <a:schemeClr val="accent6">
                    <a:lumMod val="60000"/>
                    <a:lumOff val="40000"/>
                  </a:schemeClr>
                </a:solidFill>
              </a:ln>
            </a:endParaRPr>
          </a:p>
        </p:txBody>
      </p:sp>
      <p:sp>
        <p:nvSpPr>
          <p:cNvPr id="25" name="Rectangle 254"/>
          <p:cNvSpPr>
            <a:spLocks noChangeArrowheads="1"/>
          </p:cNvSpPr>
          <p:nvPr/>
        </p:nvSpPr>
        <p:spPr bwMode="gray">
          <a:xfrm rot="3419336">
            <a:off x="2655589" y="4441928"/>
            <a:ext cx="479425" cy="520700"/>
          </a:xfrm>
          <a:prstGeom prst="rect">
            <a:avLst/>
          </a:prstGeom>
          <a:gradFill rotWithShape="1">
            <a:gsLst>
              <a:gs pos="0">
                <a:schemeClr val="folHlink"/>
              </a:gs>
              <a:gs pos="100000">
                <a:schemeClr val="folHlink">
                  <a:gamma/>
                  <a:shade val="46275"/>
                  <a:invGamma/>
                </a:schemeClr>
              </a:gs>
            </a:gsLst>
            <a:lin ang="5400000" scaled="1"/>
          </a:gradFill>
          <a:ln w="9525">
            <a:miter lim="800000"/>
            <a:headEnd/>
            <a:tailEnd/>
          </a:ln>
          <a:effectLst/>
          <a:scene3d>
            <a:camera prst="legacyPerspectiveFront">
              <a:rot lat="0" lon="1500000" rev="0"/>
            </a:camera>
            <a:lightRig rig="legacyFlat4" dir="b"/>
          </a:scene3d>
          <a:sp3d extrusionH="430200" prstMaterial="legacyMatte">
            <a:bevelT w="13500" h="13500" prst="angle"/>
            <a:bevelB w="13500" h="13500" prst="angle"/>
            <a:extrusionClr>
              <a:schemeClr val="folHlink"/>
            </a:extrusionClr>
          </a:sp3d>
        </p:spPr>
        <p:txBody>
          <a:bodyPr wrap="none" anchor="ctr">
            <a:flatTx/>
          </a:bodyPr>
          <a:lstStyle/>
          <a:p>
            <a:endParaRPr lang="ru-RU"/>
          </a:p>
        </p:txBody>
      </p:sp>
      <p:sp>
        <p:nvSpPr>
          <p:cNvPr id="26" name="Text Box 255"/>
          <p:cNvSpPr txBox="1">
            <a:spLocks noChangeArrowheads="1"/>
          </p:cNvSpPr>
          <p:nvPr/>
        </p:nvSpPr>
        <p:spPr bwMode="gray">
          <a:xfrm>
            <a:off x="2711152" y="4484790"/>
            <a:ext cx="354013" cy="457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 eaLnBrk="0" hangingPunct="0"/>
            <a:r>
              <a:rPr lang="en-US" sz="2400" b="1">
                <a:solidFill>
                  <a:srgbClr val="FFFFFF"/>
                </a:solidFill>
                <a:latin typeface="Arial" charset="0"/>
              </a:rPr>
              <a:t>4</a:t>
            </a:r>
          </a:p>
        </p:txBody>
      </p:sp>
      <p:sp>
        <p:nvSpPr>
          <p:cNvPr id="27" name="Line 256"/>
          <p:cNvSpPr>
            <a:spLocks noChangeShapeType="1"/>
          </p:cNvSpPr>
          <p:nvPr/>
        </p:nvSpPr>
        <p:spPr bwMode="gray">
          <a:xfrm>
            <a:off x="2939752" y="2503590"/>
            <a:ext cx="4800600" cy="0"/>
          </a:xfrm>
          <a:prstGeom prst="line">
            <a:avLst/>
          </a:prstGeom>
          <a:noFill/>
          <a:ln w="25400">
            <a:solidFill>
              <a:schemeClr val="accent6">
                <a:lumMod val="40000"/>
                <a:lumOff val="60000"/>
              </a:schemeClr>
            </a:solidFill>
            <a:prstDash val="sysDot"/>
            <a:round/>
            <a:headEnd/>
            <a:tailEnd type="oval" w="med" len="med"/>
          </a:ln>
          <a:effectLst/>
        </p:spPr>
        <p:txBody>
          <a:bodyPr wrap="none" anchor="ctr"/>
          <a:lstStyle/>
          <a:p>
            <a:endParaRPr lang="ru-RU">
              <a:ln>
                <a:solidFill>
                  <a:schemeClr val="accent6">
                    <a:lumMod val="60000"/>
                    <a:lumOff val="40000"/>
                  </a:schemeClr>
                </a:solidFill>
              </a:ln>
            </a:endParaRPr>
          </a:p>
        </p:txBody>
      </p:sp>
      <p:sp>
        <p:nvSpPr>
          <p:cNvPr id="28" name="Rectangle 257"/>
          <p:cNvSpPr>
            <a:spLocks noChangeArrowheads="1"/>
          </p:cNvSpPr>
          <p:nvPr/>
        </p:nvSpPr>
        <p:spPr bwMode="gray">
          <a:xfrm rot="3419336">
            <a:off x="2655589" y="1927328"/>
            <a:ext cx="479425" cy="520700"/>
          </a:xfrm>
          <a:prstGeom prst="rect">
            <a:avLst/>
          </a:prstGeom>
          <a:gradFill rotWithShape="1">
            <a:gsLst>
              <a:gs pos="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lin ang="5400000" scaled="1"/>
          </a:gradFill>
          <a:ln w="9525">
            <a:miter lim="800000"/>
            <a:headEnd/>
            <a:tailEnd/>
          </a:ln>
          <a:effectLst/>
          <a:scene3d>
            <a:camera prst="legacyPerspectiveFront">
              <a:rot lat="0" lon="1500000" rev="0"/>
            </a:camera>
            <a:lightRig rig="legacyFlat4" dir="b"/>
          </a:scene3d>
          <a:sp3d extrusionH="430200" prstMaterial="legacyMatte">
            <a:bevelT w="13500" h="13500" prst="angle"/>
            <a:bevelB w="13500" h="13500" prst="angle"/>
            <a:extrusionClr>
              <a:schemeClr val="accent1"/>
            </a:extrusionClr>
          </a:sp3d>
        </p:spPr>
        <p:txBody>
          <a:bodyPr wrap="none" anchor="ctr">
            <a:flatTx/>
          </a:bodyPr>
          <a:lstStyle/>
          <a:p>
            <a:endParaRPr lang="ru-RU"/>
          </a:p>
        </p:txBody>
      </p:sp>
      <p:sp>
        <p:nvSpPr>
          <p:cNvPr id="29" name="Text Box 258"/>
          <p:cNvSpPr txBox="1">
            <a:spLocks noChangeArrowheads="1"/>
          </p:cNvSpPr>
          <p:nvPr/>
        </p:nvSpPr>
        <p:spPr bwMode="gray">
          <a:xfrm>
            <a:off x="4006552" y="2014640"/>
            <a:ext cx="3387466" cy="52322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uk-UA" sz="2800" b="1" dirty="0" smtClean="0">
                <a:solidFill>
                  <a:schemeClr val="accent4">
                    <a:lumMod val="50000"/>
                  </a:schemeClr>
                </a:solidFill>
                <a:latin typeface="Comic Sans MS" pitchFamily="66" charset="0"/>
              </a:rPr>
              <a:t>Що таке «</a:t>
            </a:r>
            <a:r>
              <a:rPr lang="uk-UA" sz="2800" b="1" dirty="0" err="1" smtClean="0">
                <a:solidFill>
                  <a:schemeClr val="accent4">
                    <a:lumMod val="50000"/>
                  </a:schemeClr>
                </a:solidFill>
                <a:latin typeface="Comic Sans MS" pitchFamily="66" charset="0"/>
              </a:rPr>
              <a:t>грунт</a:t>
            </a:r>
            <a:r>
              <a:rPr lang="uk-UA" sz="2800" b="1" dirty="0" smtClean="0">
                <a:solidFill>
                  <a:schemeClr val="accent4">
                    <a:lumMod val="50000"/>
                  </a:schemeClr>
                </a:solidFill>
                <a:latin typeface="Comic Sans MS" pitchFamily="66" charset="0"/>
              </a:rPr>
              <a:t>»?</a:t>
            </a:r>
            <a:endParaRPr lang="en-US" sz="2800" b="1" dirty="0">
              <a:solidFill>
                <a:schemeClr val="accent4">
                  <a:lumMod val="50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30" name="Text Box 259"/>
          <p:cNvSpPr txBox="1">
            <a:spLocks noChangeArrowheads="1"/>
          </p:cNvSpPr>
          <p:nvPr/>
        </p:nvSpPr>
        <p:spPr bwMode="gray">
          <a:xfrm>
            <a:off x="2711152" y="1970190"/>
            <a:ext cx="354013" cy="457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 eaLnBrk="0" hangingPunct="0"/>
            <a:r>
              <a:rPr lang="en-US" sz="2400" b="1">
                <a:solidFill>
                  <a:srgbClr val="FFFFFF"/>
                </a:solidFill>
                <a:latin typeface="Arial" charset="0"/>
              </a:rPr>
              <a:t>1</a:t>
            </a:r>
          </a:p>
        </p:txBody>
      </p:sp>
      <p:sp>
        <p:nvSpPr>
          <p:cNvPr id="31" name="Line 260"/>
          <p:cNvSpPr>
            <a:spLocks noChangeShapeType="1"/>
          </p:cNvSpPr>
          <p:nvPr/>
        </p:nvSpPr>
        <p:spPr bwMode="gray">
          <a:xfrm>
            <a:off x="2939752" y="3341790"/>
            <a:ext cx="4800600" cy="0"/>
          </a:xfrm>
          <a:prstGeom prst="line">
            <a:avLst/>
          </a:prstGeom>
          <a:noFill/>
          <a:ln w="25400">
            <a:solidFill>
              <a:schemeClr val="accent6">
                <a:lumMod val="40000"/>
                <a:lumOff val="60000"/>
              </a:schemeClr>
            </a:solidFill>
            <a:prstDash val="sysDot"/>
            <a:round/>
            <a:headEnd/>
            <a:tailEnd type="oval" w="med" len="med"/>
          </a:ln>
          <a:effectLst/>
        </p:spPr>
        <p:txBody>
          <a:bodyPr wrap="none" anchor="ctr"/>
          <a:lstStyle/>
          <a:p>
            <a:endParaRPr lang="ru-RU">
              <a:ln>
                <a:solidFill>
                  <a:schemeClr val="accent6">
                    <a:lumMod val="60000"/>
                    <a:lumOff val="40000"/>
                  </a:schemeClr>
                </a:solidFill>
              </a:ln>
            </a:endParaRPr>
          </a:p>
        </p:txBody>
      </p:sp>
      <p:sp>
        <p:nvSpPr>
          <p:cNvPr id="32" name="Rectangle 261"/>
          <p:cNvSpPr>
            <a:spLocks noChangeArrowheads="1"/>
          </p:cNvSpPr>
          <p:nvPr/>
        </p:nvSpPr>
        <p:spPr bwMode="gray">
          <a:xfrm rot="3419336">
            <a:off x="2655589" y="2765528"/>
            <a:ext cx="479425" cy="520700"/>
          </a:xfrm>
          <a:prstGeom prst="rect">
            <a:avLst/>
          </a:prstGeom>
          <a:gradFill rotWithShape="1">
            <a:gsLst>
              <a:gs pos="0">
                <a:schemeClr val="accent2"/>
              </a:gs>
              <a:gs pos="100000">
                <a:schemeClr val="accent2">
                  <a:gamma/>
                  <a:shade val="46275"/>
                  <a:invGamma/>
                </a:schemeClr>
              </a:gs>
            </a:gsLst>
            <a:lin ang="5400000" scaled="1"/>
          </a:gradFill>
          <a:ln w="9525">
            <a:miter lim="800000"/>
            <a:headEnd/>
            <a:tailEnd/>
          </a:ln>
          <a:effectLst/>
          <a:scene3d>
            <a:camera prst="legacyPerspectiveFront">
              <a:rot lat="0" lon="1500000" rev="0"/>
            </a:camera>
            <a:lightRig rig="legacyFlat4" dir="b"/>
          </a:scene3d>
          <a:sp3d extrusionH="430200" prstMaterial="legacyMatte">
            <a:bevelT w="13500" h="13500" prst="angle"/>
            <a:bevelB w="13500" h="13500" prst="angle"/>
            <a:extrusionClr>
              <a:schemeClr val="accent2"/>
            </a:extrusionClr>
          </a:sp3d>
        </p:spPr>
        <p:txBody>
          <a:bodyPr wrap="none" anchor="ctr">
            <a:flatTx/>
          </a:bodyPr>
          <a:lstStyle/>
          <a:p>
            <a:endParaRPr lang="ru-RU"/>
          </a:p>
        </p:txBody>
      </p:sp>
      <p:sp>
        <p:nvSpPr>
          <p:cNvPr id="33" name="Text Box 262"/>
          <p:cNvSpPr txBox="1">
            <a:spLocks noChangeArrowheads="1"/>
          </p:cNvSpPr>
          <p:nvPr/>
        </p:nvSpPr>
        <p:spPr bwMode="gray">
          <a:xfrm>
            <a:off x="2711152" y="2808390"/>
            <a:ext cx="354013" cy="457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 eaLnBrk="0" hangingPunct="0"/>
            <a:r>
              <a:rPr lang="en-US" sz="2400" b="1">
                <a:solidFill>
                  <a:srgbClr val="FFFFFF"/>
                </a:solidFill>
                <a:latin typeface="Arial" charset="0"/>
              </a:rPr>
              <a:t>2</a:t>
            </a:r>
          </a:p>
        </p:txBody>
      </p:sp>
      <p:sp>
        <p:nvSpPr>
          <p:cNvPr id="34" name="Line 263"/>
          <p:cNvSpPr>
            <a:spLocks noChangeShapeType="1"/>
          </p:cNvSpPr>
          <p:nvPr/>
        </p:nvSpPr>
        <p:spPr bwMode="gray">
          <a:xfrm>
            <a:off x="2941340" y="4178403"/>
            <a:ext cx="4799012" cy="1587"/>
          </a:xfrm>
          <a:prstGeom prst="line">
            <a:avLst/>
          </a:prstGeom>
          <a:noFill/>
          <a:ln w="25400">
            <a:solidFill>
              <a:schemeClr val="accent6">
                <a:lumMod val="40000"/>
                <a:lumOff val="60000"/>
              </a:schemeClr>
            </a:solidFill>
            <a:prstDash val="sysDot"/>
            <a:round/>
            <a:headEnd/>
            <a:tailEnd type="oval" w="med" len="med"/>
          </a:ln>
          <a:effectLst/>
        </p:spPr>
        <p:txBody>
          <a:bodyPr wrap="none" anchor="ctr"/>
          <a:lstStyle/>
          <a:p>
            <a:endParaRPr lang="ru-RU">
              <a:ln>
                <a:solidFill>
                  <a:schemeClr val="accent6">
                    <a:lumMod val="60000"/>
                    <a:lumOff val="40000"/>
                  </a:schemeClr>
                </a:solidFill>
              </a:ln>
            </a:endParaRPr>
          </a:p>
        </p:txBody>
      </p:sp>
      <p:sp>
        <p:nvSpPr>
          <p:cNvPr id="35" name="Rectangle 264"/>
          <p:cNvSpPr>
            <a:spLocks noChangeArrowheads="1"/>
          </p:cNvSpPr>
          <p:nvPr/>
        </p:nvSpPr>
        <p:spPr bwMode="gray">
          <a:xfrm rot="3419336">
            <a:off x="2655589" y="3603728"/>
            <a:ext cx="479425" cy="520700"/>
          </a:xfrm>
          <a:prstGeom prst="rect">
            <a:avLst/>
          </a:prstGeom>
          <a:gradFill rotWithShape="1">
            <a:gsLst>
              <a:gs pos="0">
                <a:schemeClr val="hlink"/>
              </a:gs>
              <a:gs pos="100000">
                <a:schemeClr val="hlink">
                  <a:gamma/>
                  <a:shade val="46275"/>
                  <a:invGamma/>
                </a:schemeClr>
              </a:gs>
            </a:gsLst>
            <a:lin ang="5400000" scaled="1"/>
          </a:gradFill>
          <a:ln w="9525">
            <a:miter lim="800000"/>
            <a:headEnd/>
            <a:tailEnd/>
          </a:ln>
          <a:effectLst/>
          <a:scene3d>
            <a:camera prst="legacyPerspectiveFront">
              <a:rot lat="0" lon="1500000" rev="0"/>
            </a:camera>
            <a:lightRig rig="legacyFlat4" dir="b"/>
          </a:scene3d>
          <a:sp3d extrusionH="430200" prstMaterial="legacyMatte">
            <a:bevelT w="13500" h="13500" prst="angle"/>
            <a:bevelB w="13500" h="13500" prst="angle"/>
            <a:extrusionClr>
              <a:schemeClr val="hlink"/>
            </a:extrusionClr>
          </a:sp3d>
        </p:spPr>
        <p:txBody>
          <a:bodyPr wrap="none" anchor="ctr">
            <a:flatTx/>
          </a:bodyPr>
          <a:lstStyle/>
          <a:p>
            <a:endParaRPr lang="ru-RU"/>
          </a:p>
        </p:txBody>
      </p:sp>
      <p:sp>
        <p:nvSpPr>
          <p:cNvPr id="36" name="Text Box 265"/>
          <p:cNvSpPr txBox="1">
            <a:spLocks noChangeArrowheads="1"/>
          </p:cNvSpPr>
          <p:nvPr/>
        </p:nvSpPr>
        <p:spPr bwMode="gray">
          <a:xfrm>
            <a:off x="2711152" y="3646590"/>
            <a:ext cx="354013" cy="457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 eaLnBrk="0" hangingPunct="0"/>
            <a:r>
              <a:rPr lang="en-US" sz="2400" b="1">
                <a:solidFill>
                  <a:srgbClr val="FFFFFF"/>
                </a:solidFill>
                <a:latin typeface="Arial" charset="0"/>
              </a:rPr>
              <a:t>3</a:t>
            </a:r>
          </a:p>
        </p:txBody>
      </p:sp>
      <p:sp>
        <p:nvSpPr>
          <p:cNvPr id="37" name="Line 266"/>
          <p:cNvSpPr>
            <a:spLocks noChangeShapeType="1"/>
          </p:cNvSpPr>
          <p:nvPr/>
        </p:nvSpPr>
        <p:spPr bwMode="gray">
          <a:xfrm>
            <a:off x="2939752" y="5878615"/>
            <a:ext cx="4800600" cy="0"/>
          </a:xfrm>
          <a:prstGeom prst="line">
            <a:avLst/>
          </a:prstGeom>
          <a:noFill/>
          <a:ln w="25400">
            <a:solidFill>
              <a:schemeClr val="accent6">
                <a:lumMod val="40000"/>
                <a:lumOff val="60000"/>
              </a:schemeClr>
            </a:solidFill>
            <a:prstDash val="sysDot"/>
            <a:round/>
            <a:headEnd/>
            <a:tailEnd type="oval" w="med" len="med"/>
          </a:ln>
          <a:effectLst/>
        </p:spPr>
        <p:txBody>
          <a:bodyPr wrap="none" anchor="ctr"/>
          <a:lstStyle/>
          <a:p>
            <a:endParaRPr lang="ru-RU">
              <a:ln>
                <a:solidFill>
                  <a:schemeClr val="accent6">
                    <a:lumMod val="60000"/>
                    <a:lumOff val="40000"/>
                  </a:schemeClr>
                </a:solidFill>
              </a:ln>
            </a:endParaRPr>
          </a:p>
        </p:txBody>
      </p:sp>
      <p:sp>
        <p:nvSpPr>
          <p:cNvPr id="38" name="Rectangle 267"/>
          <p:cNvSpPr>
            <a:spLocks noChangeArrowheads="1"/>
          </p:cNvSpPr>
          <p:nvPr/>
        </p:nvSpPr>
        <p:spPr bwMode="ltGray">
          <a:xfrm rot="3419336">
            <a:off x="2655589" y="5302353"/>
            <a:ext cx="479425" cy="520700"/>
          </a:xfrm>
          <a:prstGeom prst="rect">
            <a:avLst/>
          </a:prstGeom>
          <a:gradFill rotWithShape="1">
            <a:gsLst>
              <a:gs pos="0">
                <a:srgbClr val="990099"/>
              </a:gs>
              <a:gs pos="100000">
                <a:srgbClr val="990099">
                  <a:gamma/>
                  <a:shade val="46275"/>
                  <a:invGamma/>
                </a:srgbClr>
              </a:gs>
            </a:gsLst>
            <a:lin ang="5400000" scaled="1"/>
          </a:gradFill>
          <a:ln w="9525">
            <a:miter lim="800000"/>
            <a:headEnd/>
            <a:tailEnd/>
          </a:ln>
          <a:effectLst/>
          <a:scene3d>
            <a:camera prst="legacyPerspectiveFront">
              <a:rot lat="0" lon="1500000" rev="0"/>
            </a:camera>
            <a:lightRig rig="legacyFlat4" dir="b"/>
          </a:scene3d>
          <a:sp3d extrusionH="430200" prstMaterial="legacyMatte">
            <a:bevelT w="13500" h="13500" prst="angle"/>
            <a:bevelB w="13500" h="13500" prst="angle"/>
            <a:extrusionClr>
              <a:srgbClr val="990099"/>
            </a:extrusionClr>
          </a:sp3d>
        </p:spPr>
        <p:txBody>
          <a:bodyPr wrap="none" anchor="ctr">
            <a:flatTx/>
          </a:bodyPr>
          <a:lstStyle/>
          <a:p>
            <a:endParaRPr lang="ru-RU"/>
          </a:p>
        </p:txBody>
      </p:sp>
      <p:sp>
        <p:nvSpPr>
          <p:cNvPr id="39" name="Text Box 268"/>
          <p:cNvSpPr txBox="1">
            <a:spLocks noChangeArrowheads="1"/>
          </p:cNvSpPr>
          <p:nvPr/>
        </p:nvSpPr>
        <p:spPr bwMode="gray">
          <a:xfrm>
            <a:off x="2711152" y="5345215"/>
            <a:ext cx="354013" cy="457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 eaLnBrk="0" hangingPunct="0"/>
            <a:r>
              <a:rPr lang="en-US" sz="2400" b="1">
                <a:solidFill>
                  <a:srgbClr val="FFFFFF"/>
                </a:solidFill>
                <a:latin typeface="Arial" charset="0"/>
              </a:rPr>
              <a:t>5</a:t>
            </a:r>
          </a:p>
        </p:txBody>
      </p:sp>
      <p:sp>
        <p:nvSpPr>
          <p:cNvPr id="40" name="Text Box 269"/>
          <p:cNvSpPr txBox="1">
            <a:spLocks noChangeArrowheads="1"/>
          </p:cNvSpPr>
          <p:nvPr/>
        </p:nvSpPr>
        <p:spPr bwMode="gray">
          <a:xfrm>
            <a:off x="3683964" y="2808390"/>
            <a:ext cx="4971233" cy="52322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uk-UA" sz="2800" b="1" dirty="0" smtClean="0">
                <a:solidFill>
                  <a:schemeClr val="accent4">
                    <a:lumMod val="50000"/>
                  </a:schemeClr>
                </a:solidFill>
                <a:latin typeface="Comic Sans MS" pitchFamily="66" charset="0"/>
              </a:rPr>
              <a:t>Як дослідити склад </a:t>
            </a:r>
            <a:r>
              <a:rPr lang="uk-UA" sz="2800" b="1" dirty="0" err="1" smtClean="0">
                <a:solidFill>
                  <a:schemeClr val="accent4">
                    <a:lumMod val="50000"/>
                  </a:schemeClr>
                </a:solidFill>
                <a:latin typeface="Comic Sans MS" pitchFamily="66" charset="0"/>
              </a:rPr>
              <a:t>грунту</a:t>
            </a:r>
            <a:endParaRPr lang="en-US" sz="2800" b="1" dirty="0">
              <a:solidFill>
                <a:schemeClr val="accent4">
                  <a:lumMod val="50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41" name="Text Box 270"/>
          <p:cNvSpPr txBox="1">
            <a:spLocks noChangeArrowheads="1"/>
          </p:cNvSpPr>
          <p:nvPr/>
        </p:nvSpPr>
        <p:spPr bwMode="gray">
          <a:xfrm>
            <a:off x="4006552" y="3716440"/>
            <a:ext cx="2512226" cy="52322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uk-UA" sz="2800" b="1" dirty="0" smtClean="0">
                <a:solidFill>
                  <a:schemeClr val="accent4">
                    <a:lumMod val="50000"/>
                  </a:schemeClr>
                </a:solidFill>
                <a:latin typeface="Comic Sans MS" pitchFamily="66" charset="0"/>
              </a:rPr>
              <a:t>Склад </a:t>
            </a:r>
            <a:r>
              <a:rPr lang="uk-UA" sz="2800" b="1" dirty="0" err="1" smtClean="0">
                <a:solidFill>
                  <a:schemeClr val="accent4">
                    <a:lumMod val="50000"/>
                  </a:schemeClr>
                </a:solidFill>
                <a:latin typeface="Comic Sans MS" pitchFamily="66" charset="0"/>
              </a:rPr>
              <a:t>грунту</a:t>
            </a:r>
            <a:endParaRPr lang="en-US" sz="2800" b="1" dirty="0">
              <a:solidFill>
                <a:schemeClr val="accent4">
                  <a:lumMod val="50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42" name="Text Box 271"/>
          <p:cNvSpPr txBox="1">
            <a:spLocks noChangeArrowheads="1"/>
          </p:cNvSpPr>
          <p:nvPr/>
        </p:nvSpPr>
        <p:spPr bwMode="gray">
          <a:xfrm>
            <a:off x="4006552" y="4557815"/>
            <a:ext cx="2856872" cy="52322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uk-UA" sz="2800" b="1" dirty="0" err="1" smtClean="0">
                <a:solidFill>
                  <a:schemeClr val="accent4">
                    <a:lumMod val="50000"/>
                  </a:schemeClr>
                </a:solidFill>
                <a:latin typeface="Comic Sans MS" pitchFamily="66" charset="0"/>
              </a:rPr>
              <a:t>Грунти</a:t>
            </a:r>
            <a:r>
              <a:rPr lang="uk-UA" sz="2800" b="1" dirty="0" smtClean="0">
                <a:solidFill>
                  <a:schemeClr val="accent4">
                    <a:lumMod val="50000"/>
                  </a:schemeClr>
                </a:solidFill>
                <a:latin typeface="Comic Sans MS" pitchFamily="66" charset="0"/>
              </a:rPr>
              <a:t> України</a:t>
            </a:r>
            <a:endParaRPr lang="en-US" sz="2800" b="1" dirty="0">
              <a:solidFill>
                <a:schemeClr val="accent4">
                  <a:lumMod val="50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43" name="Text Box 272"/>
          <p:cNvSpPr txBox="1">
            <a:spLocks noChangeArrowheads="1"/>
          </p:cNvSpPr>
          <p:nvPr/>
        </p:nvSpPr>
        <p:spPr bwMode="gray">
          <a:xfrm>
            <a:off x="3431344" y="5325361"/>
            <a:ext cx="5228768" cy="95410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eaLnBrk="0" hangingPunct="0"/>
            <a:r>
              <a:rPr lang="uk-UA" sz="2800" b="1" dirty="0" smtClean="0">
                <a:solidFill>
                  <a:schemeClr val="accent4">
                    <a:lumMod val="50000"/>
                  </a:schemeClr>
                </a:solidFill>
                <a:latin typeface="Comic Sans MS" pitchFamily="66" charset="0"/>
              </a:rPr>
              <a:t>Як діяльність людини впливає на </a:t>
            </a:r>
            <a:r>
              <a:rPr lang="uk-UA" sz="2800" b="1" dirty="0" err="1" smtClean="0">
                <a:solidFill>
                  <a:schemeClr val="accent4">
                    <a:lumMod val="50000"/>
                  </a:schemeClr>
                </a:solidFill>
                <a:latin typeface="Comic Sans MS" pitchFamily="66" charset="0"/>
              </a:rPr>
              <a:t>грунти</a:t>
            </a:r>
            <a:endParaRPr lang="en-US" sz="2800" b="1" dirty="0">
              <a:solidFill>
                <a:schemeClr val="accent4">
                  <a:lumMod val="50000"/>
                </a:schemeClr>
              </a:solidFill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430243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k-UA" sz="6000" b="1" dirty="0" err="1" smtClean="0">
                <a:latin typeface="Comic Sans MS" pitchFamily="66" charset="0"/>
              </a:rPr>
              <a:t>Грунт</a:t>
            </a:r>
            <a:endParaRPr lang="ru-RU" sz="6000" b="1" dirty="0">
              <a:latin typeface="Comic Sans MS" pitchFamily="66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ru-RU" sz="3600" dirty="0" err="1">
                <a:latin typeface="Comic Sans MS" pitchFamily="66" charset="0"/>
              </a:rPr>
              <a:t>верхній</a:t>
            </a:r>
            <a:r>
              <a:rPr lang="ru-RU" sz="3600" dirty="0">
                <a:latin typeface="Comic Sans MS" pitchFamily="66" charset="0"/>
              </a:rPr>
              <a:t> </a:t>
            </a:r>
            <a:r>
              <a:rPr lang="ru-RU" sz="3600" dirty="0" err="1">
                <a:latin typeface="Comic Sans MS" pitchFamily="66" charset="0"/>
              </a:rPr>
              <a:t>пухкий</a:t>
            </a:r>
            <a:r>
              <a:rPr lang="ru-RU" sz="3600" dirty="0">
                <a:latin typeface="Comic Sans MS" pitchFamily="66" charset="0"/>
              </a:rPr>
              <a:t> </a:t>
            </a:r>
            <a:r>
              <a:rPr lang="ru-RU" sz="3600" dirty="0" err="1">
                <a:latin typeface="Comic Sans MS" pitchFamily="66" charset="0"/>
              </a:rPr>
              <a:t>родючий</a:t>
            </a:r>
            <a:r>
              <a:rPr lang="ru-RU" sz="3600" dirty="0">
                <a:latin typeface="Comic Sans MS" pitchFamily="66" charset="0"/>
              </a:rPr>
              <a:t> шар </a:t>
            </a:r>
            <a:r>
              <a:rPr lang="ru-RU" sz="3600" dirty="0" err="1">
                <a:latin typeface="Comic Sans MS" pitchFamily="66" charset="0"/>
              </a:rPr>
              <a:t>землі</a:t>
            </a:r>
            <a:r>
              <a:rPr lang="ru-RU" sz="3600" dirty="0">
                <a:latin typeface="Comic Sans MS" pitchFamily="66" charset="0"/>
              </a:rPr>
              <a:t>, де </a:t>
            </a:r>
            <a:r>
              <a:rPr lang="ru-RU" sz="3600" dirty="0" err="1">
                <a:latin typeface="Comic Sans MS" pitchFamily="66" charset="0"/>
              </a:rPr>
              <a:t>ростуть</a:t>
            </a:r>
            <a:r>
              <a:rPr lang="ru-RU" sz="3600" dirty="0">
                <a:latin typeface="Comic Sans MS" pitchFamily="66" charset="0"/>
              </a:rPr>
              <a:t> </a:t>
            </a:r>
            <a:r>
              <a:rPr lang="ru-RU" sz="3600" dirty="0" err="1">
                <a:latin typeface="Comic Sans MS" pitchFamily="66" charset="0"/>
              </a:rPr>
              <a:t>рослини</a:t>
            </a:r>
            <a:r>
              <a:rPr lang="ru-RU" sz="3600" dirty="0">
                <a:latin typeface="Comic Sans MS" pitchFamily="66" charset="0"/>
              </a:rPr>
              <a:t> і </a:t>
            </a:r>
            <a:r>
              <a:rPr lang="ru-RU" sz="3600" dirty="0" err="1">
                <a:latin typeface="Comic Sans MS" pitchFamily="66" charset="0"/>
              </a:rPr>
              <a:t>живуть</a:t>
            </a:r>
            <a:r>
              <a:rPr lang="ru-RU" sz="3600" dirty="0">
                <a:latin typeface="Comic Sans MS" pitchFamily="66" charset="0"/>
              </a:rPr>
              <a:t> </a:t>
            </a:r>
            <a:r>
              <a:rPr lang="ru-RU" sz="3600" dirty="0" err="1">
                <a:latin typeface="Comic Sans MS" pitchFamily="66" charset="0"/>
              </a:rPr>
              <a:t>тварини</a:t>
            </a:r>
            <a:r>
              <a:rPr lang="ru-RU" dirty="0"/>
              <a:t>.</a:t>
            </a: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3212976"/>
            <a:ext cx="3168352" cy="350043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2" y="4797152"/>
            <a:ext cx="3136064" cy="206084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002541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5400" b="1" dirty="0">
                <a:latin typeface="Comic Sans MS" pitchFamily="66" charset="0"/>
              </a:rPr>
              <a:t>Склад </a:t>
            </a:r>
            <a:r>
              <a:rPr lang="ru-RU" sz="5400" b="1" dirty="0" err="1">
                <a:latin typeface="Comic Sans MS" pitchFamily="66" charset="0"/>
              </a:rPr>
              <a:t>ґрунту</a:t>
            </a:r>
            <a:endParaRPr lang="ru-RU" sz="5400" b="1" dirty="0">
              <a:latin typeface="Comic Sans MS" pitchFamily="66" charset="0"/>
            </a:endParaRPr>
          </a:p>
        </p:txBody>
      </p:sp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32056854"/>
              </p:ext>
            </p:extLst>
          </p:nvPr>
        </p:nvGraphicFramePr>
        <p:xfrm>
          <a:off x="1524000" y="1397000"/>
          <a:ext cx="7008440" cy="534436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pSp>
        <p:nvGrpSpPr>
          <p:cNvPr id="6" name="Группа 5"/>
          <p:cNvGrpSpPr/>
          <p:nvPr/>
        </p:nvGrpSpPr>
        <p:grpSpPr>
          <a:xfrm>
            <a:off x="4355976" y="2967247"/>
            <a:ext cx="923919" cy="461753"/>
            <a:chOff x="2810115" y="3459409"/>
            <a:chExt cx="923919" cy="461753"/>
          </a:xfrm>
        </p:grpSpPr>
        <p:sp>
          <p:nvSpPr>
            <p:cNvPr id="7" name="Прямоугольник 6"/>
            <p:cNvSpPr/>
            <p:nvPr/>
          </p:nvSpPr>
          <p:spPr>
            <a:xfrm>
              <a:off x="2810115" y="3459409"/>
              <a:ext cx="923919" cy="461753"/>
            </a:xfrm>
            <a:prstGeom prst="rect">
              <a:avLst/>
            </a:pr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8" name="Прямоугольник 7"/>
            <p:cNvSpPr/>
            <p:nvPr/>
          </p:nvSpPr>
          <p:spPr>
            <a:xfrm>
              <a:off x="2810115" y="3459409"/>
              <a:ext cx="923919" cy="461753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2065" tIns="12065" rIns="12065" bIns="12065" numCol="1" spcCol="1270" anchor="ctr" anchorCtr="0">
              <a:noAutofit/>
            </a:bodyPr>
            <a:lstStyle/>
            <a:p>
              <a:pPr lvl="0" algn="ctr" defTabSz="8445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uk-UA" sz="1900" kern="1200" dirty="0" smtClean="0"/>
                <a:t>ГЛИНА</a:t>
              </a:r>
              <a:endParaRPr lang="ru-RU" sz="1900" kern="1200" dirty="0"/>
            </a:p>
          </p:txBody>
        </p:sp>
      </p:grpSp>
      <p:grpSp>
        <p:nvGrpSpPr>
          <p:cNvPr id="9" name="Группа 8"/>
          <p:cNvGrpSpPr/>
          <p:nvPr/>
        </p:nvGrpSpPr>
        <p:grpSpPr>
          <a:xfrm>
            <a:off x="4716016" y="3843536"/>
            <a:ext cx="923919" cy="461753"/>
            <a:chOff x="2810115" y="3459409"/>
            <a:chExt cx="923919" cy="461753"/>
          </a:xfrm>
        </p:grpSpPr>
        <p:sp>
          <p:nvSpPr>
            <p:cNvPr id="10" name="Прямоугольник 9"/>
            <p:cNvSpPr/>
            <p:nvPr/>
          </p:nvSpPr>
          <p:spPr>
            <a:xfrm>
              <a:off x="2810115" y="3459409"/>
              <a:ext cx="923919" cy="461753"/>
            </a:xfrm>
            <a:prstGeom prst="rect">
              <a:avLst/>
            </a:pr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1" name="Прямоугольник 10"/>
            <p:cNvSpPr/>
            <p:nvPr/>
          </p:nvSpPr>
          <p:spPr>
            <a:xfrm>
              <a:off x="2810115" y="3459409"/>
              <a:ext cx="923919" cy="461753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2065" tIns="12065" rIns="12065" bIns="12065" numCol="1" spcCol="1270" anchor="ctr" anchorCtr="0">
              <a:noAutofit/>
            </a:bodyPr>
            <a:lstStyle/>
            <a:p>
              <a:pPr lvl="0" algn="ctr" defTabSz="8445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uk-UA" sz="1900" kern="1200" dirty="0" smtClean="0"/>
                <a:t>ГУМУС</a:t>
              </a:r>
              <a:endParaRPr lang="ru-RU" sz="1900" kern="1200" dirty="0"/>
            </a:p>
          </p:txBody>
        </p:sp>
      </p:grp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1156613"/>
            <a:ext cx="1944216" cy="194421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2458" y="1457868"/>
            <a:ext cx="2016225" cy="134170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65554" y="3242911"/>
            <a:ext cx="2538894" cy="187742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8" name="Picture 6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3834237"/>
            <a:ext cx="2406955" cy="160171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9" name="Picture 7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2672" y="5114925"/>
            <a:ext cx="2619375" cy="174307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435155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15616" y="116632"/>
            <a:ext cx="7848872" cy="1080120"/>
          </a:xfrm>
        </p:spPr>
        <p:txBody>
          <a:bodyPr>
            <a:noAutofit/>
          </a:bodyPr>
          <a:lstStyle/>
          <a:p>
            <a:r>
              <a:rPr lang="uk-UA" b="1" dirty="0" smtClean="0">
                <a:latin typeface="Comic Sans MS" pitchFamily="66" charset="0"/>
              </a:rPr>
              <a:t>Як дослідити склад </a:t>
            </a:r>
            <a:r>
              <a:rPr lang="uk-UA" b="1" dirty="0" err="1" smtClean="0">
                <a:latin typeface="Comic Sans MS" pitchFamily="66" charset="0"/>
              </a:rPr>
              <a:t>грунту</a:t>
            </a:r>
            <a:r>
              <a:rPr lang="uk-UA" b="1" dirty="0" smtClean="0">
                <a:latin typeface="Comic Sans MS" pitchFamily="66" charset="0"/>
              </a:rPr>
              <a:t>?</a:t>
            </a:r>
            <a:endParaRPr lang="ru-RU" b="1" dirty="0">
              <a:latin typeface="Comic Sans MS" pitchFamily="66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051720" y="1556792"/>
            <a:ext cx="2376264" cy="639762"/>
          </a:xfrm>
        </p:spPr>
        <p:txBody>
          <a:bodyPr/>
          <a:lstStyle/>
          <a:p>
            <a:r>
              <a:rPr lang="uk-UA" dirty="0" smtClean="0">
                <a:solidFill>
                  <a:schemeClr val="accent4">
                    <a:lumMod val="50000"/>
                  </a:schemeClr>
                </a:solidFill>
                <a:latin typeface="Comic Sans MS" pitchFamily="66" charset="0"/>
              </a:rPr>
              <a:t>Дослід 1</a:t>
            </a:r>
            <a:endParaRPr lang="ru-RU" dirty="0">
              <a:solidFill>
                <a:schemeClr val="accent4">
                  <a:lumMod val="50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56176" y="1556792"/>
            <a:ext cx="2880320" cy="639762"/>
          </a:xfrm>
        </p:spPr>
        <p:txBody>
          <a:bodyPr/>
          <a:lstStyle/>
          <a:p>
            <a:r>
              <a:rPr lang="uk-UA" dirty="0" smtClean="0">
                <a:solidFill>
                  <a:schemeClr val="accent4">
                    <a:lumMod val="50000"/>
                  </a:schemeClr>
                </a:solidFill>
                <a:latin typeface="Comic Sans MS" pitchFamily="66" charset="0"/>
              </a:rPr>
              <a:t>Дослід 2</a:t>
            </a:r>
            <a:endParaRPr lang="ru-RU" dirty="0">
              <a:solidFill>
                <a:schemeClr val="accent4">
                  <a:lumMod val="50000"/>
                </a:schemeClr>
              </a:solidFill>
              <a:latin typeface="Comic Sans MS" pitchFamily="66" charset="0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2254340"/>
            <a:ext cx="1728192" cy="274477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1907704" y="5013176"/>
            <a:ext cx="216024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latin typeface="Comic Sans MS" pitchFamily="66" charset="0"/>
              </a:rPr>
              <a:t> </a:t>
            </a:r>
            <a:r>
              <a:rPr lang="ru-RU" sz="2800" b="1" dirty="0" smtClean="0">
                <a:latin typeface="Comic Sans MS" pitchFamily="66" charset="0"/>
              </a:rPr>
              <a:t>У </a:t>
            </a:r>
            <a:r>
              <a:rPr lang="ru-RU" sz="2800" b="1" dirty="0" err="1" smtClean="0">
                <a:latin typeface="Comic Sans MS" pitchFamily="66" charset="0"/>
              </a:rPr>
              <a:t>складі</a:t>
            </a:r>
            <a:r>
              <a:rPr lang="ru-RU" sz="2800" b="1" dirty="0" smtClean="0">
                <a:latin typeface="Comic Sans MS" pitchFamily="66" charset="0"/>
              </a:rPr>
              <a:t> </a:t>
            </a:r>
            <a:r>
              <a:rPr lang="ru-RU" sz="2800" b="1" dirty="0" err="1">
                <a:latin typeface="Comic Sans MS" pitchFamily="66" charset="0"/>
              </a:rPr>
              <a:t>ґрунту</a:t>
            </a:r>
            <a:r>
              <a:rPr lang="ru-RU" sz="2800" b="1" dirty="0">
                <a:latin typeface="Comic Sans MS" pitchFamily="66" charset="0"/>
              </a:rPr>
              <a:t> є </a:t>
            </a:r>
            <a:r>
              <a:rPr lang="ru-RU" sz="2800" b="1" dirty="0" err="1">
                <a:latin typeface="Comic Sans MS" pitchFamily="66" charset="0"/>
              </a:rPr>
              <a:t>повітря</a:t>
            </a:r>
            <a:r>
              <a:rPr lang="ru-RU" sz="2800" b="1" dirty="0">
                <a:latin typeface="Comic Sans MS" pitchFamily="66" charset="0"/>
              </a:rPr>
              <a:t>.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5292080" y="3175914"/>
            <a:ext cx="1512168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smtClean="0">
                <a:latin typeface="Comic Sans MS" pitchFamily="66" charset="0"/>
              </a:rPr>
              <a:t>У </a:t>
            </a:r>
            <a:r>
              <a:rPr lang="ru-RU" sz="2800" b="1" dirty="0" err="1">
                <a:latin typeface="Comic Sans MS" pitchFamily="66" charset="0"/>
              </a:rPr>
              <a:t>складі</a:t>
            </a:r>
            <a:r>
              <a:rPr lang="ru-RU" sz="2800" b="1" dirty="0">
                <a:latin typeface="Comic Sans MS" pitchFamily="66" charset="0"/>
              </a:rPr>
              <a:t> </a:t>
            </a:r>
            <a:r>
              <a:rPr lang="ru-RU" sz="2800" b="1" dirty="0" err="1">
                <a:latin typeface="Comic Sans MS" pitchFamily="66" charset="0"/>
              </a:rPr>
              <a:t>ґрунту</a:t>
            </a:r>
            <a:r>
              <a:rPr lang="ru-RU" sz="2800" b="1" dirty="0">
                <a:latin typeface="Comic Sans MS" pitchFamily="66" charset="0"/>
              </a:rPr>
              <a:t> є вода.</a:t>
            </a:r>
          </a:p>
        </p:txBody>
      </p:sp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2852936"/>
            <a:ext cx="2346789" cy="244827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063123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63688" y="751971"/>
            <a:ext cx="1973629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smtClean="0">
                <a:latin typeface="Comic Sans MS" pitchFamily="66" charset="0"/>
              </a:rPr>
              <a:t>У  </a:t>
            </a:r>
            <a:r>
              <a:rPr lang="ru-RU" sz="2800" b="1" dirty="0" err="1">
                <a:latin typeface="Comic Sans MS" pitchFamily="66" charset="0"/>
              </a:rPr>
              <a:t>складі</a:t>
            </a:r>
            <a:r>
              <a:rPr lang="ru-RU" sz="2800" b="1" dirty="0">
                <a:latin typeface="Comic Sans MS" pitchFamily="66" charset="0"/>
              </a:rPr>
              <a:t> </a:t>
            </a:r>
            <a:r>
              <a:rPr lang="ru-RU" sz="2800" b="1" dirty="0" err="1">
                <a:latin typeface="Comic Sans MS" pitchFamily="66" charset="0"/>
              </a:rPr>
              <a:t>ґрунту</a:t>
            </a:r>
            <a:r>
              <a:rPr lang="ru-RU" sz="2800" b="1" dirty="0">
                <a:latin typeface="Comic Sans MS" pitchFamily="66" charset="0"/>
              </a:rPr>
              <a:t> є </a:t>
            </a:r>
            <a:r>
              <a:rPr lang="ru-RU" sz="2800" b="1" dirty="0" err="1" smtClean="0">
                <a:latin typeface="Comic Sans MS" pitchFamily="66" charset="0"/>
              </a:rPr>
              <a:t>органічні</a:t>
            </a:r>
            <a:r>
              <a:rPr lang="ru-RU" sz="2800" b="1" dirty="0" smtClean="0">
                <a:latin typeface="Comic Sans MS" pitchFamily="66" charset="0"/>
              </a:rPr>
              <a:t> </a:t>
            </a:r>
            <a:r>
              <a:rPr lang="ru-RU" sz="2800" b="1" dirty="0" err="1" smtClean="0">
                <a:latin typeface="Comic Sans MS" pitchFamily="66" charset="0"/>
              </a:rPr>
              <a:t>речовини</a:t>
            </a:r>
            <a:endParaRPr lang="ru-RU" sz="2800" b="1" dirty="0">
              <a:latin typeface="Comic Sans MS" pitchFamily="66" charset="0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8619" y="2708920"/>
            <a:ext cx="1941413" cy="30230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2164246" y="153125"/>
            <a:ext cx="150874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400" dirty="0" smtClean="0">
                <a:latin typeface="Comic Sans MS" pitchFamily="66" charset="0"/>
              </a:rPr>
              <a:t>Дослід 3</a:t>
            </a:r>
            <a:endParaRPr lang="ru-RU" sz="2400" dirty="0">
              <a:latin typeface="Comic Sans MS" pitchFamily="66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228184" y="196332"/>
            <a:ext cx="150874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err="1">
                <a:latin typeface="Comic Sans MS" pitchFamily="66" charset="0"/>
              </a:rPr>
              <a:t>Дослід</a:t>
            </a:r>
            <a:r>
              <a:rPr lang="ru-RU" sz="2400" dirty="0">
                <a:latin typeface="Comic Sans MS" pitchFamily="66" charset="0"/>
              </a:rPr>
              <a:t> </a:t>
            </a:r>
            <a:r>
              <a:rPr lang="ru-RU" sz="2400" dirty="0" smtClean="0">
                <a:latin typeface="Comic Sans MS" pitchFamily="66" charset="0"/>
              </a:rPr>
              <a:t>4</a:t>
            </a:r>
            <a:endParaRPr lang="ru-RU" sz="2400" dirty="0">
              <a:latin typeface="Comic Sans MS" pitchFamily="66" charset="0"/>
            </a:endParaRPr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1004213"/>
            <a:ext cx="2160240" cy="262525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6228184" y="4077072"/>
            <a:ext cx="2384103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latin typeface="Comic Sans MS" pitchFamily="66" charset="0"/>
              </a:rPr>
              <a:t>У </a:t>
            </a:r>
            <a:r>
              <a:rPr lang="ru-RU" sz="2800" b="1" dirty="0" err="1">
                <a:latin typeface="Comic Sans MS" pitchFamily="66" charset="0"/>
              </a:rPr>
              <a:t>складі</a:t>
            </a:r>
            <a:r>
              <a:rPr lang="ru-RU" sz="2800" b="1" dirty="0">
                <a:latin typeface="Comic Sans MS" pitchFamily="66" charset="0"/>
              </a:rPr>
              <a:t> </a:t>
            </a:r>
            <a:r>
              <a:rPr lang="ru-RU" sz="2800" b="1" dirty="0" err="1">
                <a:latin typeface="Comic Sans MS" pitchFamily="66" charset="0"/>
              </a:rPr>
              <a:t>ґрунту</a:t>
            </a:r>
            <a:r>
              <a:rPr lang="ru-RU" sz="2800" b="1" dirty="0">
                <a:latin typeface="Comic Sans MS" pitchFamily="66" charset="0"/>
              </a:rPr>
              <a:t> є </a:t>
            </a:r>
            <a:r>
              <a:rPr lang="ru-RU" sz="2800" b="1" dirty="0" err="1">
                <a:latin typeface="Comic Sans MS" pitchFamily="66" charset="0"/>
              </a:rPr>
              <a:t>пісок</a:t>
            </a:r>
            <a:r>
              <a:rPr lang="ru-RU" sz="2800" b="1" dirty="0">
                <a:latin typeface="Comic Sans MS" pitchFamily="66" charset="0"/>
              </a:rPr>
              <a:t> і глина.</a:t>
            </a:r>
          </a:p>
        </p:txBody>
      </p:sp>
    </p:spTree>
    <p:extLst>
      <p:ext uri="{BB962C8B-B14F-4D97-AF65-F5344CB8AC3E}">
        <p14:creationId xmlns:p14="http://schemas.microsoft.com/office/powerpoint/2010/main" val="20389278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10350" y="2564904"/>
            <a:ext cx="2533650" cy="180022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867511" y="260648"/>
            <a:ext cx="6984776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omic Sans MS" pitchFamily="66" charset="0"/>
              </a:rPr>
              <a:t>Ґрунт</a:t>
            </a:r>
            <a:r>
              <a:rPr lang="ru-RU" sz="2800" b="1" dirty="0">
                <a:latin typeface="Comic Sans MS" pitchFamily="66" charset="0"/>
              </a:rPr>
              <a:t> - </a:t>
            </a:r>
            <a:r>
              <a:rPr lang="ru-RU" sz="2800" b="1" dirty="0" err="1">
                <a:latin typeface="Comic Sans MS" pitchFamily="66" charset="0"/>
              </a:rPr>
              <a:t>верхній</a:t>
            </a:r>
            <a:r>
              <a:rPr lang="ru-RU" sz="2800" b="1" dirty="0">
                <a:latin typeface="Comic Sans MS" pitchFamily="66" charset="0"/>
              </a:rPr>
              <a:t> </a:t>
            </a:r>
            <a:r>
              <a:rPr lang="ru-RU" sz="2800" b="1" dirty="0" err="1">
                <a:latin typeface="Comic Sans MS" pitchFamily="66" charset="0"/>
              </a:rPr>
              <a:t>пухкий</a:t>
            </a:r>
            <a:r>
              <a:rPr lang="ru-RU" sz="2800" b="1" dirty="0">
                <a:latin typeface="Comic Sans MS" pitchFamily="66" charset="0"/>
              </a:rPr>
              <a:t> </a:t>
            </a:r>
            <a:r>
              <a:rPr lang="ru-RU" sz="2800" b="1" dirty="0" err="1">
                <a:latin typeface="Comic Sans MS" pitchFamily="66" charset="0"/>
              </a:rPr>
              <a:t>родючий</a:t>
            </a:r>
            <a:r>
              <a:rPr lang="ru-RU" sz="2800" b="1" dirty="0">
                <a:latin typeface="Comic Sans MS" pitchFamily="66" charset="0"/>
              </a:rPr>
              <a:t> шар </a:t>
            </a:r>
            <a:r>
              <a:rPr lang="ru-RU" sz="2800" b="1" dirty="0" err="1">
                <a:latin typeface="Comic Sans MS" pitchFamily="66" charset="0"/>
              </a:rPr>
              <a:t>землі</a:t>
            </a:r>
            <a:r>
              <a:rPr lang="ru-RU" sz="2800" b="1" dirty="0">
                <a:latin typeface="Comic Sans MS" pitchFamily="66" charset="0"/>
              </a:rPr>
              <a:t>, де </a:t>
            </a:r>
            <a:r>
              <a:rPr lang="ru-RU" sz="2800" b="1" dirty="0" err="1">
                <a:latin typeface="Comic Sans MS" pitchFamily="66" charset="0"/>
              </a:rPr>
              <a:t>ростуть</a:t>
            </a:r>
            <a:r>
              <a:rPr lang="ru-RU" sz="2800" b="1" dirty="0">
                <a:latin typeface="Comic Sans MS" pitchFamily="66" charset="0"/>
              </a:rPr>
              <a:t> </a:t>
            </a:r>
            <a:r>
              <a:rPr lang="ru-RU" sz="2800" b="1" dirty="0" err="1">
                <a:latin typeface="Comic Sans MS" pitchFamily="66" charset="0"/>
              </a:rPr>
              <a:t>рослини</a:t>
            </a:r>
            <a:r>
              <a:rPr lang="ru-RU" sz="2800" b="1" dirty="0">
                <a:latin typeface="Comic Sans MS" pitchFamily="66" charset="0"/>
              </a:rPr>
              <a:t> і </a:t>
            </a:r>
            <a:r>
              <a:rPr lang="ru-RU" sz="2800" b="1" dirty="0" err="1">
                <a:latin typeface="Comic Sans MS" pitchFamily="66" charset="0"/>
              </a:rPr>
              <a:t>живуть</a:t>
            </a:r>
            <a:r>
              <a:rPr lang="ru-RU" sz="2800" b="1" dirty="0">
                <a:latin typeface="Comic Sans MS" pitchFamily="66" charset="0"/>
              </a:rPr>
              <a:t> </a:t>
            </a:r>
            <a:r>
              <a:rPr lang="ru-RU" sz="2800" b="1" dirty="0" err="1">
                <a:latin typeface="Comic Sans MS" pitchFamily="66" charset="0"/>
              </a:rPr>
              <a:t>тварини</a:t>
            </a:r>
            <a:r>
              <a:rPr lang="ru-RU" sz="2800" b="1" dirty="0">
                <a:latin typeface="Comic Sans MS" pitchFamily="66" charset="0"/>
              </a:rPr>
              <a:t>.</a:t>
            </a:r>
          </a:p>
          <a:p>
            <a:r>
              <a:rPr lang="ru-RU" sz="2800" b="1" dirty="0" smtClean="0">
                <a:latin typeface="Comic Sans MS" pitchFamily="66" charset="0"/>
              </a:rPr>
              <a:t> • </a:t>
            </a:r>
            <a:r>
              <a:rPr lang="ru-RU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omic Sans MS" pitchFamily="66" charset="0"/>
              </a:rPr>
              <a:t>Гумус</a:t>
            </a:r>
            <a:r>
              <a:rPr lang="ru-RU" sz="2800" b="1" dirty="0">
                <a:latin typeface="Comic Sans MS" pitchFamily="66" charset="0"/>
              </a:rPr>
              <a:t>, </a:t>
            </a:r>
            <a:r>
              <a:rPr lang="ru-RU" sz="2800" b="1" dirty="0" err="1">
                <a:latin typeface="Comic Sans MS" pitchFamily="66" charset="0"/>
              </a:rPr>
              <a:t>або</a:t>
            </a:r>
            <a:r>
              <a:rPr lang="ru-RU" sz="2800" b="1" dirty="0">
                <a:latin typeface="Comic Sans MS" pitchFamily="66" charset="0"/>
              </a:rPr>
              <a:t> </a:t>
            </a:r>
            <a:r>
              <a:rPr lang="ru-RU" sz="2800" b="1" dirty="0" err="1">
                <a:latin typeface="Comic Sans MS" pitchFamily="66" charset="0"/>
              </a:rPr>
              <a:t>перегній</a:t>
            </a:r>
            <a:r>
              <a:rPr lang="ru-RU" sz="2800" b="1" dirty="0">
                <a:latin typeface="Comic Sans MS" pitchFamily="66" charset="0"/>
              </a:rPr>
              <a:t>, - </a:t>
            </a:r>
            <a:r>
              <a:rPr lang="ru-RU" sz="2800" b="1" dirty="0" err="1">
                <a:latin typeface="Comic Sans MS" pitchFamily="66" charset="0"/>
              </a:rPr>
              <a:t>органічна</a:t>
            </a:r>
            <a:r>
              <a:rPr lang="ru-RU" sz="2800" b="1" dirty="0">
                <a:latin typeface="Comic Sans MS" pitchFamily="66" charset="0"/>
              </a:rPr>
              <a:t> </a:t>
            </a:r>
            <a:r>
              <a:rPr lang="ru-RU" sz="2800" b="1" dirty="0" err="1">
                <a:latin typeface="Comic Sans MS" pitchFamily="66" charset="0"/>
              </a:rPr>
              <a:t>складова</a:t>
            </a:r>
            <a:r>
              <a:rPr lang="ru-RU" sz="2800" b="1" dirty="0">
                <a:latin typeface="Comic Sans MS" pitchFamily="66" charset="0"/>
              </a:rPr>
              <a:t> </a:t>
            </a:r>
            <a:r>
              <a:rPr lang="ru-RU" sz="2800" b="1" dirty="0" err="1">
                <a:latin typeface="Comic Sans MS" pitchFamily="66" charset="0"/>
              </a:rPr>
              <a:t>ґрунту</a:t>
            </a:r>
            <a:r>
              <a:rPr lang="ru-RU" sz="2800" b="1" dirty="0">
                <a:latin typeface="Comic Sans MS" pitchFamily="66" charset="0"/>
              </a:rPr>
              <a:t>.</a:t>
            </a:r>
          </a:p>
          <a:p>
            <a:r>
              <a:rPr lang="ru-RU" sz="2800" b="1" dirty="0" smtClean="0">
                <a:latin typeface="Comic Sans MS" pitchFamily="66" charset="0"/>
              </a:rPr>
              <a:t>• </a:t>
            </a:r>
            <a:r>
              <a:rPr lang="ru-RU" sz="2800" b="1" dirty="0" err="1">
                <a:latin typeface="Comic Sans MS" pitchFamily="66" charset="0"/>
              </a:rPr>
              <a:t>Пісок</a:t>
            </a:r>
            <a:r>
              <a:rPr lang="ru-RU" sz="2800" b="1" dirty="0">
                <a:latin typeface="Comic Sans MS" pitchFamily="66" charset="0"/>
              </a:rPr>
              <a:t>, глина, </a:t>
            </a:r>
            <a:r>
              <a:rPr lang="ru-RU" sz="2800" b="1" dirty="0" err="1">
                <a:latin typeface="Comic Sans MS" pitchFamily="66" charset="0"/>
              </a:rPr>
              <a:t>повітря</a:t>
            </a:r>
            <a:r>
              <a:rPr lang="ru-RU" sz="2800" b="1" dirty="0">
                <a:latin typeface="Comic Sans MS" pitchFamily="66" charset="0"/>
              </a:rPr>
              <a:t>, вода - </a:t>
            </a:r>
            <a:r>
              <a:rPr lang="ru-RU" sz="2800" b="1" dirty="0" err="1">
                <a:latin typeface="Comic Sans MS" pitchFamily="66" charset="0"/>
              </a:rPr>
              <a:t>неорганічна</a:t>
            </a:r>
            <a:r>
              <a:rPr lang="ru-RU" sz="2800" b="1" dirty="0">
                <a:latin typeface="Comic Sans MS" pitchFamily="66" charset="0"/>
              </a:rPr>
              <a:t> </a:t>
            </a:r>
            <a:r>
              <a:rPr lang="ru-RU" sz="2800" b="1" dirty="0" err="1">
                <a:latin typeface="Comic Sans MS" pitchFamily="66" charset="0"/>
              </a:rPr>
              <a:t>складова</a:t>
            </a:r>
            <a:r>
              <a:rPr lang="ru-RU" sz="2800" b="1" dirty="0">
                <a:latin typeface="Comic Sans MS" pitchFamily="66" charset="0"/>
              </a:rPr>
              <a:t> </a:t>
            </a:r>
            <a:r>
              <a:rPr lang="ru-RU" sz="2800" b="1" dirty="0" err="1">
                <a:latin typeface="Comic Sans MS" pitchFamily="66" charset="0"/>
              </a:rPr>
              <a:t>ґрунту</a:t>
            </a:r>
            <a:r>
              <a:rPr lang="ru-RU" sz="2800" b="1" dirty="0">
                <a:latin typeface="Comic Sans MS" pitchFamily="66" charset="0"/>
              </a:rPr>
              <a:t>.</a:t>
            </a:r>
          </a:p>
          <a:p>
            <a:r>
              <a:rPr lang="ru-RU" sz="2800" b="1" dirty="0" smtClean="0">
                <a:latin typeface="Comic Sans MS" pitchFamily="66" charset="0"/>
              </a:rPr>
              <a:t>• </a:t>
            </a:r>
            <a:r>
              <a:rPr lang="ru-RU" sz="2800" b="1" dirty="0" err="1">
                <a:latin typeface="Comic Sans MS" pitchFamily="66" charset="0"/>
              </a:rPr>
              <a:t>Ґрунт</a:t>
            </a:r>
            <a:r>
              <a:rPr lang="ru-RU" sz="2800" b="1" dirty="0">
                <a:latin typeface="Comic Sans MS" pitchFamily="66" charset="0"/>
              </a:rPr>
              <a:t> </a:t>
            </a:r>
            <a:r>
              <a:rPr lang="ru-RU" sz="2800" b="1" dirty="0" err="1">
                <a:latin typeface="Comic Sans MS" pitchFamily="66" charset="0"/>
              </a:rPr>
              <a:t>життєво</a:t>
            </a:r>
            <a:r>
              <a:rPr lang="ru-RU" sz="2800" b="1" dirty="0">
                <a:latin typeface="Comic Sans MS" pitchFamily="66" charset="0"/>
              </a:rPr>
              <a:t> </a:t>
            </a:r>
            <a:r>
              <a:rPr lang="ru-RU" sz="2800" b="1" dirty="0" err="1">
                <a:latin typeface="Comic Sans MS" pitchFamily="66" charset="0"/>
              </a:rPr>
              <a:t>необхідний</a:t>
            </a:r>
            <a:r>
              <a:rPr lang="ru-RU" sz="2800" b="1" dirty="0">
                <a:latin typeface="Comic Sans MS" pitchFamily="66" charset="0"/>
              </a:rPr>
              <a:t> на </a:t>
            </a:r>
            <a:r>
              <a:rPr lang="ru-RU" sz="2800" b="1" dirty="0" err="1">
                <a:latin typeface="Comic Sans MS" pitchFamily="66" charset="0"/>
              </a:rPr>
              <a:t>нашій</a:t>
            </a:r>
            <a:r>
              <a:rPr lang="ru-RU" sz="2800" b="1" dirty="0">
                <a:latin typeface="Comic Sans MS" pitchFamily="66" charset="0"/>
              </a:rPr>
              <a:t> </a:t>
            </a:r>
            <a:r>
              <a:rPr lang="ru-RU" sz="2800" b="1" dirty="0" err="1">
                <a:latin typeface="Comic Sans MS" pitchFamily="66" charset="0"/>
              </a:rPr>
              <a:t>планеті</a:t>
            </a:r>
            <a:r>
              <a:rPr lang="ru-RU" sz="2800" b="1" dirty="0">
                <a:latin typeface="Comic Sans MS" pitchFamily="66" charset="0"/>
              </a:rPr>
              <a:t>.</a:t>
            </a:r>
          </a:p>
          <a:p>
            <a:r>
              <a:rPr lang="ru-RU" sz="2800" b="1" dirty="0" smtClean="0">
                <a:latin typeface="Comic Sans MS" pitchFamily="66" charset="0"/>
              </a:rPr>
              <a:t>• </a:t>
            </a:r>
            <a:r>
              <a:rPr lang="ru-RU" sz="28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omic Sans MS" pitchFamily="66" charset="0"/>
              </a:rPr>
              <a:t>Чорноземні</a:t>
            </a:r>
            <a:r>
              <a:rPr lang="ru-RU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omic Sans MS" pitchFamily="66" charset="0"/>
              </a:rPr>
              <a:t> </a:t>
            </a:r>
            <a:r>
              <a:rPr lang="ru-RU" sz="28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omic Sans MS" pitchFamily="66" charset="0"/>
              </a:rPr>
              <a:t>ґрунти</a:t>
            </a:r>
            <a:r>
              <a:rPr lang="ru-RU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omic Sans MS" pitchFamily="66" charset="0"/>
              </a:rPr>
              <a:t> </a:t>
            </a:r>
            <a:r>
              <a:rPr lang="ru-RU" sz="2800" b="1" dirty="0">
                <a:latin typeface="Comic Sans MS" pitchFamily="66" charset="0"/>
              </a:rPr>
              <a:t>- </a:t>
            </a:r>
            <a:r>
              <a:rPr lang="ru-RU" sz="2800" b="1" dirty="0" err="1">
                <a:latin typeface="Comic Sans MS" pitchFamily="66" charset="0"/>
              </a:rPr>
              <a:t>природне</a:t>
            </a:r>
            <a:r>
              <a:rPr lang="ru-RU" sz="2800" b="1" dirty="0">
                <a:latin typeface="Comic Sans MS" pitchFamily="66" charset="0"/>
              </a:rPr>
              <a:t> </a:t>
            </a:r>
            <a:r>
              <a:rPr lang="ru-RU" sz="2800" b="1" dirty="0" err="1">
                <a:latin typeface="Comic Sans MS" pitchFamily="66" charset="0"/>
              </a:rPr>
              <a:t>багатство</a:t>
            </a:r>
            <a:r>
              <a:rPr lang="ru-RU" sz="2800" b="1" dirty="0">
                <a:latin typeface="Comic Sans MS" pitchFamily="66" charset="0"/>
              </a:rPr>
              <a:t> </a:t>
            </a:r>
            <a:r>
              <a:rPr lang="ru-RU" sz="2800" b="1" dirty="0" err="1">
                <a:latin typeface="Comic Sans MS" pitchFamily="66" charset="0"/>
              </a:rPr>
              <a:t>України</a:t>
            </a:r>
            <a:r>
              <a:rPr lang="ru-RU" sz="2800" b="1" dirty="0">
                <a:latin typeface="Comic Sans MS" pitchFamily="66" charset="0"/>
              </a:rPr>
              <a:t>.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8104" y="4797152"/>
            <a:ext cx="3573265" cy="200996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0475624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1268760"/>
            <a:ext cx="7356817" cy="554461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3203848" y="404664"/>
            <a:ext cx="403244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4000" b="1" dirty="0" err="1" smtClean="0">
                <a:solidFill>
                  <a:schemeClr val="accent4">
                    <a:lumMod val="50000"/>
                  </a:schemeClr>
                </a:solidFill>
                <a:latin typeface="Comic Sans MS" pitchFamily="66" charset="0"/>
              </a:rPr>
              <a:t>Грунти</a:t>
            </a:r>
            <a:r>
              <a:rPr lang="uk-UA" sz="4000" b="1" dirty="0" smtClean="0">
                <a:solidFill>
                  <a:schemeClr val="accent4">
                    <a:lumMod val="50000"/>
                  </a:schemeClr>
                </a:solidFill>
                <a:latin typeface="Comic Sans MS" pitchFamily="66" charset="0"/>
              </a:rPr>
              <a:t> України</a:t>
            </a:r>
            <a:endParaRPr lang="ru-RU" sz="4000" b="1" dirty="0">
              <a:solidFill>
                <a:schemeClr val="accent4">
                  <a:lumMod val="50000"/>
                </a:schemeClr>
              </a:solidFill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05498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1196752"/>
            <a:ext cx="6898636" cy="482453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3131840" y="395372"/>
            <a:ext cx="4209807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3600" b="1" dirty="0" smtClean="0">
                <a:solidFill>
                  <a:schemeClr val="accent4">
                    <a:lumMod val="50000"/>
                  </a:schemeClr>
                </a:solidFill>
                <a:latin typeface="Comic Sans MS" pitchFamily="66" charset="0"/>
              </a:rPr>
              <a:t>Родючість </a:t>
            </a:r>
            <a:r>
              <a:rPr lang="uk-UA" sz="3600" b="1" dirty="0" err="1" smtClean="0">
                <a:solidFill>
                  <a:schemeClr val="accent4">
                    <a:lumMod val="50000"/>
                  </a:schemeClr>
                </a:solidFill>
                <a:latin typeface="Comic Sans MS" pitchFamily="66" charset="0"/>
              </a:rPr>
              <a:t>грунтів</a:t>
            </a:r>
            <a:endParaRPr lang="ru-RU" sz="3600" b="1" dirty="0">
              <a:solidFill>
                <a:schemeClr val="accent4">
                  <a:lumMod val="50000"/>
                </a:schemeClr>
              </a:solidFill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329057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dirty="0" smtClean="0">
                <a:latin typeface="Comic Sans MS" pitchFamily="66" charset="0"/>
              </a:rPr>
              <a:t>Вплив людини на </a:t>
            </a:r>
            <a:r>
              <a:rPr lang="uk-UA" b="1" dirty="0" err="1" smtClean="0">
                <a:latin typeface="Comic Sans MS" pitchFamily="66" charset="0"/>
              </a:rPr>
              <a:t>грунти</a:t>
            </a:r>
            <a:endParaRPr lang="ru-RU" b="1" dirty="0">
              <a:latin typeface="Comic Sans MS" pitchFamily="66" charset="0"/>
            </a:endParaRPr>
          </a:p>
        </p:txBody>
      </p:sp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2771271043"/>
              </p:ext>
            </p:extLst>
          </p:nvPr>
        </p:nvGraphicFramePr>
        <p:xfrm>
          <a:off x="1763688" y="1196752"/>
          <a:ext cx="6912768" cy="518457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3278223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dirty="0" smtClean="0">
                <a:latin typeface="Comic Sans MS" pitchFamily="66" charset="0"/>
              </a:rPr>
              <a:t>Тестові завдання</a:t>
            </a:r>
            <a:endParaRPr lang="ru-RU" b="1" dirty="0">
              <a:latin typeface="Comic Sans MS" pitchFamily="66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ru-RU" b="1" dirty="0" smtClean="0">
                <a:solidFill>
                  <a:schemeClr val="tx1"/>
                </a:solidFill>
                <a:latin typeface="Comic Sans MS" pitchFamily="66" charset="0"/>
              </a:rPr>
              <a:t>1. З </a:t>
            </a:r>
            <a:r>
              <a:rPr lang="ru-RU" b="1" dirty="0" err="1">
                <a:solidFill>
                  <a:schemeClr val="tx1"/>
                </a:solidFill>
                <a:latin typeface="Comic Sans MS" pitchFamily="66" charset="0"/>
              </a:rPr>
              <a:t>яких</a:t>
            </a:r>
            <a:r>
              <a:rPr lang="ru-RU" b="1" dirty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ru-RU" b="1" dirty="0" err="1">
                <a:solidFill>
                  <a:schemeClr val="tx1"/>
                </a:solidFill>
                <a:latin typeface="Comic Sans MS" pitchFamily="66" charset="0"/>
              </a:rPr>
              <a:t>речовин</a:t>
            </a:r>
            <a:r>
              <a:rPr lang="ru-RU" b="1" dirty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ru-RU" b="1" dirty="0" err="1">
                <a:solidFill>
                  <a:schemeClr val="tx1"/>
                </a:solidFill>
                <a:latin typeface="Comic Sans MS" pitchFamily="66" charset="0"/>
              </a:rPr>
              <a:t>складається</a:t>
            </a:r>
            <a:r>
              <a:rPr lang="ru-RU" b="1" dirty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ru-RU" b="1" dirty="0" err="1">
                <a:solidFill>
                  <a:schemeClr val="tx1"/>
                </a:solidFill>
                <a:latin typeface="Comic Sans MS" pitchFamily="66" charset="0"/>
              </a:rPr>
              <a:t>ґрунт</a:t>
            </a:r>
            <a:endParaRPr lang="ru-RU" b="1" dirty="0">
              <a:solidFill>
                <a:schemeClr val="tx1"/>
              </a:solidFill>
              <a:latin typeface="Comic Sans MS" pitchFamily="66" charset="0"/>
            </a:endParaRPr>
          </a:p>
          <a:p>
            <a:pPr marL="0" indent="0">
              <a:buNone/>
            </a:pPr>
            <a:r>
              <a:rPr lang="ru-RU" b="1" dirty="0" smtClean="0">
                <a:solidFill>
                  <a:schemeClr val="tx1"/>
                </a:solidFill>
                <a:latin typeface="Comic Sans MS" pitchFamily="66" charset="0"/>
              </a:rPr>
              <a:t>а)</a:t>
            </a:r>
            <a:r>
              <a:rPr lang="ru-RU" b="1" dirty="0" err="1" smtClean="0">
                <a:solidFill>
                  <a:schemeClr val="tx1"/>
                </a:solidFill>
                <a:latin typeface="Comic Sans MS" pitchFamily="66" charset="0"/>
              </a:rPr>
              <a:t>мінеральні</a:t>
            </a:r>
            <a:r>
              <a:rPr lang="ru-RU" b="1" dirty="0" smtClean="0">
                <a:solidFill>
                  <a:schemeClr val="tx1"/>
                </a:solidFill>
                <a:latin typeface="Comic Sans MS" pitchFamily="66" charset="0"/>
              </a:rPr>
              <a:t>    б)</a:t>
            </a:r>
            <a:r>
              <a:rPr lang="ru-RU" b="1" dirty="0" err="1" smtClean="0">
                <a:solidFill>
                  <a:schemeClr val="tx1"/>
                </a:solidFill>
                <a:latin typeface="Comic Sans MS" pitchFamily="66" charset="0"/>
              </a:rPr>
              <a:t>органічні</a:t>
            </a:r>
            <a:r>
              <a:rPr lang="ru-RU" b="1" dirty="0" smtClean="0">
                <a:solidFill>
                  <a:schemeClr val="tx1"/>
                </a:solidFill>
                <a:latin typeface="Comic Sans MS" pitchFamily="66" charset="0"/>
              </a:rPr>
              <a:t>   в)</a:t>
            </a:r>
            <a:r>
              <a:rPr lang="ru-RU" b="1" dirty="0" err="1" smtClean="0">
                <a:solidFill>
                  <a:schemeClr val="tx1"/>
                </a:solidFill>
                <a:latin typeface="Comic Sans MS" pitchFamily="66" charset="0"/>
              </a:rPr>
              <a:t>неорганічні</a:t>
            </a:r>
            <a:r>
              <a:rPr lang="ru-RU" b="1" dirty="0" smtClean="0">
                <a:solidFill>
                  <a:schemeClr val="tx1"/>
                </a:solidFill>
                <a:latin typeface="Comic Sans MS" pitchFamily="66" charset="0"/>
              </a:rPr>
              <a:t>   г)</a:t>
            </a:r>
            <a:r>
              <a:rPr lang="ru-RU" b="1" dirty="0" err="1" smtClean="0">
                <a:solidFill>
                  <a:schemeClr val="tx1"/>
                </a:solidFill>
                <a:latin typeface="Comic Sans MS" pitchFamily="66" charset="0"/>
              </a:rPr>
              <a:t>газоподібні</a:t>
            </a:r>
            <a:endParaRPr lang="ru-RU" b="1" dirty="0">
              <a:solidFill>
                <a:schemeClr val="tx1"/>
              </a:solidFill>
              <a:latin typeface="Comic Sans MS" pitchFamily="66" charset="0"/>
            </a:endParaRPr>
          </a:p>
          <a:p>
            <a:pPr marL="0" indent="0">
              <a:buNone/>
            </a:pPr>
            <a:endParaRPr lang="ru-RU" b="1" dirty="0" smtClean="0">
              <a:solidFill>
                <a:schemeClr val="tx1"/>
              </a:solidFill>
              <a:latin typeface="Comic Sans MS" pitchFamily="66" charset="0"/>
            </a:endParaRPr>
          </a:p>
          <a:p>
            <a:pPr marL="0" indent="0">
              <a:buNone/>
            </a:pPr>
            <a:r>
              <a:rPr lang="ru-RU" b="1" dirty="0" smtClean="0">
                <a:solidFill>
                  <a:schemeClr val="tx1"/>
                </a:solidFill>
                <a:latin typeface="Comic Sans MS" pitchFamily="66" charset="0"/>
              </a:rPr>
              <a:t>2.До </a:t>
            </a:r>
            <a:r>
              <a:rPr lang="ru-RU" b="1" dirty="0">
                <a:solidFill>
                  <a:schemeClr val="tx1"/>
                </a:solidFill>
                <a:latin typeface="Comic Sans MS" pitchFamily="66" charset="0"/>
              </a:rPr>
              <a:t>складу </a:t>
            </a:r>
            <a:r>
              <a:rPr lang="ru-RU" b="1" dirty="0" err="1">
                <a:solidFill>
                  <a:schemeClr val="tx1"/>
                </a:solidFill>
                <a:latin typeface="Comic Sans MS" pitchFamily="66" charset="0"/>
              </a:rPr>
              <a:t>ґрунту</a:t>
            </a:r>
            <a:r>
              <a:rPr lang="ru-RU" b="1" dirty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ru-RU" b="1" dirty="0" err="1">
                <a:solidFill>
                  <a:schemeClr val="tx1"/>
                </a:solidFill>
                <a:latin typeface="Comic Sans MS" pitchFamily="66" charset="0"/>
              </a:rPr>
              <a:t>входять</a:t>
            </a:r>
            <a:endParaRPr lang="ru-RU" b="1" dirty="0">
              <a:solidFill>
                <a:schemeClr val="tx1"/>
              </a:solidFill>
              <a:latin typeface="Comic Sans MS" pitchFamily="66" charset="0"/>
            </a:endParaRPr>
          </a:p>
          <a:p>
            <a:pPr marL="0" indent="0">
              <a:buNone/>
            </a:pPr>
            <a:r>
              <a:rPr lang="ru-RU" b="1" dirty="0" smtClean="0">
                <a:solidFill>
                  <a:schemeClr val="tx1"/>
                </a:solidFill>
                <a:latin typeface="Comic Sans MS" pitchFamily="66" charset="0"/>
              </a:rPr>
              <a:t>а)вода   б)</a:t>
            </a:r>
            <a:r>
              <a:rPr lang="ru-RU" b="1" dirty="0" err="1" smtClean="0">
                <a:solidFill>
                  <a:schemeClr val="tx1"/>
                </a:solidFill>
                <a:latin typeface="Comic Sans MS" pitchFamily="66" charset="0"/>
              </a:rPr>
              <a:t>повітря</a:t>
            </a:r>
            <a:r>
              <a:rPr lang="ru-RU" b="1" dirty="0" smtClean="0">
                <a:solidFill>
                  <a:schemeClr val="tx1"/>
                </a:solidFill>
                <a:latin typeface="Comic Sans MS" pitchFamily="66" charset="0"/>
              </a:rPr>
              <a:t>   в)зола  г)</a:t>
            </a:r>
            <a:r>
              <a:rPr lang="ru-RU" b="1" dirty="0" err="1" smtClean="0">
                <a:solidFill>
                  <a:schemeClr val="tx1"/>
                </a:solidFill>
                <a:latin typeface="Comic Sans MS" pitchFamily="66" charset="0"/>
              </a:rPr>
              <a:t>перегній</a:t>
            </a:r>
            <a:endParaRPr lang="ru-RU" b="1" dirty="0">
              <a:solidFill>
                <a:schemeClr val="tx1"/>
              </a:solidFill>
              <a:latin typeface="Comic Sans MS" pitchFamily="66" charset="0"/>
            </a:endParaRPr>
          </a:p>
          <a:p>
            <a:pPr marL="0" indent="0">
              <a:buNone/>
            </a:pPr>
            <a:endParaRPr lang="ru-RU" b="1" dirty="0" smtClean="0">
              <a:solidFill>
                <a:schemeClr val="tx1"/>
              </a:solidFill>
              <a:latin typeface="Comic Sans MS" pitchFamily="66" charset="0"/>
            </a:endParaRPr>
          </a:p>
          <a:p>
            <a:pPr marL="0" indent="0">
              <a:buNone/>
            </a:pPr>
            <a:r>
              <a:rPr lang="ru-RU" b="1" dirty="0" smtClean="0">
                <a:solidFill>
                  <a:schemeClr val="tx1"/>
                </a:solidFill>
                <a:latin typeface="Comic Sans MS" pitchFamily="66" charset="0"/>
              </a:rPr>
              <a:t>3.Властивості </a:t>
            </a:r>
            <a:r>
              <a:rPr lang="ru-RU" b="1" dirty="0" err="1" smtClean="0">
                <a:solidFill>
                  <a:schemeClr val="tx1"/>
                </a:solidFill>
                <a:latin typeface="Comic Sans MS" pitchFamily="66" charset="0"/>
              </a:rPr>
              <a:t>чорнозему</a:t>
            </a:r>
            <a:endParaRPr lang="ru-RU" b="1" dirty="0">
              <a:solidFill>
                <a:schemeClr val="tx1"/>
              </a:solidFill>
              <a:latin typeface="Comic Sans MS" pitchFamily="66" charset="0"/>
            </a:endParaRPr>
          </a:p>
          <a:p>
            <a:pPr marL="0" indent="0">
              <a:buNone/>
            </a:pPr>
            <a:r>
              <a:rPr lang="ru-RU" b="1" dirty="0" smtClean="0">
                <a:solidFill>
                  <a:schemeClr val="tx1"/>
                </a:solidFill>
                <a:latin typeface="Comic Sans MS" pitchFamily="66" charset="0"/>
              </a:rPr>
              <a:t>а)</a:t>
            </a:r>
            <a:r>
              <a:rPr lang="ru-RU" b="1" dirty="0" err="1" smtClean="0">
                <a:solidFill>
                  <a:schemeClr val="tx1"/>
                </a:solidFill>
                <a:latin typeface="Comic Sans MS" pitchFamily="66" charset="0"/>
              </a:rPr>
              <a:t>Чорного</a:t>
            </a:r>
            <a:r>
              <a:rPr lang="ru-RU" b="1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ru-RU" b="1" dirty="0" err="1">
                <a:solidFill>
                  <a:schemeClr val="tx1"/>
                </a:solidFill>
                <a:latin typeface="Comic Sans MS" pitchFamily="66" charset="0"/>
              </a:rPr>
              <a:t>кольору</a:t>
            </a:r>
            <a:endParaRPr lang="ru-RU" b="1" dirty="0">
              <a:solidFill>
                <a:schemeClr val="tx1"/>
              </a:solidFill>
              <a:latin typeface="Comic Sans MS" pitchFamily="66" charset="0"/>
            </a:endParaRPr>
          </a:p>
          <a:p>
            <a:pPr marL="0" indent="0">
              <a:buNone/>
            </a:pPr>
            <a:r>
              <a:rPr lang="ru-RU" b="1" dirty="0" smtClean="0">
                <a:solidFill>
                  <a:schemeClr val="tx1"/>
                </a:solidFill>
                <a:latin typeface="Comic Sans MS" pitchFamily="66" charset="0"/>
              </a:rPr>
              <a:t>б)</a:t>
            </a:r>
            <a:r>
              <a:rPr lang="ru-RU" b="1" dirty="0" err="1" smtClean="0">
                <a:solidFill>
                  <a:schemeClr val="tx1"/>
                </a:solidFill>
                <a:latin typeface="Comic Sans MS" pitchFamily="66" charset="0"/>
              </a:rPr>
              <a:t>Багаті</a:t>
            </a:r>
            <a:r>
              <a:rPr lang="ru-RU" b="1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ru-RU" b="1" dirty="0">
                <a:solidFill>
                  <a:schemeClr val="tx1"/>
                </a:solidFill>
                <a:latin typeface="Comic Sans MS" pitchFamily="66" charset="0"/>
              </a:rPr>
              <a:t>на </a:t>
            </a:r>
            <a:r>
              <a:rPr lang="ru-RU" b="1" dirty="0" err="1">
                <a:solidFill>
                  <a:schemeClr val="tx1"/>
                </a:solidFill>
                <a:latin typeface="Comic Sans MS" pitchFamily="66" charset="0"/>
              </a:rPr>
              <a:t>перегній</a:t>
            </a:r>
            <a:endParaRPr lang="ru-RU" b="1" dirty="0">
              <a:solidFill>
                <a:schemeClr val="tx1"/>
              </a:solidFill>
              <a:latin typeface="Comic Sans MS" pitchFamily="66" charset="0"/>
            </a:endParaRPr>
          </a:p>
          <a:p>
            <a:pPr marL="0" indent="0">
              <a:buNone/>
            </a:pPr>
            <a:r>
              <a:rPr lang="ru-RU" b="1" dirty="0" smtClean="0">
                <a:solidFill>
                  <a:schemeClr val="tx1"/>
                </a:solidFill>
                <a:latin typeface="Comic Sans MS" pitchFamily="66" charset="0"/>
              </a:rPr>
              <a:t>в)Велика </a:t>
            </a:r>
            <a:r>
              <a:rPr lang="ru-RU" b="1" dirty="0" err="1">
                <a:solidFill>
                  <a:schemeClr val="tx1"/>
                </a:solidFill>
                <a:latin typeface="Comic Sans MS" pitchFamily="66" charset="0"/>
              </a:rPr>
              <a:t>частка</a:t>
            </a:r>
            <a:r>
              <a:rPr lang="ru-RU" b="1" dirty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ru-RU" b="1" dirty="0" err="1">
                <a:solidFill>
                  <a:schemeClr val="tx1"/>
                </a:solidFill>
                <a:latin typeface="Comic Sans MS" pitchFamily="66" charset="0"/>
              </a:rPr>
              <a:t>піску</a:t>
            </a:r>
            <a:endParaRPr lang="ru-RU" b="1" dirty="0">
              <a:solidFill>
                <a:schemeClr val="tx1"/>
              </a:solidFill>
              <a:latin typeface="Comic Sans MS" pitchFamily="66" charset="0"/>
            </a:endParaRPr>
          </a:p>
          <a:p>
            <a:pPr marL="0" indent="0">
              <a:buNone/>
            </a:pPr>
            <a:r>
              <a:rPr lang="ru-RU" b="1" dirty="0" smtClean="0">
                <a:solidFill>
                  <a:schemeClr val="tx1"/>
                </a:solidFill>
                <a:latin typeface="Comic Sans MS" pitchFamily="66" charset="0"/>
              </a:rPr>
              <a:t>г)</a:t>
            </a:r>
            <a:r>
              <a:rPr lang="ru-RU" b="1" dirty="0" err="1" smtClean="0">
                <a:solidFill>
                  <a:schemeClr val="tx1"/>
                </a:solidFill>
                <a:latin typeface="Comic Sans MS" pitchFamily="66" charset="0"/>
              </a:rPr>
              <a:t>Містять</a:t>
            </a:r>
            <a:r>
              <a:rPr lang="ru-RU" b="1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ru-RU" b="1" dirty="0" err="1">
                <a:solidFill>
                  <a:schemeClr val="tx1"/>
                </a:solidFill>
                <a:latin typeface="Comic Sans MS" pitchFamily="66" charset="0"/>
              </a:rPr>
              <a:t>багато</a:t>
            </a:r>
            <a:r>
              <a:rPr lang="ru-RU" b="1" dirty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ru-RU" b="1" dirty="0" err="1">
                <a:solidFill>
                  <a:schemeClr val="tx1"/>
                </a:solidFill>
                <a:latin typeface="Comic Sans MS" pitchFamily="66" charset="0"/>
              </a:rPr>
              <a:t>повітря</a:t>
            </a:r>
            <a:endParaRPr lang="ru-RU" b="1" dirty="0">
              <a:solidFill>
                <a:schemeClr val="tx1"/>
              </a:solidFill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411028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dirty="0" smtClean="0">
                <a:latin typeface="Comic Sans MS" pitchFamily="66" charset="0"/>
              </a:rPr>
              <a:t>Доповнити схему</a:t>
            </a:r>
            <a:endParaRPr lang="ru-RU" b="1" dirty="0">
              <a:latin typeface="Comic Sans MS" pitchFamily="66" charset="0"/>
            </a:endParaRPr>
          </a:p>
        </p:txBody>
      </p:sp>
      <p:pic>
        <p:nvPicPr>
          <p:cNvPr id="1024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1628800"/>
            <a:ext cx="7513991" cy="32475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Овал 3"/>
          <p:cNvSpPr/>
          <p:nvPr/>
        </p:nvSpPr>
        <p:spPr>
          <a:xfrm>
            <a:off x="1403648" y="1844824"/>
            <a:ext cx="1944216" cy="792088"/>
          </a:xfrm>
          <a:prstGeom prst="ellipse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3140968"/>
            <a:ext cx="1968500" cy="9361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4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2" y="3789040"/>
            <a:ext cx="1968500" cy="8175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5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3200238"/>
            <a:ext cx="1968500" cy="8768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6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1832086"/>
            <a:ext cx="1968500" cy="8175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4620146" y="1952835"/>
            <a:ext cx="1008112" cy="576064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400" b="1" dirty="0" err="1" smtClean="0">
                <a:latin typeface="Comic Sans MS" pitchFamily="66" charset="0"/>
              </a:rPr>
              <a:t>Грунт</a:t>
            </a:r>
            <a:endParaRPr lang="ru-RU" sz="2400" b="1" dirty="0">
              <a:latin typeface="Comic Sans MS" pitchFamily="66" charset="0"/>
            </a:endParaRPr>
          </a:p>
        </p:txBody>
      </p:sp>
      <p:pic>
        <p:nvPicPr>
          <p:cNvPr id="10247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19900" y="4797152"/>
            <a:ext cx="2324100" cy="197167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290517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dirty="0" smtClean="0">
                <a:latin typeface="Comic Sans MS" pitchFamily="66" charset="0"/>
              </a:rPr>
              <a:t>Домашнє завдання</a:t>
            </a:r>
            <a:endParaRPr lang="ru-RU" b="1" dirty="0">
              <a:latin typeface="Comic Sans MS" pitchFamily="66" charset="0"/>
            </a:endParaRPr>
          </a:p>
        </p:txBody>
      </p:sp>
      <p:sp>
        <p:nvSpPr>
          <p:cNvPr id="6" name="Объект 5"/>
          <p:cNvSpPr>
            <a:spLocks noGrp="1"/>
          </p:cNvSpPr>
          <p:nvPr>
            <p:ph idx="4294967295"/>
          </p:nvPr>
        </p:nvSpPr>
        <p:spPr>
          <a:xfrm>
            <a:off x="1655763" y="1412875"/>
            <a:ext cx="7488237" cy="4895850"/>
          </a:xfrm>
        </p:spPr>
        <p:txBody>
          <a:bodyPr>
            <a:normAutofit/>
          </a:bodyPr>
          <a:lstStyle/>
          <a:p>
            <a:r>
              <a:rPr lang="uk-UA" sz="2800" b="1" dirty="0" smtClean="0">
                <a:latin typeface="Comic Sans MS" pitchFamily="66" charset="0"/>
              </a:rPr>
              <a:t>Опрацювати параграф 27</a:t>
            </a:r>
          </a:p>
          <a:p>
            <a:r>
              <a:rPr lang="uk-UA" sz="2800" b="1" dirty="0" smtClean="0">
                <a:latin typeface="Comic Sans MS" pitchFamily="66" charset="0"/>
              </a:rPr>
              <a:t>Виконати вправи в друкованому зошиті</a:t>
            </a:r>
            <a:endParaRPr lang="uk-UA" sz="2800" b="1" dirty="0" smtClean="0">
              <a:latin typeface="Comic Sans MS" pitchFamily="66" charset="0"/>
            </a:endParaRPr>
          </a:p>
          <a:p>
            <a:r>
              <a:rPr lang="uk-UA" sz="2800" b="1" dirty="0" smtClean="0">
                <a:latin typeface="Comic Sans MS" pitchFamily="66" charset="0"/>
              </a:rPr>
              <a:t>Скласти </a:t>
            </a:r>
            <a:r>
              <a:rPr lang="uk-UA" sz="2800" b="1" dirty="0" err="1" smtClean="0">
                <a:latin typeface="Comic Sans MS" pitchFamily="66" charset="0"/>
              </a:rPr>
              <a:t>сенкан</a:t>
            </a:r>
            <a:r>
              <a:rPr lang="uk-UA" sz="2800" b="1" dirty="0" smtClean="0">
                <a:latin typeface="Comic Sans MS" pitchFamily="66" charset="0"/>
              </a:rPr>
              <a:t> на тему «</a:t>
            </a:r>
            <a:r>
              <a:rPr lang="uk-UA" sz="2800" b="1" dirty="0" err="1" smtClean="0">
                <a:latin typeface="Comic Sans MS" pitchFamily="66" charset="0"/>
              </a:rPr>
              <a:t>Грунт</a:t>
            </a:r>
            <a:r>
              <a:rPr lang="uk-UA" sz="2800" b="1" dirty="0" smtClean="0">
                <a:latin typeface="Comic Sans MS" pitchFamily="66" charset="0"/>
              </a:rPr>
              <a:t>»</a:t>
            </a:r>
            <a:endParaRPr lang="ru-RU" sz="2800" b="1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008591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PRESENTER" val="951f6fd5e2272439771ba8a6d1a1a7b7b5efb5"/>
</p:tagLst>
</file>

<file path=ppt/theme/theme1.xml><?xml version="1.0" encoding="utf-8"?>
<a:theme xmlns:a="http://schemas.openxmlformats.org/drawingml/2006/main" name="Тема Office">
  <a:themeElements>
    <a:clrScheme name="Солнцестояние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2011</TotalTime>
  <Words>292</Words>
  <Application>Microsoft Office PowerPoint</Application>
  <PresentationFormat>Экран (4:3)</PresentationFormat>
  <Paragraphs>64</Paragraphs>
  <Slides>14</Slides>
  <Notes>2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Тема Office</vt:lpstr>
      <vt:lpstr>Грунт, його значення і властивості</vt:lpstr>
      <vt:lpstr>Мета уроку</vt:lpstr>
      <vt:lpstr>План</vt:lpstr>
      <vt:lpstr>Грунт</vt:lpstr>
      <vt:lpstr>Склад ґрунту</vt:lpstr>
      <vt:lpstr>Як дослідити склад грунту?</vt:lpstr>
      <vt:lpstr>Презентация PowerPoint</vt:lpstr>
      <vt:lpstr>Презентация PowerPoint</vt:lpstr>
      <vt:lpstr>Презентация PowerPoint</vt:lpstr>
      <vt:lpstr>Презентация PowerPoint</vt:lpstr>
      <vt:lpstr>Вплив людини на грунти</vt:lpstr>
      <vt:lpstr>Тестові завдання</vt:lpstr>
      <vt:lpstr>Доповнити схему</vt:lpstr>
      <vt:lpstr>Домашнє завдання</vt:lpstr>
    </vt:vector>
  </TitlesOfParts>
  <Company>presentation-creation.ru</Company>
  <LinksUpToDate>false</LinksUpToDate>
  <SharedDoc>false</SharedDoc>
  <HyperlinkBase>https://presentation-creation.ru/powerpoint-templates.html</HyperlinkBase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Листья под солнцем</dc:title>
  <dc:creator>obstinate</dc:creator>
  <dc:description>Шаблон презентации с сайта https://presentation-creation.ru/</dc:description>
  <cp:lastModifiedBy>Пользователь Windows</cp:lastModifiedBy>
  <cp:revision>671</cp:revision>
  <dcterms:created xsi:type="dcterms:W3CDTF">2018-02-25T09:09:03Z</dcterms:created>
  <dcterms:modified xsi:type="dcterms:W3CDTF">2022-02-01T17:42:45Z</dcterms:modified>
</cp:coreProperties>
</file>