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57" r:id="rId4"/>
    <p:sldId id="262" r:id="rId5"/>
    <p:sldId id="263" r:id="rId6"/>
    <p:sldId id="264" r:id="rId7"/>
    <p:sldId id="285" r:id="rId8"/>
    <p:sldId id="261" r:id="rId9"/>
    <p:sldId id="292" r:id="rId10"/>
    <p:sldId id="293" r:id="rId11"/>
    <p:sldId id="294" r:id="rId12"/>
    <p:sldId id="286" r:id="rId13"/>
    <p:sldId id="268" r:id="rId14"/>
    <p:sldId id="295" r:id="rId15"/>
    <p:sldId id="296" r:id="rId16"/>
    <p:sldId id="297" r:id="rId17"/>
    <p:sldId id="287" r:id="rId18"/>
    <p:sldId id="273" r:id="rId19"/>
    <p:sldId id="304" r:id="rId20"/>
    <p:sldId id="305" r:id="rId21"/>
    <p:sldId id="306" r:id="rId22"/>
    <p:sldId id="288" r:id="rId23"/>
    <p:sldId id="272" r:id="rId24"/>
    <p:sldId id="301" r:id="rId25"/>
    <p:sldId id="302" r:id="rId26"/>
    <p:sldId id="303" r:id="rId27"/>
    <p:sldId id="289" r:id="rId28"/>
    <p:sldId id="280" r:id="rId29"/>
    <p:sldId id="298" r:id="rId30"/>
    <p:sldId id="299" r:id="rId31"/>
    <p:sldId id="300" r:id="rId32"/>
    <p:sldId id="291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81362-FA46-41B5-9512-B3E2C9D75A32}" type="datetimeFigureOut">
              <a:rPr lang="uk-UA" smtClean="0"/>
              <a:t>14.02.2018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BD56-0134-4DFD-AA3B-0E668ADD4D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3832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81362-FA46-41B5-9512-B3E2C9D75A32}" type="datetimeFigureOut">
              <a:rPr lang="uk-UA" smtClean="0"/>
              <a:t>14.02.2018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BD56-0134-4DFD-AA3B-0E668ADD4D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75116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81362-FA46-41B5-9512-B3E2C9D75A32}" type="datetimeFigureOut">
              <a:rPr lang="uk-UA" smtClean="0"/>
              <a:t>14.02.2018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BD56-0134-4DFD-AA3B-0E668ADD4D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49051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81362-FA46-41B5-9512-B3E2C9D75A32}" type="datetimeFigureOut">
              <a:rPr lang="uk-UA" smtClean="0"/>
              <a:t>14.02.2018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BD56-0134-4DFD-AA3B-0E668ADD4D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62143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81362-FA46-41B5-9512-B3E2C9D75A32}" type="datetimeFigureOut">
              <a:rPr lang="uk-UA" smtClean="0"/>
              <a:t>14.02.2018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BD56-0134-4DFD-AA3B-0E668ADD4D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88266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81362-FA46-41B5-9512-B3E2C9D75A32}" type="datetimeFigureOut">
              <a:rPr lang="uk-UA" smtClean="0"/>
              <a:t>14.02.2018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BD56-0134-4DFD-AA3B-0E668ADD4D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51522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81362-FA46-41B5-9512-B3E2C9D75A32}" type="datetimeFigureOut">
              <a:rPr lang="uk-UA" smtClean="0"/>
              <a:t>14.02.2018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BD56-0134-4DFD-AA3B-0E668ADD4D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97092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81362-FA46-41B5-9512-B3E2C9D75A32}" type="datetimeFigureOut">
              <a:rPr lang="uk-UA" smtClean="0"/>
              <a:t>14.02.2018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BD56-0134-4DFD-AA3B-0E668ADD4D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02262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81362-FA46-41B5-9512-B3E2C9D75A32}" type="datetimeFigureOut">
              <a:rPr lang="uk-UA" smtClean="0"/>
              <a:t>14.02.2018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BD56-0134-4DFD-AA3B-0E668ADD4D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63113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81362-FA46-41B5-9512-B3E2C9D75A32}" type="datetimeFigureOut">
              <a:rPr lang="uk-UA" smtClean="0"/>
              <a:t>14.02.2018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BD56-0134-4DFD-AA3B-0E668ADD4D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05699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81362-FA46-41B5-9512-B3E2C9D75A32}" type="datetimeFigureOut">
              <a:rPr lang="uk-UA" smtClean="0"/>
              <a:t>14.02.2018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BD56-0134-4DFD-AA3B-0E668ADD4D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1065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81362-FA46-41B5-9512-B3E2C9D75A32}" type="datetimeFigureOut">
              <a:rPr lang="uk-UA" smtClean="0"/>
              <a:t>14.02.2018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ABBD56-0134-4DFD-AA3B-0E668ADD4D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3807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1.png"/><Relationship Id="rId5" Type="http://schemas.openxmlformats.org/officeDocument/2006/relationships/image" Target="../media/image6.png"/><Relationship Id="rId10" Type="http://schemas.openxmlformats.org/officeDocument/2006/relationships/slide" Target="slide4.xml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5.png"/><Relationship Id="rId5" Type="http://schemas.openxmlformats.org/officeDocument/2006/relationships/image" Target="../media/image10.png"/><Relationship Id="rId10" Type="http://schemas.openxmlformats.org/officeDocument/2006/relationships/image" Target="../media/image11.png"/><Relationship Id="rId4" Type="http://schemas.openxmlformats.org/officeDocument/2006/relationships/image" Target="../media/image7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4.png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openxmlformats.org/officeDocument/2006/relationships/slide" Target="slide6.xml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image" Target="../media/image19.png"/><Relationship Id="rId5" Type="http://schemas.openxmlformats.org/officeDocument/2006/relationships/image" Target="../media/image14.png"/><Relationship Id="rId10" Type="http://schemas.openxmlformats.org/officeDocument/2006/relationships/image" Target="../media/image18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slide" Target="slide9.xml"/><Relationship Id="rId7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slide" Target="slide10.xml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29.png"/><Relationship Id="rId5" Type="http://schemas.openxmlformats.org/officeDocument/2006/relationships/image" Target="../media/image24.png"/><Relationship Id="rId10" Type="http://schemas.openxmlformats.org/officeDocument/2006/relationships/image" Target="../media/image28.png"/><Relationship Id="rId4" Type="http://schemas.openxmlformats.org/officeDocument/2006/relationships/image" Target="../media/image23.png"/><Relationship Id="rId9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28.png"/><Relationship Id="rId5" Type="http://schemas.openxmlformats.org/officeDocument/2006/relationships/image" Target="../media/image24.png"/><Relationship Id="rId10" Type="http://schemas.openxmlformats.org/officeDocument/2006/relationships/slide" Target="slide12.xml"/><Relationship Id="rId4" Type="http://schemas.openxmlformats.org/officeDocument/2006/relationships/image" Target="../media/image23.png"/><Relationship Id="rId9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1.png"/><Relationship Id="rId7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4.xml"/><Relationship Id="rId11" Type="http://schemas.openxmlformats.org/officeDocument/2006/relationships/image" Target="../media/image38.png"/><Relationship Id="rId5" Type="http://schemas.openxmlformats.org/officeDocument/2006/relationships/image" Target="../media/image33.png"/><Relationship Id="rId10" Type="http://schemas.openxmlformats.org/officeDocument/2006/relationships/image" Target="../media/image37.png"/><Relationship Id="rId4" Type="http://schemas.openxmlformats.org/officeDocument/2006/relationships/image" Target="../media/image32.png"/><Relationship Id="rId9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1.png"/><Relationship Id="rId7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slide" Target="slide15.xml"/><Relationship Id="rId9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11" Type="http://schemas.openxmlformats.org/officeDocument/2006/relationships/image" Target="../media/image38.png"/><Relationship Id="rId5" Type="http://schemas.openxmlformats.org/officeDocument/2006/relationships/image" Target="../media/image33.png"/><Relationship Id="rId10" Type="http://schemas.openxmlformats.org/officeDocument/2006/relationships/image" Target="../media/image37.png"/><Relationship Id="rId4" Type="http://schemas.openxmlformats.org/officeDocument/2006/relationships/image" Target="../media/image32.png"/><Relationship Id="rId9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1.png"/><Relationship Id="rId7" Type="http://schemas.openxmlformats.org/officeDocument/2006/relationships/slide" Target="slide1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11" Type="http://schemas.openxmlformats.org/officeDocument/2006/relationships/image" Target="../media/image38.png"/><Relationship Id="rId5" Type="http://schemas.openxmlformats.org/officeDocument/2006/relationships/image" Target="../media/image33.png"/><Relationship Id="rId10" Type="http://schemas.openxmlformats.org/officeDocument/2006/relationships/image" Target="../media/image37.png"/><Relationship Id="rId4" Type="http://schemas.openxmlformats.org/officeDocument/2006/relationships/image" Target="../media/image32.png"/><Relationship Id="rId9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0.png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11" Type="http://schemas.openxmlformats.org/officeDocument/2006/relationships/image" Target="../media/image47.png"/><Relationship Id="rId5" Type="http://schemas.openxmlformats.org/officeDocument/2006/relationships/image" Target="../media/image42.png"/><Relationship Id="rId10" Type="http://schemas.openxmlformats.org/officeDocument/2006/relationships/image" Target="../media/image46.png"/><Relationship Id="rId4" Type="http://schemas.openxmlformats.org/officeDocument/2006/relationships/image" Target="../media/image41.png"/><Relationship Id="rId9" Type="http://schemas.openxmlformats.org/officeDocument/2006/relationships/image" Target="../media/image4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0.png"/><Relationship Id="rId7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slide" Target="slide20.xml"/><Relationship Id="rId10" Type="http://schemas.openxmlformats.org/officeDocument/2006/relationships/image" Target="../media/image46.png"/><Relationship Id="rId4" Type="http://schemas.openxmlformats.org/officeDocument/2006/relationships/image" Target="../media/image41.png"/><Relationship Id="rId9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slide" Target="slide21.xml"/><Relationship Id="rId7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0.png"/><Relationship Id="rId7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22.xml"/><Relationship Id="rId11" Type="http://schemas.openxmlformats.org/officeDocument/2006/relationships/image" Target="../media/image47.png"/><Relationship Id="rId5" Type="http://schemas.openxmlformats.org/officeDocument/2006/relationships/image" Target="../media/image42.png"/><Relationship Id="rId10" Type="http://schemas.openxmlformats.org/officeDocument/2006/relationships/image" Target="../media/image46.png"/><Relationship Id="rId4" Type="http://schemas.openxmlformats.org/officeDocument/2006/relationships/image" Target="../media/image41.png"/><Relationship Id="rId9" Type="http://schemas.openxmlformats.org/officeDocument/2006/relationships/image" Target="../media/image4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microsoft.com/office/2007/relationships/hdphoto" Target="../media/hdphoto1.wdp"/><Relationship Id="rId7" Type="http://schemas.openxmlformats.org/officeDocument/2006/relationships/image" Target="../media/image53.png"/><Relationship Id="rId12" Type="http://schemas.openxmlformats.org/officeDocument/2006/relationships/image" Target="../media/image57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11" Type="http://schemas.openxmlformats.org/officeDocument/2006/relationships/image" Target="../media/image56.png"/><Relationship Id="rId5" Type="http://schemas.openxmlformats.org/officeDocument/2006/relationships/image" Target="../media/image51.png"/><Relationship Id="rId10" Type="http://schemas.openxmlformats.org/officeDocument/2006/relationships/image" Target="../media/image55.png"/><Relationship Id="rId4" Type="http://schemas.openxmlformats.org/officeDocument/2006/relationships/image" Target="../media/image50.png"/><Relationship Id="rId9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microsoft.com/office/2007/relationships/hdphoto" Target="../media/hdphoto1.wdp"/><Relationship Id="rId7" Type="http://schemas.openxmlformats.org/officeDocument/2006/relationships/image" Target="../media/image53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11" Type="http://schemas.openxmlformats.org/officeDocument/2006/relationships/image" Target="../media/image57.png"/><Relationship Id="rId5" Type="http://schemas.openxmlformats.org/officeDocument/2006/relationships/image" Target="../media/image51.png"/><Relationship Id="rId10" Type="http://schemas.openxmlformats.org/officeDocument/2006/relationships/image" Target="../media/image56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microsoft.com/office/2007/relationships/hdphoto" Target="../media/hdphoto1.wdp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11" Type="http://schemas.openxmlformats.org/officeDocument/2006/relationships/image" Target="../media/image56.png"/><Relationship Id="rId5" Type="http://schemas.openxmlformats.org/officeDocument/2006/relationships/slide" Target="slide26.xml"/><Relationship Id="rId10" Type="http://schemas.openxmlformats.org/officeDocument/2006/relationships/image" Target="../media/image55.png"/><Relationship Id="rId4" Type="http://schemas.openxmlformats.org/officeDocument/2006/relationships/image" Target="../media/image50.png"/><Relationship Id="rId9" Type="http://schemas.openxmlformats.org/officeDocument/2006/relationships/image" Target="../media/image54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microsoft.com/office/2007/relationships/hdphoto" Target="../media/hdphoto1.wdp"/><Relationship Id="rId7" Type="http://schemas.openxmlformats.org/officeDocument/2006/relationships/slide" Target="slide27.xml"/><Relationship Id="rId12" Type="http://schemas.openxmlformats.org/officeDocument/2006/relationships/image" Target="../media/image57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11" Type="http://schemas.openxmlformats.org/officeDocument/2006/relationships/image" Target="../media/image56.png"/><Relationship Id="rId5" Type="http://schemas.openxmlformats.org/officeDocument/2006/relationships/image" Target="../media/image51.png"/><Relationship Id="rId10" Type="http://schemas.openxmlformats.org/officeDocument/2006/relationships/image" Target="../media/image55.png"/><Relationship Id="rId4" Type="http://schemas.openxmlformats.org/officeDocument/2006/relationships/image" Target="../media/image50.png"/><Relationship Id="rId9" Type="http://schemas.openxmlformats.org/officeDocument/2006/relationships/image" Target="../media/image5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microsoft.com/office/2007/relationships/hdphoto" Target="../media/hdphoto1.wdp"/><Relationship Id="rId7" Type="http://schemas.openxmlformats.org/officeDocument/2006/relationships/image" Target="../media/image63.png"/><Relationship Id="rId12" Type="http://schemas.openxmlformats.org/officeDocument/2006/relationships/image" Target="../media/image67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11" Type="http://schemas.openxmlformats.org/officeDocument/2006/relationships/image" Target="../media/image66.png"/><Relationship Id="rId5" Type="http://schemas.openxmlformats.org/officeDocument/2006/relationships/image" Target="../media/image61.png"/><Relationship Id="rId10" Type="http://schemas.openxmlformats.org/officeDocument/2006/relationships/slide" Target="slide29.xml"/><Relationship Id="rId4" Type="http://schemas.openxmlformats.org/officeDocument/2006/relationships/image" Target="../media/image60.png"/><Relationship Id="rId9" Type="http://schemas.openxmlformats.org/officeDocument/2006/relationships/image" Target="../media/image65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microsoft.com/office/2007/relationships/hdphoto" Target="../media/hdphoto1.wdp"/><Relationship Id="rId7" Type="http://schemas.openxmlformats.org/officeDocument/2006/relationships/image" Target="../media/image62.png"/><Relationship Id="rId12" Type="http://schemas.openxmlformats.org/officeDocument/2006/relationships/image" Target="../media/image67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0.xml"/><Relationship Id="rId11" Type="http://schemas.openxmlformats.org/officeDocument/2006/relationships/image" Target="../media/image66.png"/><Relationship Id="rId5" Type="http://schemas.openxmlformats.org/officeDocument/2006/relationships/image" Target="../media/image61.png"/><Relationship Id="rId10" Type="http://schemas.openxmlformats.org/officeDocument/2006/relationships/image" Target="../media/image65.png"/><Relationship Id="rId4" Type="http://schemas.openxmlformats.org/officeDocument/2006/relationships/image" Target="../media/image60.png"/><Relationship Id="rId9" Type="http://schemas.openxmlformats.org/officeDocument/2006/relationships/image" Target="../media/image64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microsoft.com/office/2007/relationships/hdphoto" Target="../media/hdphoto1.wdp"/><Relationship Id="rId7" Type="http://schemas.openxmlformats.org/officeDocument/2006/relationships/image" Target="../media/image62.png"/><Relationship Id="rId12" Type="http://schemas.openxmlformats.org/officeDocument/2006/relationships/image" Target="../media/image67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11" Type="http://schemas.openxmlformats.org/officeDocument/2006/relationships/image" Target="../media/image66.png"/><Relationship Id="rId5" Type="http://schemas.openxmlformats.org/officeDocument/2006/relationships/slide" Target="slide31.xml"/><Relationship Id="rId10" Type="http://schemas.openxmlformats.org/officeDocument/2006/relationships/image" Target="../media/image65.png"/><Relationship Id="rId4" Type="http://schemas.openxmlformats.org/officeDocument/2006/relationships/image" Target="../media/image60.png"/><Relationship Id="rId9" Type="http://schemas.openxmlformats.org/officeDocument/2006/relationships/image" Target="../media/image64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slide" Target="slide32.xml"/><Relationship Id="rId3" Type="http://schemas.microsoft.com/office/2007/relationships/hdphoto" Target="../media/hdphoto1.wdp"/><Relationship Id="rId7" Type="http://schemas.openxmlformats.org/officeDocument/2006/relationships/image" Target="../media/image63.png"/><Relationship Id="rId12" Type="http://schemas.openxmlformats.org/officeDocument/2006/relationships/image" Target="../media/image67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11" Type="http://schemas.openxmlformats.org/officeDocument/2006/relationships/image" Target="../media/image66.png"/><Relationship Id="rId5" Type="http://schemas.openxmlformats.org/officeDocument/2006/relationships/image" Target="../media/image61.png"/><Relationship Id="rId10" Type="http://schemas.openxmlformats.org/officeDocument/2006/relationships/image" Target="../media/image65.png"/><Relationship Id="rId4" Type="http://schemas.openxmlformats.org/officeDocument/2006/relationships/image" Target="../media/image60.png"/><Relationship Id="rId9" Type="http://schemas.openxmlformats.org/officeDocument/2006/relationships/image" Target="../media/image6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11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340769"/>
            <a:ext cx="7772400" cy="1584176"/>
          </a:xfrm>
        </p:spPr>
        <p:txBody>
          <a:bodyPr>
            <a:normAutofit/>
          </a:bodyPr>
          <a:lstStyle/>
          <a:p>
            <a:r>
              <a:rPr lang="uk-UA" b="1" i="1" dirty="0" smtClean="0">
                <a:solidFill>
                  <a:schemeClr val="bg1"/>
                </a:solidFill>
              </a:rPr>
              <a:t>ІНТЕЛЕКТУАЛЬНА ГРА </a:t>
            </a:r>
            <a:br>
              <a:rPr lang="uk-UA" b="1" i="1" dirty="0" smtClean="0">
                <a:solidFill>
                  <a:schemeClr val="bg1"/>
                </a:solidFill>
              </a:rPr>
            </a:br>
            <a:r>
              <a:rPr lang="uk-UA" b="1" i="1" dirty="0" smtClean="0">
                <a:solidFill>
                  <a:schemeClr val="bg1"/>
                </a:solidFill>
              </a:rPr>
              <a:t>«КРОК ДО ЗІРОК»</a:t>
            </a:r>
            <a:endParaRPr lang="uk-UA" b="1" i="1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27784" y="5013176"/>
            <a:ext cx="4248472" cy="625624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chemeClr val="bg1"/>
                </a:solidFill>
              </a:rPr>
              <a:t>5 клас</a:t>
            </a:r>
            <a:endParaRPr lang="uk-UA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64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581"/>
            <a:ext cx="9144000" cy="6746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7200" b="1" dirty="0" smtClean="0"/>
              <a:t>ПЕРШИЙ ТУР</a:t>
            </a:r>
            <a:endParaRPr lang="uk-UA" sz="7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23728" y="1600201"/>
            <a:ext cx="5400600" cy="60466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uk-UA" b="1" i="1" dirty="0" smtClean="0"/>
              <a:t>                </a:t>
            </a:r>
            <a:r>
              <a:rPr lang="uk-UA" sz="5800" b="1" i="1" dirty="0" smtClean="0"/>
              <a:t>РОСЛИНИ</a:t>
            </a:r>
            <a:endParaRPr lang="uk-UA" sz="5800" b="1" i="1" dirty="0"/>
          </a:p>
        </p:txBody>
      </p:sp>
    </p:spTree>
    <p:extLst>
      <p:ext uri="{BB962C8B-B14F-4D97-AF65-F5344CB8AC3E}">
        <p14:creationId xmlns:p14="http://schemas.microsoft.com/office/powerpoint/2010/main" val="4085010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" y="0"/>
            <a:ext cx="9143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ЗНАЙДИ ЛІКАРСЬКУ  РОСЛИНУ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2650" y="1866528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46648" y="1860010"/>
            <a:ext cx="1321296" cy="1208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4066" y="4365104"/>
            <a:ext cx="1343877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18856" y="1866527"/>
            <a:ext cx="1321296" cy="1202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18856" y="4365104"/>
            <a:ext cx="1321296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7656" y="1860010"/>
            <a:ext cx="1436712" cy="12089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33386" y="4365104"/>
            <a:ext cx="1250982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791305" y="4392657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05" y="1979977"/>
            <a:ext cx="1127125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9259" y="1935482"/>
            <a:ext cx="1328737" cy="113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856" y="1877370"/>
            <a:ext cx="1341437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7656" y="2031596"/>
            <a:ext cx="1408113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920" y="4446306"/>
            <a:ext cx="14938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941" y="4360580"/>
            <a:ext cx="1000125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485992"/>
            <a:ext cx="1384300" cy="1096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1981" y="4507424"/>
            <a:ext cx="1322387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6566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" y="0"/>
            <a:ext cx="9143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ЗНАЙДИ РОСЛИНУ</a:t>
            </a:r>
            <a:br>
              <a:rPr lang="uk-UA" dirty="0" smtClean="0">
                <a:solidFill>
                  <a:schemeClr val="bg1"/>
                </a:solidFill>
              </a:rPr>
            </a:br>
            <a:r>
              <a:rPr lang="uk-UA" dirty="0" smtClean="0">
                <a:solidFill>
                  <a:schemeClr val="bg1"/>
                </a:solidFill>
              </a:rPr>
              <a:t> з якої виробляють олію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2650" y="1866528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2651" y="4365104"/>
            <a:ext cx="1369068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46648" y="1860010"/>
            <a:ext cx="1321296" cy="1208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4066" y="4365104"/>
            <a:ext cx="1343877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18856" y="1866527"/>
            <a:ext cx="1321296" cy="1202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18856" y="4365104"/>
            <a:ext cx="1321296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7656" y="1860010"/>
            <a:ext cx="1436712" cy="12089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33386" y="4365104"/>
            <a:ext cx="1250982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3386" y="1866527"/>
            <a:ext cx="1127125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5447" y="1967681"/>
            <a:ext cx="1408113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066" y="1971997"/>
            <a:ext cx="1384300" cy="1096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282" y="1860010"/>
            <a:ext cx="1341437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65" y="4446306"/>
            <a:ext cx="14938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741" y="4328737"/>
            <a:ext cx="1118526" cy="1411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7765" y="4479709"/>
            <a:ext cx="1322387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7357" y="4470055"/>
            <a:ext cx="1328737" cy="113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2951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" y="-29915"/>
            <a:ext cx="9143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ЗНАЙДИ РОСЛИНУ</a:t>
            </a:r>
            <a:br>
              <a:rPr lang="uk-UA" dirty="0" smtClean="0">
                <a:solidFill>
                  <a:schemeClr val="bg1"/>
                </a:solidFill>
              </a:rPr>
            </a:br>
            <a:r>
              <a:rPr lang="uk-UA" dirty="0" smtClean="0">
                <a:solidFill>
                  <a:schemeClr val="bg1"/>
                </a:solidFill>
              </a:rPr>
              <a:t> з якої виробляють цукор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2650" y="1866528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2651" y="4365104"/>
            <a:ext cx="1369068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46648" y="1860010"/>
            <a:ext cx="1321296" cy="1208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4067" y="4395059"/>
            <a:ext cx="1343877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18856" y="1866527"/>
            <a:ext cx="1321296" cy="1202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18856" y="4365104"/>
            <a:ext cx="1321296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7656" y="1860010"/>
            <a:ext cx="1436712" cy="12089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33386" y="4365104"/>
            <a:ext cx="1250982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606" y="1967681"/>
            <a:ext cx="1408113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648" y="1935485"/>
            <a:ext cx="1328737" cy="113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2585" y="1935485"/>
            <a:ext cx="14938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3862" y="1910835"/>
            <a:ext cx="1384300" cy="1096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600" y="4351039"/>
            <a:ext cx="1341437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4811" y="4516101"/>
            <a:ext cx="1322387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441" y="4412119"/>
            <a:ext cx="1000125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5314" y="4417713"/>
            <a:ext cx="1127125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6320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" y="0"/>
            <a:ext cx="9143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ЗНАЙДИ РОСЛИНУ</a:t>
            </a:r>
            <a:br>
              <a:rPr lang="uk-UA" dirty="0" smtClean="0">
                <a:solidFill>
                  <a:schemeClr val="bg1"/>
                </a:solidFill>
              </a:rPr>
            </a:br>
            <a:r>
              <a:rPr lang="uk-UA" dirty="0" smtClean="0">
                <a:solidFill>
                  <a:schemeClr val="bg1"/>
                </a:solidFill>
              </a:rPr>
              <a:t> багату на білок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2650" y="1866528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2651" y="4365104"/>
            <a:ext cx="1369068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46648" y="1860010"/>
            <a:ext cx="1321296" cy="1208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4066" y="4365104"/>
            <a:ext cx="1343877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18856" y="1866527"/>
            <a:ext cx="1321296" cy="1202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18856" y="4365104"/>
            <a:ext cx="1321296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7656" y="1860010"/>
            <a:ext cx="1436712" cy="12089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33386" y="4365104"/>
            <a:ext cx="1250982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622" y="1906562"/>
            <a:ext cx="1127125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648" y="1839887"/>
            <a:ext cx="1341437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354" y="1919262"/>
            <a:ext cx="1384300" cy="1096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6255" y="1967681"/>
            <a:ext cx="1408113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51" y="4466823"/>
            <a:ext cx="1322387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066" y="4430310"/>
            <a:ext cx="1328737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441" y="4347864"/>
            <a:ext cx="1000125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58" y="4466823"/>
            <a:ext cx="1493837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9327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7200" b="1" dirty="0" smtClean="0"/>
              <a:t>ДРУГИЙ ТУР</a:t>
            </a:r>
            <a:endParaRPr lang="uk-UA" sz="7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b="1" dirty="0" smtClean="0"/>
              <a:t>                              НЕБЕСНІ ТІЛА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2770327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" y="0"/>
            <a:ext cx="9143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ЗНАЙДИ ПЛАНЕТУ МАРС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2650" y="1866528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2651" y="4365104"/>
            <a:ext cx="1369068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46648" y="1860010"/>
            <a:ext cx="1321296" cy="1208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4066" y="4365104"/>
            <a:ext cx="1343877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18856" y="1866527"/>
            <a:ext cx="1321296" cy="1202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18856" y="4365104"/>
            <a:ext cx="1321296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7656" y="1860010"/>
            <a:ext cx="1436712" cy="12089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33386" y="4365104"/>
            <a:ext cx="1250982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648" y="1955775"/>
            <a:ext cx="1420813" cy="102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840" y="1903362"/>
            <a:ext cx="1182687" cy="120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8935" y="1981559"/>
            <a:ext cx="1481137" cy="104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199" y="2013228"/>
            <a:ext cx="1317625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69" y="4475554"/>
            <a:ext cx="1377950" cy="103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648" y="4518416"/>
            <a:ext cx="1292225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0366" y="4558103"/>
            <a:ext cx="143827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2814" y="4582709"/>
            <a:ext cx="1182687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1316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7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" y="0"/>
            <a:ext cx="9143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ЗНАЙДИ КОМЕТУ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2650" y="1866528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2651" y="4365104"/>
            <a:ext cx="1369068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32112" y="1903362"/>
            <a:ext cx="1321296" cy="1208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4066" y="4365104"/>
            <a:ext cx="1343877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18856" y="1866527"/>
            <a:ext cx="1321296" cy="1202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18856" y="4365104"/>
            <a:ext cx="1321296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7656" y="1860010"/>
            <a:ext cx="1436712" cy="12089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33386" y="4365104"/>
            <a:ext cx="1250982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840" y="1903362"/>
            <a:ext cx="1182687" cy="120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8935" y="1981559"/>
            <a:ext cx="1481137" cy="104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199" y="2013228"/>
            <a:ext cx="1317625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69" y="4475554"/>
            <a:ext cx="1377950" cy="103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648" y="4518416"/>
            <a:ext cx="1292225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0366" y="4558103"/>
            <a:ext cx="143827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2814" y="4582709"/>
            <a:ext cx="1182687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130" y="2000609"/>
            <a:ext cx="1420813" cy="102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9357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" y="0"/>
            <a:ext cx="9143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ЗНАЙДИ МІСЯЦЬ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2650" y="1866528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2651" y="4365104"/>
            <a:ext cx="1369068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46648" y="1860010"/>
            <a:ext cx="1321296" cy="1208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4066" y="4365104"/>
            <a:ext cx="1343877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18856" y="1866527"/>
            <a:ext cx="1321296" cy="1202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18856" y="4365104"/>
            <a:ext cx="1321296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7656" y="1860010"/>
            <a:ext cx="1436712" cy="12089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33386" y="4365104"/>
            <a:ext cx="1250982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840" y="1903362"/>
            <a:ext cx="1182687" cy="120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8935" y="1981559"/>
            <a:ext cx="1481137" cy="104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199" y="2013228"/>
            <a:ext cx="1317625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69" y="4475554"/>
            <a:ext cx="1377950" cy="103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648" y="4518416"/>
            <a:ext cx="1292225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0366" y="4558103"/>
            <a:ext cx="143827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2814" y="4582709"/>
            <a:ext cx="1182687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6889" y="1959254"/>
            <a:ext cx="1420813" cy="102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1396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" y="0"/>
            <a:ext cx="9143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ЗНАЙДИ АСТЕРОЇД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2650" y="1866528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2651" y="4365104"/>
            <a:ext cx="1369068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46648" y="1860010"/>
            <a:ext cx="1321296" cy="1208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4066" y="4365104"/>
            <a:ext cx="1343877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18856" y="1866527"/>
            <a:ext cx="1321296" cy="1202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18856" y="4365104"/>
            <a:ext cx="1321296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7656" y="1860010"/>
            <a:ext cx="1436712" cy="12089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33386" y="4365104"/>
            <a:ext cx="1250982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840" y="1903362"/>
            <a:ext cx="1182687" cy="120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8935" y="1981559"/>
            <a:ext cx="1481137" cy="104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199" y="2013228"/>
            <a:ext cx="1317625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69" y="4475554"/>
            <a:ext cx="1377950" cy="103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648" y="4518416"/>
            <a:ext cx="1292225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0366" y="4558103"/>
            <a:ext cx="143827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2814" y="4582709"/>
            <a:ext cx="1182687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6889" y="1981559"/>
            <a:ext cx="1420813" cy="102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1866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0927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7200" b="1" dirty="0" smtClean="0"/>
              <a:t>ТРЕТІЙ ТУР</a:t>
            </a:r>
            <a:endParaRPr lang="uk-UA" sz="7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4000" b="1" dirty="0" smtClean="0"/>
              <a:t>ПТАХИ</a:t>
            </a:r>
            <a:endParaRPr lang="uk-UA" sz="4000" b="1" dirty="0"/>
          </a:p>
        </p:txBody>
      </p:sp>
    </p:spTree>
    <p:extLst>
      <p:ext uri="{BB962C8B-B14F-4D97-AF65-F5344CB8AC3E}">
        <p14:creationId xmlns:p14="http://schemas.microsoft.com/office/powerpoint/2010/main" val="3654032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" y="0"/>
            <a:ext cx="9143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ЗНАЙДИ ЛАСТІВКУ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2650" y="1866528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2651" y="4365104"/>
            <a:ext cx="1369068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46648" y="1860010"/>
            <a:ext cx="1321296" cy="1208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4066" y="4365104"/>
            <a:ext cx="1343877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18856" y="1866527"/>
            <a:ext cx="1321296" cy="1202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18856" y="4408879"/>
            <a:ext cx="1321296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7656" y="1860010"/>
            <a:ext cx="1436712" cy="12089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33386" y="4365104"/>
            <a:ext cx="1250982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72" y="1912912"/>
            <a:ext cx="1444625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210" y="1912912"/>
            <a:ext cx="101758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856" y="2047850"/>
            <a:ext cx="129222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6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8294" y="1999403"/>
            <a:ext cx="1106966" cy="930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026" y="4344482"/>
            <a:ext cx="1484317" cy="1278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512" y="4408879"/>
            <a:ext cx="1358900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3755" y="4483633"/>
            <a:ext cx="1622425" cy="119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814" y="4435866"/>
            <a:ext cx="1517650" cy="111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053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7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" y="0"/>
            <a:ext cx="9143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ЗНАЙДИ </a:t>
            </a:r>
            <a:r>
              <a:rPr lang="uk-UA" dirty="0" smtClean="0">
                <a:solidFill>
                  <a:schemeClr val="bg1"/>
                </a:solidFill>
              </a:rPr>
              <a:t>ПТАХА ЯКИЙ ЛІКУЄ ДЕРЕВО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2650" y="1866528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2651" y="4365104"/>
            <a:ext cx="1369068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46648" y="1860010"/>
            <a:ext cx="1321296" cy="1208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4066" y="4365104"/>
            <a:ext cx="1343877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18856" y="1866527"/>
            <a:ext cx="1321296" cy="1202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18856" y="4408879"/>
            <a:ext cx="1321296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7656" y="1860010"/>
            <a:ext cx="1436712" cy="12089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33386" y="4365104"/>
            <a:ext cx="1250982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72" y="1912912"/>
            <a:ext cx="1444625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210" y="1912912"/>
            <a:ext cx="101758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856" y="2047850"/>
            <a:ext cx="129222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8294" y="1999403"/>
            <a:ext cx="1106966" cy="930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026" y="4344482"/>
            <a:ext cx="1484317" cy="1278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512" y="4408879"/>
            <a:ext cx="1358900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3755" y="4483633"/>
            <a:ext cx="1622425" cy="119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814" y="4435866"/>
            <a:ext cx="1517650" cy="111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8866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7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" y="0"/>
            <a:ext cx="9143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ЗНАЙДИ </a:t>
            </a:r>
            <a:r>
              <a:rPr lang="uk-UA" dirty="0" smtClean="0">
                <a:solidFill>
                  <a:schemeClr val="bg1"/>
                </a:solidFill>
              </a:rPr>
              <a:t>ПТАХА ЯКИЙ ПІДКИДАЄ ЯЙЦЯ У ЧУЖІ ГНІЗДА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2650" y="1866528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2651" y="4365104"/>
            <a:ext cx="1369068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46648" y="1860010"/>
            <a:ext cx="1321296" cy="1208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4066" y="4365104"/>
            <a:ext cx="1343877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18856" y="1866527"/>
            <a:ext cx="1321296" cy="1202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18856" y="4408879"/>
            <a:ext cx="1321296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7656" y="1860010"/>
            <a:ext cx="1436712" cy="12089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33386" y="4365104"/>
            <a:ext cx="1250982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72" y="1912912"/>
            <a:ext cx="1444625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210" y="1912912"/>
            <a:ext cx="101758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856" y="2047850"/>
            <a:ext cx="129222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8294" y="1999403"/>
            <a:ext cx="1106966" cy="930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026" y="4344482"/>
            <a:ext cx="1484317" cy="1278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512" y="4408879"/>
            <a:ext cx="1358900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9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3755" y="4483633"/>
            <a:ext cx="1622425" cy="119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814" y="4435866"/>
            <a:ext cx="1517650" cy="111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4754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7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" y="0"/>
            <a:ext cx="9143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ЗНАЙДИ </a:t>
            </a:r>
            <a:r>
              <a:rPr lang="uk-UA" dirty="0" smtClean="0">
                <a:solidFill>
                  <a:schemeClr val="bg1"/>
                </a:solidFill>
              </a:rPr>
              <a:t>ПТАХА ЯКИЙ ПРИНОСИТЬ НОВИНИ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2650" y="1866528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2651" y="4365104"/>
            <a:ext cx="1369068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46648" y="1860010"/>
            <a:ext cx="1321296" cy="1208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4066" y="4365104"/>
            <a:ext cx="1343877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18856" y="1866527"/>
            <a:ext cx="1321296" cy="1202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18856" y="4408879"/>
            <a:ext cx="1321296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7656" y="1860010"/>
            <a:ext cx="1436712" cy="12089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33386" y="4365104"/>
            <a:ext cx="1250982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72" y="1912912"/>
            <a:ext cx="1444625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210" y="1912912"/>
            <a:ext cx="101758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856" y="2047850"/>
            <a:ext cx="129222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8294" y="1999403"/>
            <a:ext cx="1106966" cy="930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026" y="4344482"/>
            <a:ext cx="1484317" cy="1278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512" y="4408879"/>
            <a:ext cx="1358900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3755" y="4483633"/>
            <a:ext cx="1622425" cy="119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814" y="4435866"/>
            <a:ext cx="1517650" cy="111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0421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7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84548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7200" b="1" dirty="0" smtClean="0"/>
              <a:t>ЧЕТВЕРТИЙ ТУР</a:t>
            </a:r>
            <a:endParaRPr lang="uk-UA" sz="7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4000" b="1" dirty="0" smtClean="0"/>
              <a:t>ВИДАТНІ ІСТОРИЧНІ ПОСТАТІ</a:t>
            </a:r>
            <a:endParaRPr lang="uk-UA" sz="4000" b="1" dirty="0"/>
          </a:p>
        </p:txBody>
      </p:sp>
    </p:spTree>
    <p:extLst>
      <p:ext uri="{BB962C8B-B14F-4D97-AF65-F5344CB8AC3E}">
        <p14:creationId xmlns:p14="http://schemas.microsoft.com/office/powerpoint/2010/main" val="1615549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" y="0"/>
            <a:ext cx="9143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ІВАН СІРКО 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2650" y="1866528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2651" y="4365104"/>
            <a:ext cx="1369068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46648" y="1860010"/>
            <a:ext cx="1321296" cy="1208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4066" y="4365104"/>
            <a:ext cx="1343877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18856" y="1866527"/>
            <a:ext cx="1321296" cy="1202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18856" y="4365104"/>
            <a:ext cx="1321296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7656" y="1860010"/>
            <a:ext cx="1436712" cy="12089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33386" y="4365104"/>
            <a:ext cx="1250982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015" y="1750901"/>
            <a:ext cx="1176337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7176" y="1750901"/>
            <a:ext cx="118268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9591" y="1837887"/>
            <a:ext cx="1139825" cy="131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399" y="1750901"/>
            <a:ext cx="1165225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67" y="4296271"/>
            <a:ext cx="1139825" cy="136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119" y="4317702"/>
            <a:ext cx="1066800" cy="132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4196" y="4320084"/>
            <a:ext cx="1090613" cy="134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7" y="4335665"/>
            <a:ext cx="1003795" cy="13044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4840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1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1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2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2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1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" y="0"/>
            <a:ext cx="9143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>
                <a:solidFill>
                  <a:prstClr val="white"/>
                </a:solidFill>
              </a:rPr>
              <a:t>ЯРОСЛАВ </a:t>
            </a:r>
            <a:r>
              <a:rPr lang="uk-UA" dirty="0">
                <a:solidFill>
                  <a:prstClr val="white"/>
                </a:solidFill>
              </a:rPr>
              <a:t>МУДРИЙ </a:t>
            </a:r>
            <a:r>
              <a:rPr lang="uk-UA" dirty="0" smtClean="0">
                <a:solidFill>
                  <a:schemeClr val="bg1"/>
                </a:solidFill>
              </a:rPr>
              <a:t> 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2650" y="1866528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2651" y="4365104"/>
            <a:ext cx="1369068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46648" y="1860010"/>
            <a:ext cx="1321296" cy="1208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4066" y="4365104"/>
            <a:ext cx="1343877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18856" y="1866527"/>
            <a:ext cx="1321296" cy="1202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18856" y="4365104"/>
            <a:ext cx="1321296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7656" y="1860010"/>
            <a:ext cx="1436712" cy="12089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33386" y="4365104"/>
            <a:ext cx="1250982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015" y="1750901"/>
            <a:ext cx="1176337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7176" y="1750901"/>
            <a:ext cx="118268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9591" y="1837887"/>
            <a:ext cx="1139825" cy="131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399" y="1750901"/>
            <a:ext cx="1165225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67" y="4296271"/>
            <a:ext cx="1139825" cy="136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119" y="4317702"/>
            <a:ext cx="1066800" cy="132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4196" y="4320084"/>
            <a:ext cx="1090613" cy="134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7" y="4335665"/>
            <a:ext cx="1003795" cy="13044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6790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1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1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2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2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1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8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" y="0"/>
            <a:ext cx="9143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>
                <a:solidFill>
                  <a:prstClr val="white"/>
                </a:solidFill>
              </a:rPr>
              <a:t>ДАНИЛО ГАЛИЦЬКИЙ </a:t>
            </a:r>
            <a:r>
              <a:rPr lang="uk-UA" dirty="0" smtClean="0">
                <a:solidFill>
                  <a:schemeClr val="bg1"/>
                </a:solidFill>
              </a:rPr>
              <a:t> 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2650" y="1866528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2651" y="4365104"/>
            <a:ext cx="1369068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46648" y="1860010"/>
            <a:ext cx="1321296" cy="1208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4066" y="4365104"/>
            <a:ext cx="1343877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18856" y="1866527"/>
            <a:ext cx="1321296" cy="1202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18856" y="4365104"/>
            <a:ext cx="1321296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7656" y="1860010"/>
            <a:ext cx="1436712" cy="12089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33386" y="4365104"/>
            <a:ext cx="1250982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819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015" y="1750901"/>
            <a:ext cx="1176337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7176" y="1750901"/>
            <a:ext cx="118268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9591" y="1837887"/>
            <a:ext cx="1139825" cy="131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399" y="1750901"/>
            <a:ext cx="1165225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67" y="4296271"/>
            <a:ext cx="1139825" cy="136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119" y="4317702"/>
            <a:ext cx="1066800" cy="132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4196" y="4320084"/>
            <a:ext cx="1090613" cy="134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7" y="4335665"/>
            <a:ext cx="1003795" cy="13044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1948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1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1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2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2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1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" y="0"/>
            <a:ext cx="9143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>
                <a:solidFill>
                  <a:prstClr val="white"/>
                </a:solidFill>
              </a:rPr>
              <a:t>БОГДАН ХМЕЛЬНИЦЬКИЙ </a:t>
            </a:r>
            <a:r>
              <a:rPr lang="uk-UA" dirty="0" smtClean="0">
                <a:solidFill>
                  <a:schemeClr val="bg1"/>
                </a:solidFill>
              </a:rPr>
              <a:t> 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2650" y="1866528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2651" y="4365104"/>
            <a:ext cx="1369068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46648" y="1860010"/>
            <a:ext cx="1321296" cy="1208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4066" y="4365104"/>
            <a:ext cx="1343877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18856" y="1866527"/>
            <a:ext cx="1321296" cy="1202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18856" y="4365104"/>
            <a:ext cx="1321296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7656" y="1860010"/>
            <a:ext cx="1436712" cy="12089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33386" y="4365104"/>
            <a:ext cx="1250982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015" y="1750901"/>
            <a:ext cx="1176337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7176" y="1750901"/>
            <a:ext cx="118268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9591" y="1837887"/>
            <a:ext cx="1139825" cy="131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399" y="1750901"/>
            <a:ext cx="1165225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67" y="4296271"/>
            <a:ext cx="1139825" cy="136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119" y="4317702"/>
            <a:ext cx="1066800" cy="132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4196" y="4320084"/>
            <a:ext cx="1090613" cy="134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7" y="4335665"/>
            <a:ext cx="1003795" cy="13044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7473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1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1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2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2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1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" y="1255"/>
            <a:ext cx="9140592" cy="6856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7200" b="1" dirty="0" smtClean="0"/>
              <a:t>П'ЯТИЙ ТУР</a:t>
            </a:r>
            <a:endParaRPr lang="uk-UA" sz="7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4000" b="1" dirty="0" smtClean="0"/>
              <a:t>              КОЗАЦЬКІ КЛЕЙНОДИ</a:t>
            </a:r>
            <a:endParaRPr lang="uk-UA" sz="4000" b="1" dirty="0"/>
          </a:p>
        </p:txBody>
      </p:sp>
    </p:spTree>
    <p:extLst>
      <p:ext uri="{BB962C8B-B14F-4D97-AF65-F5344CB8AC3E}">
        <p14:creationId xmlns:p14="http://schemas.microsoft.com/office/powerpoint/2010/main" val="1005032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" y="0"/>
            <a:ext cx="9143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ЯКИЙ ІЗ ПРЕДМЕТІВ НАЗИВАЄТЬСЯ БУНЧУК 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2650" y="1866528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2651" y="4365104"/>
            <a:ext cx="1369068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46648" y="1860010"/>
            <a:ext cx="1321296" cy="1208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4066" y="4365104"/>
            <a:ext cx="1343877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18856" y="1866527"/>
            <a:ext cx="1321296" cy="1202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18856" y="4365104"/>
            <a:ext cx="1321296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7656" y="1860010"/>
            <a:ext cx="1436712" cy="12089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33386" y="4365104"/>
            <a:ext cx="1250982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722" y="1815281"/>
            <a:ext cx="1304925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6343" y="2135162"/>
            <a:ext cx="1371600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354" y="2124320"/>
            <a:ext cx="13843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230" y="1892623"/>
            <a:ext cx="1579563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022" y="4551754"/>
            <a:ext cx="1524000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122" y="4591441"/>
            <a:ext cx="1401763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602" y="4488254"/>
            <a:ext cx="1225550" cy="1011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8652" y="4258860"/>
            <a:ext cx="106045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3504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1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7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" y="0"/>
            <a:ext cx="9143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ЯКИЙ ІЗ ПРЕДМЕТІВ </a:t>
            </a:r>
            <a:r>
              <a:rPr lang="uk-UA" dirty="0" smtClean="0">
                <a:solidFill>
                  <a:schemeClr val="bg1"/>
                </a:solidFill>
              </a:rPr>
              <a:t>НАЗИВАЄТЬСЯ</a:t>
            </a:r>
            <a:br>
              <a:rPr lang="uk-UA" dirty="0" smtClean="0">
                <a:solidFill>
                  <a:schemeClr val="bg1"/>
                </a:solidFill>
              </a:rPr>
            </a:br>
            <a:r>
              <a:rPr lang="uk-UA" dirty="0" smtClean="0">
                <a:solidFill>
                  <a:schemeClr val="bg1"/>
                </a:solidFill>
              </a:rPr>
              <a:t>ЛЕТАВРАМИ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2650" y="1866528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2651" y="4365104"/>
            <a:ext cx="1369068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46648" y="1860010"/>
            <a:ext cx="1321296" cy="1208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4066" y="4365104"/>
            <a:ext cx="1343877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18856" y="1866527"/>
            <a:ext cx="1321296" cy="1202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18856" y="4365104"/>
            <a:ext cx="1321296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7656" y="1860010"/>
            <a:ext cx="1436712" cy="12089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33386" y="4365104"/>
            <a:ext cx="1250982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722" y="1815281"/>
            <a:ext cx="1304925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6343" y="2135162"/>
            <a:ext cx="1371600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354" y="2124320"/>
            <a:ext cx="13843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230" y="1892623"/>
            <a:ext cx="1579563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022" y="4551754"/>
            <a:ext cx="1524000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122" y="4591441"/>
            <a:ext cx="1401763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602" y="4488254"/>
            <a:ext cx="1225550" cy="1011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8652" y="4258860"/>
            <a:ext cx="106045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414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1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1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7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" y="0"/>
            <a:ext cx="9143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ЯКИЙ ІЗ ПРЕДМЕТІВ </a:t>
            </a:r>
            <a:r>
              <a:rPr lang="uk-UA" dirty="0" smtClean="0">
                <a:solidFill>
                  <a:schemeClr val="bg1"/>
                </a:solidFill>
              </a:rPr>
              <a:t>НАЗИВАЄТЬСЯ</a:t>
            </a:r>
            <a:br>
              <a:rPr lang="uk-UA" dirty="0" smtClean="0">
                <a:solidFill>
                  <a:schemeClr val="bg1"/>
                </a:solidFill>
              </a:rPr>
            </a:br>
            <a:r>
              <a:rPr lang="uk-UA" dirty="0" smtClean="0">
                <a:solidFill>
                  <a:schemeClr val="bg1"/>
                </a:solidFill>
              </a:rPr>
              <a:t>КОРОГВИ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2650" y="1866528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2651" y="4365104"/>
            <a:ext cx="1369068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46648" y="1860010"/>
            <a:ext cx="1321296" cy="1208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4066" y="4365104"/>
            <a:ext cx="1343877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18856" y="1866527"/>
            <a:ext cx="1321296" cy="1202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18856" y="4365104"/>
            <a:ext cx="1321296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7656" y="1860010"/>
            <a:ext cx="1436712" cy="12089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33386" y="4365104"/>
            <a:ext cx="1250982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722" y="1815281"/>
            <a:ext cx="1304925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6343" y="2135162"/>
            <a:ext cx="1371600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354" y="2124320"/>
            <a:ext cx="13843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230" y="1892623"/>
            <a:ext cx="1579563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022" y="4551754"/>
            <a:ext cx="1524000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122" y="4591441"/>
            <a:ext cx="1401763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602" y="4488254"/>
            <a:ext cx="1225550" cy="1011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8652" y="4258860"/>
            <a:ext cx="106045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2100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1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1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7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" y="0"/>
            <a:ext cx="9143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ЯКИЙ ІЗ ПРЕДМЕТІВ </a:t>
            </a:r>
            <a:r>
              <a:rPr lang="uk-UA" dirty="0" smtClean="0">
                <a:solidFill>
                  <a:schemeClr val="bg1"/>
                </a:solidFill>
              </a:rPr>
              <a:t>НАЗИВАЄТЬСЯ</a:t>
            </a:r>
            <a:br>
              <a:rPr lang="uk-UA" dirty="0" smtClean="0">
                <a:solidFill>
                  <a:schemeClr val="bg1"/>
                </a:solidFill>
              </a:rPr>
            </a:br>
            <a:r>
              <a:rPr lang="uk-UA" dirty="0" smtClean="0">
                <a:solidFill>
                  <a:schemeClr val="bg1"/>
                </a:solidFill>
              </a:rPr>
              <a:t>СУРМАМИ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2650" y="1866528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2651" y="4365104"/>
            <a:ext cx="1369068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46648" y="1860010"/>
            <a:ext cx="1321296" cy="1208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4066" y="4365104"/>
            <a:ext cx="1343877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18856" y="1866527"/>
            <a:ext cx="1321296" cy="1202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18856" y="4365104"/>
            <a:ext cx="1321296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7656" y="1860010"/>
            <a:ext cx="1436712" cy="12089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33386" y="4365104"/>
            <a:ext cx="1250982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722" y="1815281"/>
            <a:ext cx="1304925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6343" y="2135162"/>
            <a:ext cx="1371600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354" y="2124320"/>
            <a:ext cx="13843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230" y="1892623"/>
            <a:ext cx="1579563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022" y="4551754"/>
            <a:ext cx="1524000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122" y="4591441"/>
            <a:ext cx="1401763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602" y="4488254"/>
            <a:ext cx="1225550" cy="1011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8652" y="4258860"/>
            <a:ext cx="106045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5290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1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1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7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572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7200" b="1" dirty="0" smtClean="0"/>
              <a:t>ШОСТИЙ ТУР</a:t>
            </a:r>
            <a:endParaRPr lang="uk-UA" sz="7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4000" b="1" dirty="0" smtClean="0"/>
              <a:t>ХІМІЧНЕ ОБЛАДНАННЯ</a:t>
            </a:r>
            <a:endParaRPr lang="uk-UA" sz="4000" b="1" dirty="0"/>
          </a:p>
        </p:txBody>
      </p:sp>
    </p:spTree>
    <p:extLst>
      <p:ext uri="{BB962C8B-B14F-4D97-AF65-F5344CB8AC3E}">
        <p14:creationId xmlns:p14="http://schemas.microsoft.com/office/powerpoint/2010/main" val="2640863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" y="0"/>
            <a:ext cx="9143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ХІМІЧНИЙ ПРИЛАД ДЛЯ ЗВАЖУВАННЯ МАСИ РЕЧОВИНИ 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2650" y="1866528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2651" y="4365104"/>
            <a:ext cx="1369068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46648" y="1860010"/>
            <a:ext cx="1321296" cy="1208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4066" y="4365104"/>
            <a:ext cx="1343877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18856" y="1866527"/>
            <a:ext cx="1321296" cy="1202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18856" y="4365104"/>
            <a:ext cx="1321296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7656" y="1860010"/>
            <a:ext cx="1436712" cy="12089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33386" y="4365104"/>
            <a:ext cx="1250982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44" y="1815281"/>
            <a:ext cx="1304925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264" y="1874749"/>
            <a:ext cx="1262063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885" y="1935867"/>
            <a:ext cx="1011237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542" y="1935866"/>
            <a:ext cx="1060450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103" y="4448566"/>
            <a:ext cx="1554163" cy="1090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012" y="4320083"/>
            <a:ext cx="1139825" cy="131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7996" y="4412158"/>
            <a:ext cx="1243013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83" y="4353486"/>
            <a:ext cx="1195387" cy="131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6179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0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" y="0"/>
            <a:ext cx="9143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ХІМІЧНИЙ </a:t>
            </a:r>
            <a:r>
              <a:rPr lang="uk-UA" dirty="0" smtClean="0">
                <a:solidFill>
                  <a:schemeClr val="bg1"/>
                </a:solidFill>
              </a:rPr>
              <a:t>ПОСУД ДЛЯ ВИМІРЮВАННЯ ОБ'ЄМУ</a:t>
            </a:r>
            <a:r>
              <a:rPr lang="uk-UA" dirty="0" smtClean="0">
                <a:solidFill>
                  <a:schemeClr val="bg1"/>
                </a:solidFill>
              </a:rPr>
              <a:t> 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2650" y="1866528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2651" y="4365104"/>
            <a:ext cx="1369068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46648" y="1860010"/>
            <a:ext cx="1321296" cy="1208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4066" y="4365104"/>
            <a:ext cx="1343877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18856" y="1866527"/>
            <a:ext cx="1321296" cy="1202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18856" y="4365104"/>
            <a:ext cx="1321296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7656" y="1860010"/>
            <a:ext cx="1436712" cy="12089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33386" y="4365104"/>
            <a:ext cx="1250982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44" y="1815281"/>
            <a:ext cx="1304925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264" y="1874749"/>
            <a:ext cx="1262063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885" y="1935867"/>
            <a:ext cx="1011237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542" y="1935866"/>
            <a:ext cx="1060450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103" y="4448566"/>
            <a:ext cx="1554163" cy="1090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012" y="4320083"/>
            <a:ext cx="1139825" cy="131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7996" y="4412158"/>
            <a:ext cx="1243013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83" y="4353486"/>
            <a:ext cx="1195387" cy="131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0154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3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" y="0"/>
            <a:ext cx="9143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ПРИЛАД ДЛЯ НАГРІВАННЯ РЕЧОВИН</a:t>
            </a:r>
            <a:r>
              <a:rPr lang="uk-UA" dirty="0" smtClean="0">
                <a:solidFill>
                  <a:schemeClr val="bg1"/>
                </a:solidFill>
              </a:rPr>
              <a:t> 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2650" y="1866528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2651" y="4365104"/>
            <a:ext cx="1369068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46648" y="1860010"/>
            <a:ext cx="1321296" cy="1208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4066" y="4365104"/>
            <a:ext cx="1343877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18856" y="1866527"/>
            <a:ext cx="1321296" cy="1202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18856" y="4365104"/>
            <a:ext cx="1321296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7656" y="1860010"/>
            <a:ext cx="1436712" cy="12089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33386" y="4365104"/>
            <a:ext cx="1250982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44" y="1815281"/>
            <a:ext cx="1304925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264" y="1874749"/>
            <a:ext cx="1262063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885" y="1935867"/>
            <a:ext cx="1011237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542" y="1935866"/>
            <a:ext cx="1060450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103" y="4448566"/>
            <a:ext cx="1554163" cy="1090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012" y="4320083"/>
            <a:ext cx="1139825" cy="131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7996" y="4412158"/>
            <a:ext cx="1243013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83" y="4353486"/>
            <a:ext cx="1195387" cy="131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9625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3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" y="0"/>
            <a:ext cx="9143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ПОСУД ЯКИЙ ВИКОРИСТОВУЄТЬСЯ ДЛЯ ПОДРІБНЕННЯ РЕЧОВИН 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2650" y="1866528"/>
            <a:ext cx="1369069" cy="120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2651" y="4365104"/>
            <a:ext cx="1369068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46648" y="1860010"/>
            <a:ext cx="1321296" cy="12089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24066" y="4365104"/>
            <a:ext cx="1343877" cy="1227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18856" y="1866527"/>
            <a:ext cx="1321296" cy="1202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18856" y="4365104"/>
            <a:ext cx="1321296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7656" y="1860010"/>
            <a:ext cx="1436712" cy="12089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33386" y="4365104"/>
            <a:ext cx="1250982" cy="125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44" y="1815281"/>
            <a:ext cx="1304925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264" y="1874749"/>
            <a:ext cx="1262063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885" y="1935867"/>
            <a:ext cx="1011237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542" y="1935866"/>
            <a:ext cx="1060450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103" y="4448566"/>
            <a:ext cx="1554163" cy="1090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012" y="4320083"/>
            <a:ext cx="1139825" cy="131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7996" y="4412158"/>
            <a:ext cx="1243013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83" y="4353486"/>
            <a:ext cx="1195387" cy="131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6090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3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11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340769"/>
            <a:ext cx="7772400" cy="1584176"/>
          </a:xfrm>
        </p:spPr>
        <p:txBody>
          <a:bodyPr>
            <a:normAutofit/>
          </a:bodyPr>
          <a:lstStyle/>
          <a:p>
            <a:r>
              <a:rPr lang="uk-UA" b="1" i="1" dirty="0" smtClean="0">
                <a:solidFill>
                  <a:schemeClr val="bg1"/>
                </a:solidFill>
              </a:rPr>
              <a:t>ВІТАЄМО З ПЕРЕМОГОЮ </a:t>
            </a:r>
            <a:br>
              <a:rPr lang="uk-UA" b="1" i="1" dirty="0" smtClean="0">
                <a:solidFill>
                  <a:schemeClr val="bg1"/>
                </a:solidFill>
              </a:rPr>
            </a:br>
            <a:r>
              <a:rPr lang="uk-UA" b="1" i="1" dirty="0" smtClean="0">
                <a:solidFill>
                  <a:schemeClr val="bg1"/>
                </a:solidFill>
              </a:rPr>
              <a:t>«КРОК ДО ЗІРОК»</a:t>
            </a:r>
            <a:endParaRPr lang="uk-UA" b="1" i="1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27784" y="5013176"/>
            <a:ext cx="4248472" cy="625624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chemeClr val="bg1"/>
                </a:solidFill>
              </a:rPr>
              <a:t>5 клас</a:t>
            </a:r>
            <a:endParaRPr lang="uk-UA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3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745</TotalTime>
  <Words>119</Words>
  <Application>Microsoft Office PowerPoint</Application>
  <PresentationFormat>Экран (4:3)</PresentationFormat>
  <Paragraphs>40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ІНТЕЛЕКТУАЛЬНА ГРА  «КРОК ДО ЗІРОК»</vt:lpstr>
      <vt:lpstr>ПЕРШИЙ ТУР</vt:lpstr>
      <vt:lpstr>ЗНАЙДИ ЛІКАРСЬКУ  РОСЛИНУ</vt:lpstr>
      <vt:lpstr>ЗНАЙДИ РОСЛИНУ  з якої виробляють олію</vt:lpstr>
      <vt:lpstr>ЗНАЙДИ РОСЛИНУ  з якої виробляють цукор</vt:lpstr>
      <vt:lpstr>ЗНАЙДИ РОСЛИНУ  багату на білок</vt:lpstr>
      <vt:lpstr>ДРУГИЙ ТУР</vt:lpstr>
      <vt:lpstr>ЗНАЙДИ ПЛАНЕТУ МАРС</vt:lpstr>
      <vt:lpstr>ЗНАЙДИ КОМЕТУ</vt:lpstr>
      <vt:lpstr>ЗНАЙДИ МІСЯЦЬ</vt:lpstr>
      <vt:lpstr>ЗНАЙДИ АСТЕРОЇД</vt:lpstr>
      <vt:lpstr>ТРЕТІЙ ТУР</vt:lpstr>
      <vt:lpstr>ЗНАЙДИ ЛАСТІВКУ</vt:lpstr>
      <vt:lpstr>ЗНАЙДИ ПТАХА ЯКИЙ ЛІКУЄ ДЕРЕВО</vt:lpstr>
      <vt:lpstr>ЗНАЙДИ ПТАХА ЯКИЙ ПІДКИДАЄ ЯЙЦЯ У ЧУЖІ ГНІЗДА</vt:lpstr>
      <vt:lpstr>ЗНАЙДИ ПТАХА ЯКИЙ ПРИНОСИТЬ НОВИНИ</vt:lpstr>
      <vt:lpstr>ЧЕТВЕРТИЙ ТУР</vt:lpstr>
      <vt:lpstr>ІВАН СІРКО </vt:lpstr>
      <vt:lpstr>ЯРОСЛАВ МУДРИЙ  </vt:lpstr>
      <vt:lpstr>ДАНИЛО ГАЛИЦЬКИЙ  </vt:lpstr>
      <vt:lpstr>БОГДАН ХМЕЛЬНИЦЬКИЙ  </vt:lpstr>
      <vt:lpstr>П'ЯТИЙ ТУР</vt:lpstr>
      <vt:lpstr>ЯКИЙ ІЗ ПРЕДМЕТІВ НАЗИВАЄТЬСЯ БУНЧУК </vt:lpstr>
      <vt:lpstr>ЯКИЙ ІЗ ПРЕДМЕТІВ НАЗИВАЄТЬСЯ ЛЕТАВРАМИ</vt:lpstr>
      <vt:lpstr>ЯКИЙ ІЗ ПРЕДМЕТІВ НАЗИВАЄТЬСЯ КОРОГВИ</vt:lpstr>
      <vt:lpstr>ЯКИЙ ІЗ ПРЕДМЕТІВ НАЗИВАЄТЬСЯ СУРМАМИ</vt:lpstr>
      <vt:lpstr>ШОСТИЙ ТУР</vt:lpstr>
      <vt:lpstr>ХІМІЧНИЙ ПРИЛАД ДЛЯ ЗВАЖУВАННЯ МАСИ РЕЧОВИНИ </vt:lpstr>
      <vt:lpstr>ХІМІЧНИЙ ПОСУД ДЛЯ ВИМІРЮВАННЯ ОБ'ЄМУ </vt:lpstr>
      <vt:lpstr>ПРИЛАД ДЛЯ НАГРІВАННЯ РЕЧОВИН </vt:lpstr>
      <vt:lpstr>ПОСУД ЯКИЙ ВИКОРИСТОВУЄТЬСЯ ДЛЯ ПОДРІБНЕННЯ РЕЧОВИН </vt:lpstr>
      <vt:lpstr>ВІТАЄМО З ПЕРЕМОГОЮ  «КРОК ДО ЗІРОК»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Інтелектуальна гра «Крок до зірок»</dc:title>
  <dc:creator>pc</dc:creator>
  <cp:lastModifiedBy>pc</cp:lastModifiedBy>
  <cp:revision>64</cp:revision>
  <dcterms:created xsi:type="dcterms:W3CDTF">2018-02-10T10:08:02Z</dcterms:created>
  <dcterms:modified xsi:type="dcterms:W3CDTF">2018-02-14T15:43:14Z</dcterms:modified>
</cp:coreProperties>
</file>