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Karla" pitchFamily="2" charset="0"/>
      <p:regular r:id="rId15"/>
      <p:bold r:id="rId16"/>
      <p:italic r:id="rId17"/>
      <p:boldItalic r:id="rId18"/>
    </p:embeddedFont>
    <p:embeddedFont>
      <p:font typeface="Tilt Neon" panose="020B0604020202020204" charset="0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3" d="100"/>
          <a:sy n="123" d="100"/>
        </p:scale>
        <p:origin x="29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82362d93c3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82362d93c3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682362db8d1b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682362db8d1b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682362dd95af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682362dd95af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682362dfd2b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682362dfd2b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682362e1bda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682362e1bda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682362e39fc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682362e39fc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682362e575c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682362e575c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682362e69e2b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682362e69e2b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682362e878a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682362e878a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682362e9d2b9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682362e9d2b9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682362ebad8db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682362ebad8db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682362ed3170e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682362ed3170e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1309" y="412594"/>
            <a:ext cx="3657600" cy="209311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076908" y="824204"/>
            <a:ext cx="4191777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3250" b="1" dirty="0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​2​​2​ травня – Міжнародний день біорізноманіття</a:t>
            </a:r>
            <a:endParaRPr sz="3250" b="1" dirty="0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Вивчаємо важливість різноманіття життя на Землі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923455"/>
            <a:ext cx="3829051" cy="2153841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Що таке біорізноманіття?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Визначення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Біорізноманіття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— це різноманіття всіх живих організмів на Землі: рослин, тварин, грибів та мікроорганізмів.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це важливо?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Підтримує баланс у природі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Забезпечує їжу, ліки, чисту воду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Допомагає адаптуватися до змін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Чим більше різних видів — тим стійкіша екосистема!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2120134"/>
            <a:ext cx="3829051" cy="1760483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Чому біорізноманіття важливе для людини?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Приклади з життя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Їжа: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різні культури та види тварин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Ліки: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багато ліків створено з рослин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Чисте повітря та вода: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ліси й болота очищують довкілля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Наслідки втрати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Втрата біорізноманіття може призвести до нестачі ресурсів, хвороб, змін клімату.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1" y="1205277"/>
            <a:ext cx="3829049" cy="2415246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Основні причини зникнення видів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76" name="Google Shape;76;p16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Що загрожує живим організмам?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AutoNum type="arabicPeriod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Знищення середовища існування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(вирубка лісів, розорювання степів)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AutoNum type="arabicPeriod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Забруднення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(хімікати, пластик)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AutoNum type="arabicPeriod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Полювання та браконьєрство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AutoNum type="arabicPeriod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Інвазивні види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(види, які витісняють місцевих мешканців)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AutoNum type="arabicPeriod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Кліматичні зміни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Правда чи Неправда і чому? ​✅​  ​❌​ ​🤔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2" name="Google Shape;82;p17"/>
          <p:cNvSpPr txBox="1"/>
          <p:nvPr/>
        </p:nvSpPr>
        <p:spPr>
          <a:xfrm>
            <a:off x="822960" y="1143000"/>
            <a:ext cx="7372500" cy="1143000"/>
          </a:xfrm>
          <a:prstGeom prst="rect">
            <a:avLst/>
          </a:prstGeom>
          <a:solidFill>
            <a:srgbClr val="F4F9FC"/>
          </a:solidFill>
          <a:ln w="457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Зникнення видів відбувається виключно через природні катаклізми, такі як виверження вулканів та землетруси.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3" name="Google Shape;83;p17"/>
          <p:cNvSpPr txBox="1"/>
          <p:nvPr/>
        </p:nvSpPr>
        <p:spPr>
          <a:xfrm>
            <a:off x="2571750" y="28575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​👍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4" name="Google Shape;84;p17"/>
          <p:cNvSpPr txBox="1"/>
          <p:nvPr/>
        </p:nvSpPr>
        <p:spPr>
          <a:xfrm>
            <a:off x="2571750" y="34290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20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ПРАВДА</a:t>
            </a:r>
            <a:endParaRPr sz="20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5" name="Google Shape;85;p17"/>
          <p:cNvSpPr txBox="1"/>
          <p:nvPr/>
        </p:nvSpPr>
        <p:spPr>
          <a:xfrm>
            <a:off x="4857750" y="28575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​👎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4857750" y="34290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20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НЕПРАВДА</a:t>
            </a:r>
            <a:endParaRPr sz="20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Тепер час пояснити чому...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Правда чи Неправда і чому? ​✅​  ​❌​ ​🤔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822960" y="1143000"/>
            <a:ext cx="7372500" cy="1143000"/>
          </a:xfrm>
          <a:prstGeom prst="rect">
            <a:avLst/>
          </a:prstGeom>
          <a:solidFill>
            <a:srgbClr val="F4F9FC"/>
          </a:solidFill>
          <a:ln w="457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Зникнення видів відбувається виключно через природні катаклізми, такі як виверження вулканів та землетруси.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4" name="Google Shape;94;p18"/>
          <p:cNvSpPr txBox="1"/>
          <p:nvPr/>
        </p:nvSpPr>
        <p:spPr>
          <a:xfrm>
            <a:off x="3714750" y="196596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​👎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285750" y="26860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так?</a:t>
            </a:r>
            <a:endParaRPr sz="215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a) </a:t>
            </a:r>
            <a:r>
              <a:rPr lang="en" sz="16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Природні катаклізми можуть бути однією з причин, але основними факторами є діяльність людини, така як знищення середовища існування, забруднення, полювання та браконьєрство, а також інвазивні види та кліматичні зміни.</a:t>
            </a:r>
            <a:endParaRPr sz="16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b) </a:t>
            </a:r>
            <a:r>
              <a:rPr lang="en" sz="16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Природні катаклізми призводять до миттєвого зникнення цілих екосистем, що є основною причиною втрати біорізноманіття.</a:t>
            </a:r>
            <a:endParaRPr sz="16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6" name="Google Shape;96;p18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Відповіді на наступному слайді...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Правда чи Неправда і чому? ​✅​  ​❌​ ​🤔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2" name="Google Shape;102;p19"/>
          <p:cNvSpPr txBox="1"/>
          <p:nvPr/>
        </p:nvSpPr>
        <p:spPr>
          <a:xfrm>
            <a:off x="822960" y="1143000"/>
            <a:ext cx="7372500" cy="1143000"/>
          </a:xfrm>
          <a:prstGeom prst="rect">
            <a:avLst/>
          </a:prstGeom>
          <a:solidFill>
            <a:srgbClr val="F4F9FC"/>
          </a:solidFill>
          <a:ln w="457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Зникнення видів відбувається виключно через природні катаклізми, такі як виверження вулканів та землетруси.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3" name="Google Shape;103;p19"/>
          <p:cNvSpPr txBox="1"/>
          <p:nvPr/>
        </p:nvSpPr>
        <p:spPr>
          <a:xfrm>
            <a:off x="3714750" y="196596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​👎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5" name="Google Shape;105;p19"/>
          <p:cNvSpPr txBox="1"/>
          <p:nvPr/>
        </p:nvSpPr>
        <p:spPr>
          <a:xfrm>
            <a:off x="285750" y="26860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так?</a:t>
            </a:r>
            <a:endParaRPr sz="215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a) </a:t>
            </a:r>
            <a:r>
              <a:rPr lang="en" sz="16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Природні катаклізми можуть бути однією з причин, але основними факторами є діяльність людини, така як знищення середовища існування, забруднення, полювання та браконьєрство, а також інвазивні види та кліматичні зміни. ​✅​</a:t>
            </a:r>
            <a:endParaRPr sz="16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b) </a:t>
            </a:r>
            <a:r>
              <a:rPr lang="en" sz="16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Природні катаклізми призводять до миттєвого зникнення цілих екосистем, що є основною причиною втрати біорізноманіття.</a:t>
            </a:r>
            <a:endParaRPr sz="16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14923" y="1194667"/>
            <a:ext cx="3829051" cy="255394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0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Як людина впливає на біорізноманіття?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112" name="Google Shape;112;p20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Вплив людини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Позитивний: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створення заповідників, відновлення лісів, екологічна освіта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Негативний: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вирубка лісів, забруднення, неконтрольований вилов риби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Висновок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Від наших дій залежить, чи збережеться біорізноманіття для майбутніх поколінь.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" y="2628900"/>
            <a:ext cx="3341605" cy="2228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17841" y="2628900"/>
            <a:ext cx="3366018" cy="22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1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Унікальні види України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2857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Флора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Шафран Гейфеля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Едельвейс альпійський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Сосна кримська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47434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Фауна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Карпатський тритон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Зубр європейський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Стерлядь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7750" y="1294762"/>
            <a:ext cx="3829050" cy="2553976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2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Як зберегти біорізноманіття у своєму регіоні?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128" name="Google Shape;128;p22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Дієві кроки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 смітити в лісі та біля водойм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Саджати місцеві дерева й рослини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 нищити рідкісні квіти та гриби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Брати участь у природоохоронних акціях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Поширювати знання про важливість природи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94952" y="2964"/>
            <a:ext cx="4457700" cy="4555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2810" y="925830"/>
            <a:ext cx="2507264" cy="2451852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3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Творче завдання ​🖼​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️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6" name="Google Shape;136;p23"/>
          <p:cNvSpPr txBox="1"/>
          <p:nvPr/>
        </p:nvSpPr>
        <p:spPr>
          <a:xfrm>
            <a:off x="285750" y="925830"/>
            <a:ext cx="4263300" cy="38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Створи постер!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Створи постер на тему "Біорізноманіття мого краю".  Уяви себе дослідником природи та покажи </a:t>
            </a: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різноманіття рослин і тварин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свого регіону. Згадай про </a:t>
            </a: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зв'язки між ними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та як вони </a:t>
            </a: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впливають одне на одного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Що вам знадобиться: ​🎨​ ​🖌​️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Папір, Кольорові олівці/фломастери/фарби, Ножиці, Клей, Фотографії/малюнки рослин і тварин вашого краю, Природні матеріали (за бажанням: листя, гілочки, камінц</a:t>
            </a:r>
            <a:r>
              <a:rPr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і)</a:t>
            </a:r>
            <a:endParaRPr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81600" y="1368490"/>
            <a:ext cx="3590925" cy="1660849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040F0F"/>
                </a:solidFill>
                <a:latin typeface="Tilt Neon"/>
                <a:ea typeface="Tilt Neon"/>
                <a:cs typeface="Tilt Neon"/>
                <a:sym typeface="Tilt Neon"/>
              </a:rPr>
              <a:t>Чому ​2​​2​ травня – Міжнародний день біорізноманіття?</a:t>
            </a:r>
            <a:endParaRPr sz="2900" b="1">
              <a:solidFill>
                <a:srgbClr val="040F0F"/>
              </a:solidFill>
              <a:latin typeface="Tilt Neon"/>
              <a:ea typeface="Tilt Neon"/>
              <a:cs typeface="Tilt Neon"/>
              <a:sym typeface="Tilt Neon"/>
            </a:endParaRPr>
          </a:p>
        </p:txBody>
      </p:sp>
      <p:sp>
        <p:nvSpPr>
          <p:cNvPr id="143" name="Google Shape;143;p2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Історія свята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Проголошений ООН у ​2​​0​​0​​0​ році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Мета: нагадати про важливість збереження всіх форм життя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Як святкують?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Проведення уроків, акцій, висадка дерев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Поширення інформації про унікальні види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Пам'ятаймо: збереження природи — справа кожного!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615</Words>
  <Application>Microsoft Office PowerPoint</Application>
  <PresentationFormat>Екран (16:9)</PresentationFormat>
  <Paragraphs>80</Paragraphs>
  <Slides>12</Slides>
  <Notes>12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Tilt Neon</vt:lpstr>
      <vt:lpstr>Karla</vt:lpstr>
      <vt:lpstr>Arial</vt:lpstr>
      <vt:lpstr>Simple Light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User</cp:lastModifiedBy>
  <cp:revision>1</cp:revision>
  <dcterms:modified xsi:type="dcterms:W3CDTF">2025-05-13T15:21:53Z</dcterms:modified>
</cp:coreProperties>
</file>