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56" r:id="rId3"/>
    <p:sldId id="257" r:id="rId4"/>
    <p:sldId id="258" r:id="rId5"/>
    <p:sldId id="260" r:id="rId6"/>
    <p:sldId id="259" r:id="rId7"/>
    <p:sldId id="261" r:id="rId8"/>
    <p:sldId id="262" r:id="rId9"/>
    <p:sldId id="263" r:id="rId10"/>
    <p:sldId id="265" r:id="rId11"/>
    <p:sldId id="266" r:id="rId12"/>
    <p:sldId id="267" r:id="rId13"/>
    <p:sldId id="264" r:id="rId14"/>
    <p:sldId id="271" r:id="rId15"/>
    <p:sldId id="272" r:id="rId16"/>
    <p:sldId id="273" r:id="rId17"/>
    <p:sldId id="274" r:id="rId18"/>
    <p:sldId id="275" r:id="rId19"/>
    <p:sldId id="270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A60A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5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49DFDB-51BC-4CD7-A044-6EC64B8402BC}" type="doc">
      <dgm:prSet loTypeId="urn:microsoft.com/office/officeart/2005/8/layout/hList3" loCatId="list" qsTypeId="urn:microsoft.com/office/officeart/2005/8/quickstyle/3d2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694CEEC-DE74-4C69-BD9E-04765D18003D}">
      <dgm:prSet phldrT="[Текст]"/>
      <dgm:spPr/>
      <dgm:t>
        <a:bodyPr/>
        <a:lstStyle/>
        <a:p>
          <a:r>
            <a:rPr lang="uk-UA" i="1" dirty="0" smtClean="0">
              <a:solidFill>
                <a:srgbClr val="FF0000"/>
              </a:solidFill>
              <a:latin typeface="Georgia" pitchFamily="18" charset="0"/>
            </a:rPr>
            <a:t>Природні явища</a:t>
          </a:r>
          <a:endParaRPr lang="ru-RU" i="1" dirty="0">
            <a:solidFill>
              <a:srgbClr val="FF0000"/>
            </a:solidFill>
            <a:latin typeface="Georgia" pitchFamily="18" charset="0"/>
          </a:endParaRPr>
        </a:p>
      </dgm:t>
    </dgm:pt>
    <dgm:pt modelId="{07E11385-BCA1-4BE4-9418-A9592CA2AE80}" type="parTrans" cxnId="{F31E4A0C-E187-4DC6-BFE1-E5F8754BBE2C}">
      <dgm:prSet/>
      <dgm:spPr/>
      <dgm:t>
        <a:bodyPr/>
        <a:lstStyle/>
        <a:p>
          <a:endParaRPr lang="ru-RU"/>
        </a:p>
      </dgm:t>
    </dgm:pt>
    <dgm:pt modelId="{80A64DFC-7D53-4196-94CF-21E8E4365A16}" type="sibTrans" cxnId="{F31E4A0C-E187-4DC6-BFE1-E5F8754BBE2C}">
      <dgm:prSet/>
      <dgm:spPr/>
      <dgm:t>
        <a:bodyPr/>
        <a:lstStyle/>
        <a:p>
          <a:endParaRPr lang="ru-RU"/>
        </a:p>
      </dgm:t>
    </dgm:pt>
    <dgm:pt modelId="{B046D205-3723-4B99-B581-4ED7DB6770D3}">
      <dgm:prSet phldrT="[Текст]"/>
      <dgm:spPr/>
      <dgm:t>
        <a:bodyPr/>
        <a:lstStyle/>
        <a:p>
          <a:r>
            <a:rPr lang="uk-UA" b="1" i="1" dirty="0" smtClean="0">
              <a:solidFill>
                <a:schemeClr val="accent6">
                  <a:lumMod val="40000"/>
                  <a:lumOff val="60000"/>
                </a:schemeClr>
              </a:solidFill>
            </a:rPr>
            <a:t>фізичні</a:t>
          </a:r>
          <a:endParaRPr lang="ru-RU" b="1" i="1" dirty="0">
            <a:solidFill>
              <a:schemeClr val="accent6">
                <a:lumMod val="40000"/>
                <a:lumOff val="60000"/>
              </a:schemeClr>
            </a:solidFill>
          </a:endParaRPr>
        </a:p>
      </dgm:t>
    </dgm:pt>
    <dgm:pt modelId="{41008A18-AC78-40B2-A557-80B022D8FC1F}" type="parTrans" cxnId="{6DF20F20-E298-4EAC-B255-0E6FAEA99EB7}">
      <dgm:prSet/>
      <dgm:spPr/>
      <dgm:t>
        <a:bodyPr/>
        <a:lstStyle/>
        <a:p>
          <a:endParaRPr lang="ru-RU"/>
        </a:p>
      </dgm:t>
    </dgm:pt>
    <dgm:pt modelId="{684D2B50-B8CB-466D-8761-FC928A40AFC4}" type="sibTrans" cxnId="{6DF20F20-E298-4EAC-B255-0E6FAEA99EB7}">
      <dgm:prSet/>
      <dgm:spPr/>
      <dgm:t>
        <a:bodyPr/>
        <a:lstStyle/>
        <a:p>
          <a:endParaRPr lang="ru-RU"/>
        </a:p>
      </dgm:t>
    </dgm:pt>
    <dgm:pt modelId="{C409BF69-F4F7-48BA-848F-46B5A28D507B}">
      <dgm:prSet phldrT="[Текст]"/>
      <dgm:spPr/>
      <dgm:t>
        <a:bodyPr/>
        <a:lstStyle/>
        <a:p>
          <a:r>
            <a:rPr lang="uk-UA" b="1" i="1" dirty="0" smtClean="0">
              <a:solidFill>
                <a:srgbClr val="A60A88"/>
              </a:solidFill>
            </a:rPr>
            <a:t>хімічні</a:t>
          </a:r>
          <a:endParaRPr lang="ru-RU" b="1" i="1" dirty="0">
            <a:solidFill>
              <a:srgbClr val="A60A88"/>
            </a:solidFill>
          </a:endParaRPr>
        </a:p>
      </dgm:t>
    </dgm:pt>
    <dgm:pt modelId="{4EAF0B54-E6B3-40BC-9624-B6B6C1B6685F}" type="parTrans" cxnId="{10C037C7-3238-4128-8571-353FAD7746BA}">
      <dgm:prSet/>
      <dgm:spPr/>
      <dgm:t>
        <a:bodyPr/>
        <a:lstStyle/>
        <a:p>
          <a:endParaRPr lang="ru-RU"/>
        </a:p>
      </dgm:t>
    </dgm:pt>
    <dgm:pt modelId="{59B45A5E-4EBE-450D-A6A4-860689B1ABBF}" type="sibTrans" cxnId="{10C037C7-3238-4128-8571-353FAD7746BA}">
      <dgm:prSet/>
      <dgm:spPr/>
      <dgm:t>
        <a:bodyPr/>
        <a:lstStyle/>
        <a:p>
          <a:endParaRPr lang="ru-RU"/>
        </a:p>
      </dgm:t>
    </dgm:pt>
    <dgm:pt modelId="{1400D2B6-8565-488B-9D71-63FF493729D5}">
      <dgm:prSet phldrT="[Текст]"/>
      <dgm:spPr/>
      <dgm:t>
        <a:bodyPr/>
        <a:lstStyle/>
        <a:p>
          <a:r>
            <a:rPr lang="uk-UA" b="1" i="1" dirty="0" smtClean="0">
              <a:solidFill>
                <a:srgbClr val="00B050"/>
              </a:solidFill>
            </a:rPr>
            <a:t>біологічні</a:t>
          </a:r>
          <a:endParaRPr lang="ru-RU" b="1" i="1" dirty="0">
            <a:solidFill>
              <a:srgbClr val="00B050"/>
            </a:solidFill>
          </a:endParaRPr>
        </a:p>
      </dgm:t>
    </dgm:pt>
    <dgm:pt modelId="{00E5D5DB-02DD-4C5C-96CC-8FCD46EDDC4E}" type="parTrans" cxnId="{B8C06361-D330-416C-A667-F20E75CDAEC4}">
      <dgm:prSet/>
      <dgm:spPr/>
      <dgm:t>
        <a:bodyPr/>
        <a:lstStyle/>
        <a:p>
          <a:endParaRPr lang="ru-RU"/>
        </a:p>
      </dgm:t>
    </dgm:pt>
    <dgm:pt modelId="{2AD719FD-9A8E-47D8-BEF1-13D885C3FAC4}" type="sibTrans" cxnId="{B8C06361-D330-416C-A667-F20E75CDAEC4}">
      <dgm:prSet/>
      <dgm:spPr/>
      <dgm:t>
        <a:bodyPr/>
        <a:lstStyle/>
        <a:p>
          <a:endParaRPr lang="ru-RU"/>
        </a:p>
      </dgm:t>
    </dgm:pt>
    <dgm:pt modelId="{5E2AEF7B-19D5-4CEB-993F-604303D5E581}" type="pres">
      <dgm:prSet presAssocID="{2149DFDB-51BC-4CD7-A044-6EC64B8402BC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92EB281-7485-43FB-A558-D880CE1F2857}" type="pres">
      <dgm:prSet presAssocID="{3694CEEC-DE74-4C69-BD9E-04765D18003D}" presName="roof" presStyleLbl="dkBgShp" presStyleIdx="0" presStyleCnt="2"/>
      <dgm:spPr/>
      <dgm:t>
        <a:bodyPr/>
        <a:lstStyle/>
        <a:p>
          <a:endParaRPr lang="ru-RU"/>
        </a:p>
      </dgm:t>
    </dgm:pt>
    <dgm:pt modelId="{161EE855-6CB3-4F41-85B2-EAE4F6DC4BC7}" type="pres">
      <dgm:prSet presAssocID="{3694CEEC-DE74-4C69-BD9E-04765D18003D}" presName="pillars" presStyleCnt="0"/>
      <dgm:spPr/>
    </dgm:pt>
    <dgm:pt modelId="{90CC35AC-EA1C-44A3-AFB3-23A41E33E442}" type="pres">
      <dgm:prSet presAssocID="{3694CEEC-DE74-4C69-BD9E-04765D18003D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2BA77F-B00E-47B1-9129-B2DD31E91C13}" type="pres">
      <dgm:prSet presAssocID="{C409BF69-F4F7-48BA-848F-46B5A28D507B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6929A1-E349-4AD6-9C7A-C50B0EE1D6FC}" type="pres">
      <dgm:prSet presAssocID="{1400D2B6-8565-488B-9D71-63FF493729D5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631EC9-B0B5-418B-9CCF-D20345B1BF1B}" type="pres">
      <dgm:prSet presAssocID="{3694CEEC-DE74-4C69-BD9E-04765D18003D}" presName="base" presStyleLbl="dkBgShp" presStyleIdx="1" presStyleCnt="2"/>
      <dgm:spPr/>
    </dgm:pt>
  </dgm:ptLst>
  <dgm:cxnLst>
    <dgm:cxn modelId="{F31E4A0C-E187-4DC6-BFE1-E5F8754BBE2C}" srcId="{2149DFDB-51BC-4CD7-A044-6EC64B8402BC}" destId="{3694CEEC-DE74-4C69-BD9E-04765D18003D}" srcOrd="0" destOrd="0" parTransId="{07E11385-BCA1-4BE4-9418-A9592CA2AE80}" sibTransId="{80A64DFC-7D53-4196-94CF-21E8E4365A16}"/>
    <dgm:cxn modelId="{369AF16D-0B99-4DD0-B3F0-2B18F72F00DC}" type="presOf" srcId="{3694CEEC-DE74-4C69-BD9E-04765D18003D}" destId="{392EB281-7485-43FB-A558-D880CE1F2857}" srcOrd="0" destOrd="0" presId="urn:microsoft.com/office/officeart/2005/8/layout/hList3"/>
    <dgm:cxn modelId="{6DF20F20-E298-4EAC-B255-0E6FAEA99EB7}" srcId="{3694CEEC-DE74-4C69-BD9E-04765D18003D}" destId="{B046D205-3723-4B99-B581-4ED7DB6770D3}" srcOrd="0" destOrd="0" parTransId="{41008A18-AC78-40B2-A557-80B022D8FC1F}" sibTransId="{684D2B50-B8CB-466D-8761-FC928A40AFC4}"/>
    <dgm:cxn modelId="{0B28C38F-BACC-41BE-8E10-1C9D9B0A4DD6}" type="presOf" srcId="{1400D2B6-8565-488B-9D71-63FF493729D5}" destId="{A06929A1-E349-4AD6-9C7A-C50B0EE1D6FC}" srcOrd="0" destOrd="0" presId="urn:microsoft.com/office/officeart/2005/8/layout/hList3"/>
    <dgm:cxn modelId="{06D8BF3B-620B-4AA5-BC46-9EBA7E4D26E0}" type="presOf" srcId="{2149DFDB-51BC-4CD7-A044-6EC64B8402BC}" destId="{5E2AEF7B-19D5-4CEB-993F-604303D5E581}" srcOrd="0" destOrd="0" presId="urn:microsoft.com/office/officeart/2005/8/layout/hList3"/>
    <dgm:cxn modelId="{B89D2BC1-9119-4A3E-B04A-81EF0AAB9899}" type="presOf" srcId="{C409BF69-F4F7-48BA-848F-46B5A28D507B}" destId="{542BA77F-B00E-47B1-9129-B2DD31E91C13}" srcOrd="0" destOrd="0" presId="urn:microsoft.com/office/officeart/2005/8/layout/hList3"/>
    <dgm:cxn modelId="{A46A2924-D18E-4ABD-80D7-7D545C5D6B88}" type="presOf" srcId="{B046D205-3723-4B99-B581-4ED7DB6770D3}" destId="{90CC35AC-EA1C-44A3-AFB3-23A41E33E442}" srcOrd="0" destOrd="0" presId="urn:microsoft.com/office/officeart/2005/8/layout/hList3"/>
    <dgm:cxn modelId="{B8C06361-D330-416C-A667-F20E75CDAEC4}" srcId="{3694CEEC-DE74-4C69-BD9E-04765D18003D}" destId="{1400D2B6-8565-488B-9D71-63FF493729D5}" srcOrd="2" destOrd="0" parTransId="{00E5D5DB-02DD-4C5C-96CC-8FCD46EDDC4E}" sibTransId="{2AD719FD-9A8E-47D8-BEF1-13D885C3FAC4}"/>
    <dgm:cxn modelId="{10C037C7-3238-4128-8571-353FAD7746BA}" srcId="{3694CEEC-DE74-4C69-BD9E-04765D18003D}" destId="{C409BF69-F4F7-48BA-848F-46B5A28D507B}" srcOrd="1" destOrd="0" parTransId="{4EAF0B54-E6B3-40BC-9624-B6B6C1B6685F}" sibTransId="{59B45A5E-4EBE-450D-A6A4-860689B1ABBF}"/>
    <dgm:cxn modelId="{78D37334-51AE-4185-A147-1624D7EE821A}" type="presParOf" srcId="{5E2AEF7B-19D5-4CEB-993F-604303D5E581}" destId="{392EB281-7485-43FB-A558-D880CE1F2857}" srcOrd="0" destOrd="0" presId="urn:microsoft.com/office/officeart/2005/8/layout/hList3"/>
    <dgm:cxn modelId="{A3FA6DA2-5FEF-4871-94E3-C6610BBD945F}" type="presParOf" srcId="{5E2AEF7B-19D5-4CEB-993F-604303D5E581}" destId="{161EE855-6CB3-4F41-85B2-EAE4F6DC4BC7}" srcOrd="1" destOrd="0" presId="urn:microsoft.com/office/officeart/2005/8/layout/hList3"/>
    <dgm:cxn modelId="{1CF047C0-67B1-410B-B148-00E5F081D4F4}" type="presParOf" srcId="{161EE855-6CB3-4F41-85B2-EAE4F6DC4BC7}" destId="{90CC35AC-EA1C-44A3-AFB3-23A41E33E442}" srcOrd="0" destOrd="0" presId="urn:microsoft.com/office/officeart/2005/8/layout/hList3"/>
    <dgm:cxn modelId="{D4027718-07AC-4B1C-870C-4F14CF9C8195}" type="presParOf" srcId="{161EE855-6CB3-4F41-85B2-EAE4F6DC4BC7}" destId="{542BA77F-B00E-47B1-9129-B2DD31E91C13}" srcOrd="1" destOrd="0" presId="urn:microsoft.com/office/officeart/2005/8/layout/hList3"/>
    <dgm:cxn modelId="{62937024-544F-4D71-AA9E-E62EB4AE00CA}" type="presParOf" srcId="{161EE855-6CB3-4F41-85B2-EAE4F6DC4BC7}" destId="{A06929A1-E349-4AD6-9C7A-C50B0EE1D6FC}" srcOrd="2" destOrd="0" presId="urn:microsoft.com/office/officeart/2005/8/layout/hList3"/>
    <dgm:cxn modelId="{F957FE2F-341A-4947-8809-C49F34D92A19}" type="presParOf" srcId="{5E2AEF7B-19D5-4CEB-993F-604303D5E581}" destId="{B2631EC9-B0B5-418B-9CCF-D20345B1BF1B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0256D89-0387-4301-BDF6-A59E8A86BFFE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0CEBC99-E849-439E-97F0-41D104885DB6}">
      <dgm:prSet phldrT="[Текст]"/>
      <dgm:spPr>
        <a:solidFill>
          <a:srgbClr val="00B0F0"/>
        </a:solidFill>
        <a:ln w="63500">
          <a:solidFill>
            <a:srgbClr val="FFC000"/>
          </a:solidFill>
        </a:ln>
      </dgm:spPr>
      <dgm:t>
        <a:bodyPr/>
        <a:lstStyle/>
        <a:p>
          <a:pPr algn="ctr"/>
          <a:r>
            <a:rPr lang="uk-UA" sz="3500" b="1" dirty="0" smtClean="0">
              <a:solidFill>
                <a:srgbClr val="FF0000"/>
              </a:solidFill>
              <a:latin typeface="Georgia" pitchFamily="18" charset="0"/>
            </a:rPr>
            <a:t>Фізичні явища</a:t>
          </a:r>
          <a:endParaRPr lang="ru-RU" sz="3500" b="1" dirty="0">
            <a:solidFill>
              <a:srgbClr val="FF0000"/>
            </a:solidFill>
            <a:latin typeface="Georgia" pitchFamily="18" charset="0"/>
          </a:endParaRPr>
        </a:p>
      </dgm:t>
    </dgm:pt>
    <dgm:pt modelId="{178FE929-F14B-4AF3-92BD-F029853731F5}" type="parTrans" cxnId="{60649BFB-DE00-4F26-9A17-A7854FD69387}">
      <dgm:prSet/>
      <dgm:spPr/>
      <dgm:t>
        <a:bodyPr/>
        <a:lstStyle/>
        <a:p>
          <a:endParaRPr lang="ru-RU"/>
        </a:p>
      </dgm:t>
    </dgm:pt>
    <dgm:pt modelId="{20C5463C-99B2-4B7F-9E45-410FDAFC0BB7}" type="sibTrans" cxnId="{60649BFB-DE00-4F26-9A17-A7854FD69387}">
      <dgm:prSet/>
      <dgm:spPr/>
      <dgm:t>
        <a:bodyPr/>
        <a:lstStyle/>
        <a:p>
          <a:endParaRPr lang="ru-RU"/>
        </a:p>
      </dgm:t>
    </dgm:pt>
    <dgm:pt modelId="{ADF8F127-F8BF-416D-9085-E831DB97E17F}">
      <dgm:prSet phldrT="[Текст]" custT="1"/>
      <dgm:spPr>
        <a:solidFill>
          <a:srgbClr val="00B0F0"/>
        </a:solidFill>
        <a:ln w="63500">
          <a:solidFill>
            <a:srgbClr val="FFC000"/>
          </a:solidFill>
        </a:ln>
      </dgm:spPr>
      <dgm:t>
        <a:bodyPr/>
        <a:lstStyle/>
        <a:p>
          <a:pPr algn="l"/>
          <a:r>
            <a:rPr lang="uk-UA" sz="2000" b="1" dirty="0" smtClean="0">
              <a:solidFill>
                <a:srgbClr val="7030A0"/>
              </a:solidFill>
            </a:rPr>
            <a:t>Зміна агрегатного стану, форми, положення відносно інших тіл.</a:t>
          </a:r>
          <a:endParaRPr lang="ru-RU" sz="2000" b="1" dirty="0">
            <a:solidFill>
              <a:srgbClr val="7030A0"/>
            </a:solidFill>
          </a:endParaRPr>
        </a:p>
      </dgm:t>
    </dgm:pt>
    <dgm:pt modelId="{1612F3A6-6FB4-4350-9796-3098252CE339}" type="parTrans" cxnId="{61E2A699-1EDC-4575-9596-5E234F40159F}">
      <dgm:prSet/>
      <dgm:spPr/>
      <dgm:t>
        <a:bodyPr/>
        <a:lstStyle/>
        <a:p>
          <a:endParaRPr lang="ru-RU"/>
        </a:p>
      </dgm:t>
    </dgm:pt>
    <dgm:pt modelId="{9C755997-E9D3-4171-A1AA-9229B3DB3D8F}" type="sibTrans" cxnId="{61E2A699-1EDC-4575-9596-5E234F40159F}">
      <dgm:prSet/>
      <dgm:spPr/>
      <dgm:t>
        <a:bodyPr/>
        <a:lstStyle/>
        <a:p>
          <a:endParaRPr lang="ru-RU"/>
        </a:p>
      </dgm:t>
    </dgm:pt>
    <dgm:pt modelId="{DEB77118-4487-4CBE-8F97-B7BB30BD8B78}">
      <dgm:prSet phldrT="[Текст]" custT="1"/>
      <dgm:spPr>
        <a:solidFill>
          <a:srgbClr val="FF0000"/>
        </a:solidFill>
        <a:ln w="63500">
          <a:solidFill>
            <a:srgbClr val="FFC000"/>
          </a:solidFill>
        </a:ln>
      </dgm:spPr>
      <dgm:t>
        <a:bodyPr/>
        <a:lstStyle/>
        <a:p>
          <a:pPr algn="ctr"/>
          <a:r>
            <a:rPr lang="uk-UA" sz="3200" b="1" dirty="0" smtClean="0">
              <a:solidFill>
                <a:srgbClr val="00B050"/>
              </a:solidFill>
              <a:latin typeface="Georgia" pitchFamily="18" charset="0"/>
            </a:rPr>
            <a:t>Хімічні явища</a:t>
          </a:r>
          <a:endParaRPr lang="ru-RU" sz="3200" b="1" dirty="0">
            <a:solidFill>
              <a:srgbClr val="00B050"/>
            </a:solidFill>
            <a:latin typeface="Georgia" pitchFamily="18" charset="0"/>
          </a:endParaRPr>
        </a:p>
      </dgm:t>
    </dgm:pt>
    <dgm:pt modelId="{F0A8D6D3-F65C-4DF8-964A-FE6EDE60E481}" type="parTrans" cxnId="{C7590ECE-CAC7-4A0A-BE33-1AF0D7CC9B06}">
      <dgm:prSet/>
      <dgm:spPr/>
      <dgm:t>
        <a:bodyPr/>
        <a:lstStyle/>
        <a:p>
          <a:endParaRPr lang="ru-RU"/>
        </a:p>
      </dgm:t>
    </dgm:pt>
    <dgm:pt modelId="{8CD30FB0-552C-4979-B281-79FEFC20C840}" type="sibTrans" cxnId="{C7590ECE-CAC7-4A0A-BE33-1AF0D7CC9B06}">
      <dgm:prSet/>
      <dgm:spPr/>
      <dgm:t>
        <a:bodyPr/>
        <a:lstStyle/>
        <a:p>
          <a:endParaRPr lang="ru-RU"/>
        </a:p>
      </dgm:t>
    </dgm:pt>
    <dgm:pt modelId="{F2155221-2250-4896-B810-F0089F0A1C4E}">
      <dgm:prSet phldrT="[Текст]"/>
      <dgm:spPr>
        <a:solidFill>
          <a:srgbClr val="FF0000"/>
        </a:solidFill>
        <a:ln w="63500">
          <a:solidFill>
            <a:srgbClr val="FFC000"/>
          </a:solidFill>
        </a:ln>
      </dgm:spPr>
      <dgm:t>
        <a:bodyPr/>
        <a:lstStyle/>
        <a:p>
          <a:pPr algn="l"/>
          <a:r>
            <a:rPr lang="uk-UA" sz="2000" b="1" dirty="0" smtClean="0">
              <a:solidFill>
                <a:srgbClr val="00B0F0"/>
              </a:solidFill>
            </a:rPr>
            <a:t>Одні речовини перетворюються на інші</a:t>
          </a:r>
          <a:endParaRPr lang="ru-RU" sz="2000" b="1" dirty="0">
            <a:solidFill>
              <a:srgbClr val="00B0F0"/>
            </a:solidFill>
          </a:endParaRPr>
        </a:p>
      </dgm:t>
    </dgm:pt>
    <dgm:pt modelId="{287AFE68-00A2-4DA9-825E-1F016EABEECE}" type="parTrans" cxnId="{C51729CC-0CE8-4481-A865-A1F5180B174B}">
      <dgm:prSet/>
      <dgm:spPr/>
      <dgm:t>
        <a:bodyPr/>
        <a:lstStyle/>
        <a:p>
          <a:endParaRPr lang="ru-RU"/>
        </a:p>
      </dgm:t>
    </dgm:pt>
    <dgm:pt modelId="{588DC4F0-4498-4743-B089-D1738A7AF35B}" type="sibTrans" cxnId="{C51729CC-0CE8-4481-A865-A1F5180B174B}">
      <dgm:prSet/>
      <dgm:spPr/>
      <dgm:t>
        <a:bodyPr/>
        <a:lstStyle/>
        <a:p>
          <a:endParaRPr lang="ru-RU"/>
        </a:p>
      </dgm:t>
    </dgm:pt>
    <dgm:pt modelId="{2D2ACD56-8244-436B-B3E3-F146DF91384A}">
      <dgm:prSet phldrT="[Текст]" custT="1"/>
      <dgm:spPr>
        <a:solidFill>
          <a:srgbClr val="00B050"/>
        </a:solidFill>
        <a:ln w="63500">
          <a:solidFill>
            <a:srgbClr val="FFC000"/>
          </a:solidFill>
        </a:ln>
      </dgm:spPr>
      <dgm:t>
        <a:bodyPr/>
        <a:lstStyle/>
        <a:p>
          <a:pPr algn="ctr"/>
          <a:r>
            <a:rPr lang="uk-UA" sz="3200" b="1" dirty="0" smtClean="0">
              <a:solidFill>
                <a:srgbClr val="00B0F0"/>
              </a:solidFill>
              <a:latin typeface="Georgia" pitchFamily="18" charset="0"/>
            </a:rPr>
            <a:t>Біологічні явища</a:t>
          </a:r>
          <a:endParaRPr lang="ru-RU" sz="3200" b="1" dirty="0">
            <a:solidFill>
              <a:srgbClr val="00B0F0"/>
            </a:solidFill>
            <a:latin typeface="Georgia" pitchFamily="18" charset="0"/>
          </a:endParaRPr>
        </a:p>
      </dgm:t>
    </dgm:pt>
    <dgm:pt modelId="{DC658754-BE61-4238-B21A-13BCE2DC0D85}" type="parTrans" cxnId="{F00AA8AA-68C6-4F44-9DED-14EFAD6C46AC}">
      <dgm:prSet/>
      <dgm:spPr/>
      <dgm:t>
        <a:bodyPr/>
        <a:lstStyle/>
        <a:p>
          <a:endParaRPr lang="ru-RU"/>
        </a:p>
      </dgm:t>
    </dgm:pt>
    <dgm:pt modelId="{FC4549C0-6AA5-445D-B9DC-B1355C2FAFCF}" type="sibTrans" cxnId="{F00AA8AA-68C6-4F44-9DED-14EFAD6C46AC}">
      <dgm:prSet/>
      <dgm:spPr/>
      <dgm:t>
        <a:bodyPr/>
        <a:lstStyle/>
        <a:p>
          <a:endParaRPr lang="ru-RU"/>
        </a:p>
      </dgm:t>
    </dgm:pt>
    <dgm:pt modelId="{0F52A66C-44F7-4DBC-AFA4-0777C870D481}">
      <dgm:prSet phldrT="[Текст]"/>
      <dgm:spPr>
        <a:solidFill>
          <a:srgbClr val="00B050"/>
        </a:solidFill>
        <a:ln w="63500">
          <a:solidFill>
            <a:srgbClr val="FFC000"/>
          </a:solidFill>
        </a:ln>
      </dgm:spPr>
      <dgm:t>
        <a:bodyPr/>
        <a:lstStyle/>
        <a:p>
          <a:pPr algn="l"/>
          <a:r>
            <a:rPr lang="uk-UA" sz="2000" b="1" dirty="0" smtClean="0">
              <a:solidFill>
                <a:srgbClr val="FF0000"/>
              </a:solidFill>
            </a:rPr>
            <a:t>Явища в живій природі (народження, ріст, розвиток…)</a:t>
          </a:r>
          <a:endParaRPr lang="ru-RU" sz="2000" b="1" dirty="0">
            <a:solidFill>
              <a:srgbClr val="FF0000"/>
            </a:solidFill>
          </a:endParaRPr>
        </a:p>
      </dgm:t>
    </dgm:pt>
    <dgm:pt modelId="{39944BA8-0DB3-4147-8010-881A44F62061}" type="parTrans" cxnId="{A0F7D64B-1634-4250-AB31-ECB0EA8FA7E8}">
      <dgm:prSet/>
      <dgm:spPr/>
      <dgm:t>
        <a:bodyPr/>
        <a:lstStyle/>
        <a:p>
          <a:endParaRPr lang="ru-RU"/>
        </a:p>
      </dgm:t>
    </dgm:pt>
    <dgm:pt modelId="{210A3605-B0CE-4929-B263-9E4F202DFF70}" type="sibTrans" cxnId="{A0F7D64B-1634-4250-AB31-ECB0EA8FA7E8}">
      <dgm:prSet/>
      <dgm:spPr/>
      <dgm:t>
        <a:bodyPr/>
        <a:lstStyle/>
        <a:p>
          <a:endParaRPr lang="ru-RU"/>
        </a:p>
      </dgm:t>
    </dgm:pt>
    <dgm:pt modelId="{3F0E117A-CB79-4574-90AE-782D8466F974}" type="pres">
      <dgm:prSet presAssocID="{C0256D89-0387-4301-BDF6-A59E8A86BFFE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9BC906E-B845-42A7-98CE-901FE685EBD5}" type="pres">
      <dgm:prSet presAssocID="{80CEBC99-E849-439E-97F0-41D104885DB6}" presName="comp" presStyleCnt="0"/>
      <dgm:spPr/>
    </dgm:pt>
    <dgm:pt modelId="{C6E71375-C981-499C-B20E-34537C814CA4}" type="pres">
      <dgm:prSet presAssocID="{80CEBC99-E849-439E-97F0-41D104885DB6}" presName="box" presStyleLbl="node1" presStyleIdx="0" presStyleCnt="3" custLinFactNeighborX="388" custLinFactNeighborY="1242"/>
      <dgm:spPr/>
      <dgm:t>
        <a:bodyPr/>
        <a:lstStyle/>
        <a:p>
          <a:endParaRPr lang="ru-RU"/>
        </a:p>
      </dgm:t>
    </dgm:pt>
    <dgm:pt modelId="{49237DE7-FE51-49E6-8E6D-397FF2C61F78}" type="pres">
      <dgm:prSet presAssocID="{80CEBC99-E849-439E-97F0-41D104885DB6}" presName="img" presStyleLbl="fgImgPlace1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271F9B9F-97FE-45AB-80C9-B3859B814BCC}" type="pres">
      <dgm:prSet presAssocID="{80CEBC99-E849-439E-97F0-41D104885DB6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B8B9E2-4DE5-408B-BE73-4DB1831DCC0B}" type="pres">
      <dgm:prSet presAssocID="{20C5463C-99B2-4B7F-9E45-410FDAFC0BB7}" presName="spacer" presStyleCnt="0"/>
      <dgm:spPr/>
    </dgm:pt>
    <dgm:pt modelId="{B2516425-27A1-4725-89CE-27E3EFBE279A}" type="pres">
      <dgm:prSet presAssocID="{DEB77118-4487-4CBE-8F97-B7BB30BD8B78}" presName="comp" presStyleCnt="0"/>
      <dgm:spPr/>
    </dgm:pt>
    <dgm:pt modelId="{DF55CA2D-CC7C-4C6E-B02B-98F5FF09D957}" type="pres">
      <dgm:prSet presAssocID="{DEB77118-4487-4CBE-8F97-B7BB30BD8B78}" presName="box" presStyleLbl="node1" presStyleIdx="1" presStyleCnt="3"/>
      <dgm:spPr/>
      <dgm:t>
        <a:bodyPr/>
        <a:lstStyle/>
        <a:p>
          <a:endParaRPr lang="ru-RU"/>
        </a:p>
      </dgm:t>
    </dgm:pt>
    <dgm:pt modelId="{4F1B1785-2ED0-4C16-B8AF-7B1AF27DD9F8}" type="pres">
      <dgm:prSet presAssocID="{DEB77118-4487-4CBE-8F97-B7BB30BD8B78}" presName="img" presStyleLbl="fgImgPlace1" presStyleIdx="1" presStyleCnt="3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FBB3C8AD-9C97-4A81-A0CD-14EE627FB303}" type="pres">
      <dgm:prSet presAssocID="{DEB77118-4487-4CBE-8F97-B7BB30BD8B78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525112-7C7F-49D4-A5A7-19302C18B366}" type="pres">
      <dgm:prSet presAssocID="{8CD30FB0-552C-4979-B281-79FEFC20C840}" presName="spacer" presStyleCnt="0"/>
      <dgm:spPr/>
    </dgm:pt>
    <dgm:pt modelId="{9DDF24B1-68D4-4D5B-AA0E-9F0A56D44F64}" type="pres">
      <dgm:prSet presAssocID="{2D2ACD56-8244-436B-B3E3-F146DF91384A}" presName="comp" presStyleCnt="0"/>
      <dgm:spPr/>
    </dgm:pt>
    <dgm:pt modelId="{24C5400A-92E8-45F6-A2B4-89DCD81DBA7E}" type="pres">
      <dgm:prSet presAssocID="{2D2ACD56-8244-436B-B3E3-F146DF91384A}" presName="box" presStyleLbl="node1" presStyleIdx="2" presStyleCnt="3"/>
      <dgm:spPr/>
      <dgm:t>
        <a:bodyPr/>
        <a:lstStyle/>
        <a:p>
          <a:endParaRPr lang="ru-RU"/>
        </a:p>
      </dgm:t>
    </dgm:pt>
    <dgm:pt modelId="{B69FEFC0-62E5-4F54-A94A-72465EAB9BB8}" type="pres">
      <dgm:prSet presAssocID="{2D2ACD56-8244-436B-B3E3-F146DF91384A}" presName="img" presStyleLbl="fgImgPlace1" presStyleIdx="2" presStyleCnt="3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9F35D7D8-018C-4844-B56E-592307E48D31}" type="pres">
      <dgm:prSet presAssocID="{2D2ACD56-8244-436B-B3E3-F146DF91384A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0F7D64B-1634-4250-AB31-ECB0EA8FA7E8}" srcId="{2D2ACD56-8244-436B-B3E3-F146DF91384A}" destId="{0F52A66C-44F7-4DBC-AFA4-0777C870D481}" srcOrd="0" destOrd="0" parTransId="{39944BA8-0DB3-4147-8010-881A44F62061}" sibTransId="{210A3605-B0CE-4929-B263-9E4F202DFF70}"/>
    <dgm:cxn modelId="{5967F4E7-2C0C-44E0-8538-99C29F636B39}" type="presOf" srcId="{DEB77118-4487-4CBE-8F97-B7BB30BD8B78}" destId="{DF55CA2D-CC7C-4C6E-B02B-98F5FF09D957}" srcOrd="0" destOrd="0" presId="urn:microsoft.com/office/officeart/2005/8/layout/vList4"/>
    <dgm:cxn modelId="{60649BFB-DE00-4F26-9A17-A7854FD69387}" srcId="{C0256D89-0387-4301-BDF6-A59E8A86BFFE}" destId="{80CEBC99-E849-439E-97F0-41D104885DB6}" srcOrd="0" destOrd="0" parTransId="{178FE929-F14B-4AF3-92BD-F029853731F5}" sibTransId="{20C5463C-99B2-4B7F-9E45-410FDAFC0BB7}"/>
    <dgm:cxn modelId="{00DC5011-ADE8-4D15-BA97-710B3538CC44}" type="presOf" srcId="{0F52A66C-44F7-4DBC-AFA4-0777C870D481}" destId="{24C5400A-92E8-45F6-A2B4-89DCD81DBA7E}" srcOrd="0" destOrd="1" presId="urn:microsoft.com/office/officeart/2005/8/layout/vList4"/>
    <dgm:cxn modelId="{0C34B8B4-85EE-4402-ABC6-2B75F4E5EEEE}" type="presOf" srcId="{F2155221-2250-4896-B810-F0089F0A1C4E}" destId="{DF55CA2D-CC7C-4C6E-B02B-98F5FF09D957}" srcOrd="0" destOrd="1" presId="urn:microsoft.com/office/officeart/2005/8/layout/vList4"/>
    <dgm:cxn modelId="{0F6BFBFA-6A89-4559-B625-A6E67184B95F}" type="presOf" srcId="{C0256D89-0387-4301-BDF6-A59E8A86BFFE}" destId="{3F0E117A-CB79-4574-90AE-782D8466F974}" srcOrd="0" destOrd="0" presId="urn:microsoft.com/office/officeart/2005/8/layout/vList4"/>
    <dgm:cxn modelId="{C51729CC-0CE8-4481-A865-A1F5180B174B}" srcId="{DEB77118-4487-4CBE-8F97-B7BB30BD8B78}" destId="{F2155221-2250-4896-B810-F0089F0A1C4E}" srcOrd="0" destOrd="0" parTransId="{287AFE68-00A2-4DA9-825E-1F016EABEECE}" sibTransId="{588DC4F0-4498-4743-B089-D1738A7AF35B}"/>
    <dgm:cxn modelId="{C7590ECE-CAC7-4A0A-BE33-1AF0D7CC9B06}" srcId="{C0256D89-0387-4301-BDF6-A59E8A86BFFE}" destId="{DEB77118-4487-4CBE-8F97-B7BB30BD8B78}" srcOrd="1" destOrd="0" parTransId="{F0A8D6D3-F65C-4DF8-964A-FE6EDE60E481}" sibTransId="{8CD30FB0-552C-4979-B281-79FEFC20C840}"/>
    <dgm:cxn modelId="{F00AA8AA-68C6-4F44-9DED-14EFAD6C46AC}" srcId="{C0256D89-0387-4301-BDF6-A59E8A86BFFE}" destId="{2D2ACD56-8244-436B-B3E3-F146DF91384A}" srcOrd="2" destOrd="0" parTransId="{DC658754-BE61-4238-B21A-13BCE2DC0D85}" sibTransId="{FC4549C0-6AA5-445D-B9DC-B1355C2FAFCF}"/>
    <dgm:cxn modelId="{64AC58DC-F902-41F3-9F69-5424152A78CD}" type="presOf" srcId="{DEB77118-4487-4CBE-8F97-B7BB30BD8B78}" destId="{FBB3C8AD-9C97-4A81-A0CD-14EE627FB303}" srcOrd="1" destOrd="0" presId="urn:microsoft.com/office/officeart/2005/8/layout/vList4"/>
    <dgm:cxn modelId="{1F3A8B63-B135-46F4-B507-CD1D31556B3D}" type="presOf" srcId="{2D2ACD56-8244-436B-B3E3-F146DF91384A}" destId="{9F35D7D8-018C-4844-B56E-592307E48D31}" srcOrd="1" destOrd="0" presId="urn:microsoft.com/office/officeart/2005/8/layout/vList4"/>
    <dgm:cxn modelId="{9F97A447-543C-45F2-893B-29202DBEDD40}" type="presOf" srcId="{80CEBC99-E849-439E-97F0-41D104885DB6}" destId="{C6E71375-C981-499C-B20E-34537C814CA4}" srcOrd="0" destOrd="0" presId="urn:microsoft.com/office/officeart/2005/8/layout/vList4"/>
    <dgm:cxn modelId="{94808D49-7E76-4ACD-B110-F4B17A5D9997}" type="presOf" srcId="{ADF8F127-F8BF-416D-9085-E831DB97E17F}" destId="{C6E71375-C981-499C-B20E-34537C814CA4}" srcOrd="0" destOrd="1" presId="urn:microsoft.com/office/officeart/2005/8/layout/vList4"/>
    <dgm:cxn modelId="{6ED3FCB0-1D14-4154-8DD1-9922F26DF973}" type="presOf" srcId="{0F52A66C-44F7-4DBC-AFA4-0777C870D481}" destId="{9F35D7D8-018C-4844-B56E-592307E48D31}" srcOrd="1" destOrd="1" presId="urn:microsoft.com/office/officeart/2005/8/layout/vList4"/>
    <dgm:cxn modelId="{0D533042-E604-4546-AEC5-AFD36D8C397B}" type="presOf" srcId="{F2155221-2250-4896-B810-F0089F0A1C4E}" destId="{FBB3C8AD-9C97-4A81-A0CD-14EE627FB303}" srcOrd="1" destOrd="1" presId="urn:microsoft.com/office/officeart/2005/8/layout/vList4"/>
    <dgm:cxn modelId="{3FBB1BB6-659B-40B1-A0AA-69783A5A8E44}" type="presOf" srcId="{ADF8F127-F8BF-416D-9085-E831DB97E17F}" destId="{271F9B9F-97FE-45AB-80C9-B3859B814BCC}" srcOrd="1" destOrd="1" presId="urn:microsoft.com/office/officeart/2005/8/layout/vList4"/>
    <dgm:cxn modelId="{9FC1F0EC-15DE-47F6-BFC9-04EBF086BE8F}" type="presOf" srcId="{2D2ACD56-8244-436B-B3E3-F146DF91384A}" destId="{24C5400A-92E8-45F6-A2B4-89DCD81DBA7E}" srcOrd="0" destOrd="0" presId="urn:microsoft.com/office/officeart/2005/8/layout/vList4"/>
    <dgm:cxn modelId="{61E2A699-1EDC-4575-9596-5E234F40159F}" srcId="{80CEBC99-E849-439E-97F0-41D104885DB6}" destId="{ADF8F127-F8BF-416D-9085-E831DB97E17F}" srcOrd="0" destOrd="0" parTransId="{1612F3A6-6FB4-4350-9796-3098252CE339}" sibTransId="{9C755997-E9D3-4171-A1AA-9229B3DB3D8F}"/>
    <dgm:cxn modelId="{19AD8EDA-6BFD-4ADD-A3C4-2C1E5D43FD22}" type="presOf" srcId="{80CEBC99-E849-439E-97F0-41D104885DB6}" destId="{271F9B9F-97FE-45AB-80C9-B3859B814BCC}" srcOrd="1" destOrd="0" presId="urn:microsoft.com/office/officeart/2005/8/layout/vList4"/>
    <dgm:cxn modelId="{152596B8-242D-4114-8AEA-EA911F00C800}" type="presParOf" srcId="{3F0E117A-CB79-4574-90AE-782D8466F974}" destId="{19BC906E-B845-42A7-98CE-901FE685EBD5}" srcOrd="0" destOrd="0" presId="urn:microsoft.com/office/officeart/2005/8/layout/vList4"/>
    <dgm:cxn modelId="{BCF048C3-971D-4056-85BB-5F8D5C4EBD95}" type="presParOf" srcId="{19BC906E-B845-42A7-98CE-901FE685EBD5}" destId="{C6E71375-C981-499C-B20E-34537C814CA4}" srcOrd="0" destOrd="0" presId="urn:microsoft.com/office/officeart/2005/8/layout/vList4"/>
    <dgm:cxn modelId="{C197AE15-F5D8-45CD-8CD6-433ABA5FEC54}" type="presParOf" srcId="{19BC906E-B845-42A7-98CE-901FE685EBD5}" destId="{49237DE7-FE51-49E6-8E6D-397FF2C61F78}" srcOrd="1" destOrd="0" presId="urn:microsoft.com/office/officeart/2005/8/layout/vList4"/>
    <dgm:cxn modelId="{BCB81EBC-595B-482C-9EFA-2158AB96BD26}" type="presParOf" srcId="{19BC906E-B845-42A7-98CE-901FE685EBD5}" destId="{271F9B9F-97FE-45AB-80C9-B3859B814BCC}" srcOrd="2" destOrd="0" presId="urn:microsoft.com/office/officeart/2005/8/layout/vList4"/>
    <dgm:cxn modelId="{FEE17A27-61EE-415A-A4F3-5510CBC72C4B}" type="presParOf" srcId="{3F0E117A-CB79-4574-90AE-782D8466F974}" destId="{74B8B9E2-4DE5-408B-BE73-4DB1831DCC0B}" srcOrd="1" destOrd="0" presId="urn:microsoft.com/office/officeart/2005/8/layout/vList4"/>
    <dgm:cxn modelId="{1299093C-2F5F-4AD6-A2E5-976E6694B86D}" type="presParOf" srcId="{3F0E117A-CB79-4574-90AE-782D8466F974}" destId="{B2516425-27A1-4725-89CE-27E3EFBE279A}" srcOrd="2" destOrd="0" presId="urn:microsoft.com/office/officeart/2005/8/layout/vList4"/>
    <dgm:cxn modelId="{23BF2C25-A7A6-473F-B917-C28771CBF674}" type="presParOf" srcId="{B2516425-27A1-4725-89CE-27E3EFBE279A}" destId="{DF55CA2D-CC7C-4C6E-B02B-98F5FF09D957}" srcOrd="0" destOrd="0" presId="urn:microsoft.com/office/officeart/2005/8/layout/vList4"/>
    <dgm:cxn modelId="{BF627C49-FBEE-4AA8-85AD-C9F9D0BEEE5E}" type="presParOf" srcId="{B2516425-27A1-4725-89CE-27E3EFBE279A}" destId="{4F1B1785-2ED0-4C16-B8AF-7B1AF27DD9F8}" srcOrd="1" destOrd="0" presId="urn:microsoft.com/office/officeart/2005/8/layout/vList4"/>
    <dgm:cxn modelId="{8F68CA02-9C35-4629-BD0B-B2BF036E7390}" type="presParOf" srcId="{B2516425-27A1-4725-89CE-27E3EFBE279A}" destId="{FBB3C8AD-9C97-4A81-A0CD-14EE627FB303}" srcOrd="2" destOrd="0" presId="urn:microsoft.com/office/officeart/2005/8/layout/vList4"/>
    <dgm:cxn modelId="{BDEF7FCD-CB1D-418E-A233-B4E87C594E2B}" type="presParOf" srcId="{3F0E117A-CB79-4574-90AE-782D8466F974}" destId="{CF525112-7C7F-49D4-A5A7-19302C18B366}" srcOrd="3" destOrd="0" presId="urn:microsoft.com/office/officeart/2005/8/layout/vList4"/>
    <dgm:cxn modelId="{08478DAB-7CD2-4EC9-A6BD-464728E57C45}" type="presParOf" srcId="{3F0E117A-CB79-4574-90AE-782D8466F974}" destId="{9DDF24B1-68D4-4D5B-AA0E-9F0A56D44F64}" srcOrd="4" destOrd="0" presId="urn:microsoft.com/office/officeart/2005/8/layout/vList4"/>
    <dgm:cxn modelId="{41C20C03-48BB-4D0C-94E0-0BF2832A2A82}" type="presParOf" srcId="{9DDF24B1-68D4-4D5B-AA0E-9F0A56D44F64}" destId="{24C5400A-92E8-45F6-A2B4-89DCD81DBA7E}" srcOrd="0" destOrd="0" presId="urn:microsoft.com/office/officeart/2005/8/layout/vList4"/>
    <dgm:cxn modelId="{28FE795E-38EF-4D1B-9F5A-7873DBA2C5CD}" type="presParOf" srcId="{9DDF24B1-68D4-4D5B-AA0E-9F0A56D44F64}" destId="{B69FEFC0-62E5-4F54-A94A-72465EAB9BB8}" srcOrd="1" destOrd="0" presId="urn:microsoft.com/office/officeart/2005/8/layout/vList4"/>
    <dgm:cxn modelId="{394F5E4D-E357-4784-ADF5-C806490F76F8}" type="presParOf" srcId="{9DDF24B1-68D4-4D5B-AA0E-9F0A56D44F64}" destId="{9F35D7D8-018C-4844-B56E-592307E48D31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504F5C6-FBF6-4B8F-953F-57F95B555FF8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706CBD8-603A-4AA1-BE00-AEF0E451184F}">
      <dgm:prSet phldrT="[Текст]" custT="1"/>
      <dgm:spPr>
        <a:solidFill>
          <a:srgbClr val="00B0F0"/>
        </a:solidFill>
        <a:scene3d>
          <a:camera prst="orthographicFront"/>
          <a:lightRig rig="threePt" dir="t"/>
        </a:scene3d>
        <a:sp3d>
          <a:bevelT w="139700" h="139700" prst="divot"/>
        </a:sp3d>
      </dgm:spPr>
      <dgm:t>
        <a:bodyPr/>
        <a:lstStyle/>
        <a:p>
          <a:r>
            <a:rPr lang="uk-UA" sz="3200" b="1" dirty="0" smtClean="0">
              <a:solidFill>
                <a:srgbClr val="FF0000"/>
              </a:solidFill>
              <a:latin typeface="Georgia" pitchFamily="18" charset="0"/>
            </a:rPr>
            <a:t>Фізичні явища</a:t>
          </a:r>
          <a:endParaRPr lang="ru-RU" sz="3200" b="1" dirty="0">
            <a:solidFill>
              <a:srgbClr val="FF0000"/>
            </a:solidFill>
            <a:latin typeface="Georgia" pitchFamily="18" charset="0"/>
          </a:endParaRPr>
        </a:p>
      </dgm:t>
    </dgm:pt>
    <dgm:pt modelId="{A15FE2A0-8A66-458F-BEF6-0EBF41F5DAF4}" type="parTrans" cxnId="{346F717E-B9DD-44FF-9434-0DAA588E0E58}">
      <dgm:prSet/>
      <dgm:spPr/>
      <dgm:t>
        <a:bodyPr/>
        <a:lstStyle/>
        <a:p>
          <a:endParaRPr lang="ru-RU"/>
        </a:p>
      </dgm:t>
    </dgm:pt>
    <dgm:pt modelId="{C16B3C82-A2C5-4786-B926-1821654FAE0C}" type="sibTrans" cxnId="{346F717E-B9DD-44FF-9434-0DAA588E0E58}">
      <dgm:prSet/>
      <dgm:spPr/>
      <dgm:t>
        <a:bodyPr/>
        <a:lstStyle/>
        <a:p>
          <a:endParaRPr lang="ru-RU"/>
        </a:p>
      </dgm:t>
    </dgm:pt>
    <dgm:pt modelId="{E550B343-B633-4A2B-9774-B274CE7F90FF}">
      <dgm:prSet phldrT="[Текст]"/>
      <dgm:spPr>
        <a:solidFill>
          <a:srgbClr val="00B0F0"/>
        </a:solidFill>
        <a:scene3d>
          <a:camera prst="orthographicFront"/>
          <a:lightRig rig="threePt" dir="t"/>
        </a:scene3d>
        <a:sp3d>
          <a:bevelT w="139700" h="139700" prst="divot"/>
        </a:sp3d>
      </dgm:spPr>
      <dgm:t>
        <a:bodyPr/>
        <a:lstStyle/>
        <a:p>
          <a:r>
            <a:rPr lang="uk-UA" i="1" dirty="0" smtClean="0">
              <a:solidFill>
                <a:srgbClr val="FF0000"/>
              </a:solidFill>
              <a:latin typeface="Georgia" pitchFamily="18" charset="0"/>
            </a:rPr>
            <a:t>механічні</a:t>
          </a:r>
          <a:endParaRPr lang="ru-RU" i="1" dirty="0">
            <a:solidFill>
              <a:srgbClr val="FF0000"/>
            </a:solidFill>
            <a:latin typeface="Georgia" pitchFamily="18" charset="0"/>
          </a:endParaRPr>
        </a:p>
      </dgm:t>
    </dgm:pt>
    <dgm:pt modelId="{68AE8DE1-3E4B-48E2-B2CA-5C4D36F69D05}" type="parTrans" cxnId="{D62D88F4-167C-4E60-AA67-9640F829EE92}">
      <dgm:prSet/>
      <dgm:spPr/>
      <dgm:t>
        <a:bodyPr/>
        <a:lstStyle/>
        <a:p>
          <a:endParaRPr lang="ru-RU"/>
        </a:p>
      </dgm:t>
    </dgm:pt>
    <dgm:pt modelId="{17168AAA-1E0B-4882-A958-C8517620FD2A}" type="sibTrans" cxnId="{D62D88F4-167C-4E60-AA67-9640F829EE92}">
      <dgm:prSet/>
      <dgm:spPr/>
      <dgm:t>
        <a:bodyPr/>
        <a:lstStyle/>
        <a:p>
          <a:endParaRPr lang="ru-RU"/>
        </a:p>
      </dgm:t>
    </dgm:pt>
    <dgm:pt modelId="{27FD1D45-8E7C-468B-B5C4-B6F40C92F0E8}">
      <dgm:prSet phldrT="[Текст]"/>
      <dgm:spPr>
        <a:solidFill>
          <a:srgbClr val="00B0F0"/>
        </a:solidFill>
        <a:scene3d>
          <a:camera prst="orthographicFront"/>
          <a:lightRig rig="threePt" dir="t"/>
        </a:scene3d>
        <a:sp3d>
          <a:bevelT w="139700" h="139700" prst="divot"/>
        </a:sp3d>
      </dgm:spPr>
      <dgm:t>
        <a:bodyPr/>
        <a:lstStyle/>
        <a:p>
          <a:r>
            <a:rPr lang="uk-UA" i="1" dirty="0" smtClean="0">
              <a:solidFill>
                <a:srgbClr val="FF0000"/>
              </a:solidFill>
              <a:latin typeface="Georgia" pitchFamily="18" charset="0"/>
            </a:rPr>
            <a:t>теплові</a:t>
          </a:r>
          <a:endParaRPr lang="ru-RU" i="1" dirty="0">
            <a:solidFill>
              <a:srgbClr val="FF0000"/>
            </a:solidFill>
            <a:latin typeface="Georgia" pitchFamily="18" charset="0"/>
          </a:endParaRPr>
        </a:p>
      </dgm:t>
    </dgm:pt>
    <dgm:pt modelId="{E8FBC16B-EC8F-4AF0-9C8E-F83B6F3198CA}" type="parTrans" cxnId="{389A5E67-BB2A-4BBC-9473-4B025AA88048}">
      <dgm:prSet/>
      <dgm:spPr/>
      <dgm:t>
        <a:bodyPr/>
        <a:lstStyle/>
        <a:p>
          <a:endParaRPr lang="ru-RU"/>
        </a:p>
      </dgm:t>
    </dgm:pt>
    <dgm:pt modelId="{57D2A5EC-6F63-473C-93CF-EF1BFBD7D51C}" type="sibTrans" cxnId="{389A5E67-BB2A-4BBC-9473-4B025AA88048}">
      <dgm:prSet/>
      <dgm:spPr/>
      <dgm:t>
        <a:bodyPr/>
        <a:lstStyle/>
        <a:p>
          <a:endParaRPr lang="ru-RU"/>
        </a:p>
      </dgm:t>
    </dgm:pt>
    <dgm:pt modelId="{E7E0F497-9485-4622-B06C-54CB96D2BE56}">
      <dgm:prSet phldrT="[Текст]"/>
      <dgm:spPr>
        <a:solidFill>
          <a:srgbClr val="00B0F0"/>
        </a:solidFill>
        <a:scene3d>
          <a:camera prst="orthographicFront"/>
          <a:lightRig rig="threePt" dir="t"/>
        </a:scene3d>
        <a:sp3d>
          <a:bevelT w="139700" h="139700" prst="divot"/>
        </a:sp3d>
      </dgm:spPr>
      <dgm:t>
        <a:bodyPr/>
        <a:lstStyle/>
        <a:p>
          <a:r>
            <a:rPr lang="uk-UA" i="1" dirty="0" smtClean="0">
              <a:solidFill>
                <a:srgbClr val="FF0000"/>
              </a:solidFill>
              <a:latin typeface="Georgia" pitchFamily="18" charset="0"/>
            </a:rPr>
            <a:t>світлові</a:t>
          </a:r>
          <a:endParaRPr lang="ru-RU" i="1" dirty="0">
            <a:solidFill>
              <a:srgbClr val="FF0000"/>
            </a:solidFill>
            <a:latin typeface="Georgia" pitchFamily="18" charset="0"/>
          </a:endParaRPr>
        </a:p>
      </dgm:t>
    </dgm:pt>
    <dgm:pt modelId="{49CE81DD-7008-4125-92E4-418FF7EE5761}" type="parTrans" cxnId="{7F58CD07-904C-45BE-A461-4DEACA95DCAD}">
      <dgm:prSet/>
      <dgm:spPr/>
      <dgm:t>
        <a:bodyPr/>
        <a:lstStyle/>
        <a:p>
          <a:endParaRPr lang="ru-RU"/>
        </a:p>
      </dgm:t>
    </dgm:pt>
    <dgm:pt modelId="{176DAE32-E1AD-45C1-B2BE-DAD46AF88F35}" type="sibTrans" cxnId="{7F58CD07-904C-45BE-A461-4DEACA95DCAD}">
      <dgm:prSet/>
      <dgm:spPr/>
      <dgm:t>
        <a:bodyPr/>
        <a:lstStyle/>
        <a:p>
          <a:endParaRPr lang="ru-RU"/>
        </a:p>
      </dgm:t>
    </dgm:pt>
    <dgm:pt modelId="{921B79C1-2B1C-433C-9044-1D9FCDD91A51}">
      <dgm:prSet/>
      <dgm:spPr>
        <a:solidFill>
          <a:srgbClr val="00B0F0"/>
        </a:solidFill>
        <a:scene3d>
          <a:camera prst="orthographicFront"/>
          <a:lightRig rig="threePt" dir="t"/>
        </a:scene3d>
        <a:sp3d>
          <a:bevelT w="139700" h="139700" prst="divot"/>
        </a:sp3d>
      </dgm:spPr>
      <dgm:t>
        <a:bodyPr/>
        <a:lstStyle/>
        <a:p>
          <a:r>
            <a:rPr lang="uk-UA" i="1" dirty="0" smtClean="0">
              <a:solidFill>
                <a:srgbClr val="FF0000"/>
              </a:solidFill>
              <a:latin typeface="Georgia" pitchFamily="18" charset="0"/>
            </a:rPr>
            <a:t>звукові</a:t>
          </a:r>
          <a:endParaRPr lang="ru-RU" i="1" dirty="0">
            <a:solidFill>
              <a:srgbClr val="FF0000"/>
            </a:solidFill>
            <a:latin typeface="Georgia" pitchFamily="18" charset="0"/>
          </a:endParaRPr>
        </a:p>
      </dgm:t>
    </dgm:pt>
    <dgm:pt modelId="{004735A9-F9B0-4714-B699-9C2A63FE5532}" type="parTrans" cxnId="{1266A854-5C81-42A6-82DD-56EA26D84698}">
      <dgm:prSet/>
      <dgm:spPr/>
      <dgm:t>
        <a:bodyPr/>
        <a:lstStyle/>
        <a:p>
          <a:endParaRPr lang="ru-RU"/>
        </a:p>
      </dgm:t>
    </dgm:pt>
    <dgm:pt modelId="{CD165AEB-B427-459C-A506-8E8503155AD6}" type="sibTrans" cxnId="{1266A854-5C81-42A6-82DD-56EA26D84698}">
      <dgm:prSet/>
      <dgm:spPr/>
      <dgm:t>
        <a:bodyPr/>
        <a:lstStyle/>
        <a:p>
          <a:endParaRPr lang="ru-RU"/>
        </a:p>
      </dgm:t>
    </dgm:pt>
    <dgm:pt modelId="{85A8667E-F873-40A2-BC49-907171C19A1F}">
      <dgm:prSet/>
      <dgm:spPr>
        <a:solidFill>
          <a:srgbClr val="00B0F0"/>
        </a:solidFill>
        <a:scene3d>
          <a:camera prst="orthographicFront"/>
          <a:lightRig rig="threePt" dir="t"/>
        </a:scene3d>
        <a:sp3d>
          <a:bevelT w="139700" h="139700" prst="divot"/>
        </a:sp3d>
      </dgm:spPr>
      <dgm:t>
        <a:bodyPr/>
        <a:lstStyle/>
        <a:p>
          <a:r>
            <a:rPr lang="uk-UA" i="1" dirty="0" smtClean="0">
              <a:solidFill>
                <a:srgbClr val="FF0000"/>
              </a:solidFill>
              <a:latin typeface="Georgia" pitchFamily="18" charset="0"/>
            </a:rPr>
            <a:t>магнітні</a:t>
          </a:r>
          <a:endParaRPr lang="ru-RU" i="1" dirty="0">
            <a:solidFill>
              <a:srgbClr val="FF0000"/>
            </a:solidFill>
            <a:latin typeface="Georgia" pitchFamily="18" charset="0"/>
          </a:endParaRPr>
        </a:p>
      </dgm:t>
    </dgm:pt>
    <dgm:pt modelId="{33C6F54E-F9B1-47B0-9A89-C280C24025D6}" type="parTrans" cxnId="{38A90834-6AE7-4657-B7D5-937C1CAF5C68}">
      <dgm:prSet/>
      <dgm:spPr/>
      <dgm:t>
        <a:bodyPr/>
        <a:lstStyle/>
        <a:p>
          <a:endParaRPr lang="ru-RU"/>
        </a:p>
      </dgm:t>
    </dgm:pt>
    <dgm:pt modelId="{0F42118C-EBCB-43D3-A3FF-A17CE00D9519}" type="sibTrans" cxnId="{38A90834-6AE7-4657-B7D5-937C1CAF5C68}">
      <dgm:prSet/>
      <dgm:spPr/>
      <dgm:t>
        <a:bodyPr/>
        <a:lstStyle/>
        <a:p>
          <a:endParaRPr lang="ru-RU"/>
        </a:p>
      </dgm:t>
    </dgm:pt>
    <dgm:pt modelId="{1C6D19A3-DACB-43E6-B601-4CDE753E5600}">
      <dgm:prSet/>
      <dgm:spPr>
        <a:solidFill>
          <a:srgbClr val="00B0F0"/>
        </a:solidFill>
        <a:scene3d>
          <a:camera prst="orthographicFront"/>
          <a:lightRig rig="threePt" dir="t"/>
        </a:scene3d>
        <a:sp3d>
          <a:bevelT w="139700" h="139700" prst="divot"/>
        </a:sp3d>
      </dgm:spPr>
      <dgm:t>
        <a:bodyPr/>
        <a:lstStyle/>
        <a:p>
          <a:r>
            <a:rPr lang="uk-UA" i="1" dirty="0" smtClean="0">
              <a:solidFill>
                <a:srgbClr val="FF0000"/>
              </a:solidFill>
              <a:latin typeface="Georgia" pitchFamily="18" charset="0"/>
            </a:rPr>
            <a:t>електричні</a:t>
          </a:r>
          <a:endParaRPr lang="ru-RU" i="1" dirty="0">
            <a:solidFill>
              <a:srgbClr val="FF0000"/>
            </a:solidFill>
            <a:latin typeface="Georgia" pitchFamily="18" charset="0"/>
          </a:endParaRPr>
        </a:p>
      </dgm:t>
    </dgm:pt>
    <dgm:pt modelId="{FA32FE72-7EF8-43FD-828B-009ABDA487E5}" type="parTrans" cxnId="{2DBAAEA0-D72A-4A4C-B7A0-A963DA72F05C}">
      <dgm:prSet/>
      <dgm:spPr/>
      <dgm:t>
        <a:bodyPr/>
        <a:lstStyle/>
        <a:p>
          <a:endParaRPr lang="ru-RU"/>
        </a:p>
      </dgm:t>
    </dgm:pt>
    <dgm:pt modelId="{8AD98CDE-FB66-412E-95BE-06B8D4CDF856}" type="sibTrans" cxnId="{2DBAAEA0-D72A-4A4C-B7A0-A963DA72F05C}">
      <dgm:prSet/>
      <dgm:spPr/>
      <dgm:t>
        <a:bodyPr/>
        <a:lstStyle/>
        <a:p>
          <a:endParaRPr lang="ru-RU"/>
        </a:p>
      </dgm:t>
    </dgm:pt>
    <dgm:pt modelId="{0439E045-CBC6-4273-BC65-DF8687C822E2}" type="pres">
      <dgm:prSet presAssocID="{2504F5C6-FBF6-4B8F-953F-57F95B555FF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7C3853F9-7FFB-4720-A136-846B8D50AC2E}" type="pres">
      <dgm:prSet presAssocID="{3706CBD8-603A-4AA1-BE00-AEF0E451184F}" presName="hierRoot1" presStyleCnt="0">
        <dgm:presLayoutVars>
          <dgm:hierBranch val="init"/>
        </dgm:presLayoutVars>
      </dgm:prSet>
      <dgm:spPr/>
    </dgm:pt>
    <dgm:pt modelId="{10265273-A858-41DF-9F59-431F2672D4B6}" type="pres">
      <dgm:prSet presAssocID="{3706CBD8-603A-4AA1-BE00-AEF0E451184F}" presName="rootComposite1" presStyleCnt="0"/>
      <dgm:spPr/>
    </dgm:pt>
    <dgm:pt modelId="{98AB3D12-D75B-4FFC-BED9-72AA9A699B2D}" type="pres">
      <dgm:prSet presAssocID="{3706CBD8-603A-4AA1-BE00-AEF0E451184F}" presName="rootText1" presStyleLbl="node0" presStyleIdx="0" presStyleCnt="1" custScaleX="318589" custScaleY="198892" custLinFactNeighborX="0" custLinFactNeighborY="-9694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76597D4-E5CA-4E1E-96D9-3CF611501BC6}" type="pres">
      <dgm:prSet presAssocID="{3706CBD8-603A-4AA1-BE00-AEF0E451184F}" presName="rootConnector1" presStyleLbl="node1" presStyleIdx="0" presStyleCnt="0"/>
      <dgm:spPr/>
      <dgm:t>
        <a:bodyPr/>
        <a:lstStyle/>
        <a:p>
          <a:endParaRPr lang="ru-RU"/>
        </a:p>
      </dgm:t>
    </dgm:pt>
    <dgm:pt modelId="{37B4AEE1-652D-46FF-94AC-C09BF25932DC}" type="pres">
      <dgm:prSet presAssocID="{3706CBD8-603A-4AA1-BE00-AEF0E451184F}" presName="hierChild2" presStyleCnt="0"/>
      <dgm:spPr/>
    </dgm:pt>
    <dgm:pt modelId="{B5A1D5F0-E9B8-44B1-BF09-DE18431421E5}" type="pres">
      <dgm:prSet presAssocID="{68AE8DE1-3E4B-48E2-B2CA-5C4D36F69D05}" presName="Name37" presStyleLbl="parChTrans1D2" presStyleIdx="0" presStyleCnt="6"/>
      <dgm:spPr/>
      <dgm:t>
        <a:bodyPr/>
        <a:lstStyle/>
        <a:p>
          <a:endParaRPr lang="ru-RU"/>
        </a:p>
      </dgm:t>
    </dgm:pt>
    <dgm:pt modelId="{7A750979-D7EA-4518-AFE0-FF62C1C46334}" type="pres">
      <dgm:prSet presAssocID="{E550B343-B633-4A2B-9774-B274CE7F90FF}" presName="hierRoot2" presStyleCnt="0">
        <dgm:presLayoutVars>
          <dgm:hierBranch val="init"/>
        </dgm:presLayoutVars>
      </dgm:prSet>
      <dgm:spPr/>
    </dgm:pt>
    <dgm:pt modelId="{AB2E817E-557B-48D4-B9BF-907B8FAD67B6}" type="pres">
      <dgm:prSet presAssocID="{E550B343-B633-4A2B-9774-B274CE7F90FF}" presName="rootComposite" presStyleCnt="0"/>
      <dgm:spPr/>
    </dgm:pt>
    <dgm:pt modelId="{FDD927D4-78F8-4497-8945-B1DFF1519CF3}" type="pres">
      <dgm:prSet presAssocID="{E550B343-B633-4A2B-9774-B274CE7F90FF}" presName="rootText" presStyleLbl="node2" presStyleIdx="0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CA539F9-3AAC-43D5-95C0-F57F472052E6}" type="pres">
      <dgm:prSet presAssocID="{E550B343-B633-4A2B-9774-B274CE7F90FF}" presName="rootConnector" presStyleLbl="node2" presStyleIdx="0" presStyleCnt="6"/>
      <dgm:spPr/>
      <dgm:t>
        <a:bodyPr/>
        <a:lstStyle/>
        <a:p>
          <a:endParaRPr lang="ru-RU"/>
        </a:p>
      </dgm:t>
    </dgm:pt>
    <dgm:pt modelId="{D3FBE7E5-9ACE-42E9-94C7-6B8940E1426E}" type="pres">
      <dgm:prSet presAssocID="{E550B343-B633-4A2B-9774-B274CE7F90FF}" presName="hierChild4" presStyleCnt="0"/>
      <dgm:spPr/>
    </dgm:pt>
    <dgm:pt modelId="{DBA7E55D-83D7-454B-8FA3-AFAE6172C510}" type="pres">
      <dgm:prSet presAssocID="{E550B343-B633-4A2B-9774-B274CE7F90FF}" presName="hierChild5" presStyleCnt="0"/>
      <dgm:spPr/>
    </dgm:pt>
    <dgm:pt modelId="{0BE7DB3F-3E36-40ED-9616-A158B94F8FE4}" type="pres">
      <dgm:prSet presAssocID="{E8FBC16B-EC8F-4AF0-9C8E-F83B6F3198CA}" presName="Name37" presStyleLbl="parChTrans1D2" presStyleIdx="1" presStyleCnt="6"/>
      <dgm:spPr/>
      <dgm:t>
        <a:bodyPr/>
        <a:lstStyle/>
        <a:p>
          <a:endParaRPr lang="ru-RU"/>
        </a:p>
      </dgm:t>
    </dgm:pt>
    <dgm:pt modelId="{7B48FF6F-02EA-436A-AEE6-BDDDE107F6E6}" type="pres">
      <dgm:prSet presAssocID="{27FD1D45-8E7C-468B-B5C4-B6F40C92F0E8}" presName="hierRoot2" presStyleCnt="0">
        <dgm:presLayoutVars>
          <dgm:hierBranch val="init"/>
        </dgm:presLayoutVars>
      </dgm:prSet>
      <dgm:spPr/>
    </dgm:pt>
    <dgm:pt modelId="{7BE68236-7B1E-458D-AD30-F46F38425130}" type="pres">
      <dgm:prSet presAssocID="{27FD1D45-8E7C-468B-B5C4-B6F40C92F0E8}" presName="rootComposite" presStyleCnt="0"/>
      <dgm:spPr/>
    </dgm:pt>
    <dgm:pt modelId="{43EA7CCE-DDD1-46A1-82AC-E842F308895D}" type="pres">
      <dgm:prSet presAssocID="{27FD1D45-8E7C-468B-B5C4-B6F40C92F0E8}" presName="rootText" presStyleLbl="node2" presStyleIdx="1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15D325A-CA5B-4DBA-99F5-28DCE723781B}" type="pres">
      <dgm:prSet presAssocID="{27FD1D45-8E7C-468B-B5C4-B6F40C92F0E8}" presName="rootConnector" presStyleLbl="node2" presStyleIdx="1" presStyleCnt="6"/>
      <dgm:spPr/>
      <dgm:t>
        <a:bodyPr/>
        <a:lstStyle/>
        <a:p>
          <a:endParaRPr lang="ru-RU"/>
        </a:p>
      </dgm:t>
    </dgm:pt>
    <dgm:pt modelId="{ED018407-0028-4243-8586-ACAB8EFF3B22}" type="pres">
      <dgm:prSet presAssocID="{27FD1D45-8E7C-468B-B5C4-B6F40C92F0E8}" presName="hierChild4" presStyleCnt="0"/>
      <dgm:spPr/>
    </dgm:pt>
    <dgm:pt modelId="{4A588F8A-7AC5-4DB9-AB66-89D5BEDED801}" type="pres">
      <dgm:prSet presAssocID="{27FD1D45-8E7C-468B-B5C4-B6F40C92F0E8}" presName="hierChild5" presStyleCnt="0"/>
      <dgm:spPr/>
    </dgm:pt>
    <dgm:pt modelId="{A1FD38FB-0614-4E1B-B6E5-3C133EEF78F6}" type="pres">
      <dgm:prSet presAssocID="{49CE81DD-7008-4125-92E4-418FF7EE5761}" presName="Name37" presStyleLbl="parChTrans1D2" presStyleIdx="2" presStyleCnt="6"/>
      <dgm:spPr/>
      <dgm:t>
        <a:bodyPr/>
        <a:lstStyle/>
        <a:p>
          <a:endParaRPr lang="ru-RU"/>
        </a:p>
      </dgm:t>
    </dgm:pt>
    <dgm:pt modelId="{1067FF93-F5BA-42F1-8807-A74A519161AE}" type="pres">
      <dgm:prSet presAssocID="{E7E0F497-9485-4622-B06C-54CB96D2BE56}" presName="hierRoot2" presStyleCnt="0">
        <dgm:presLayoutVars>
          <dgm:hierBranch val="init"/>
        </dgm:presLayoutVars>
      </dgm:prSet>
      <dgm:spPr/>
    </dgm:pt>
    <dgm:pt modelId="{92800278-5C59-4B2E-95C4-EA32742883B2}" type="pres">
      <dgm:prSet presAssocID="{E7E0F497-9485-4622-B06C-54CB96D2BE56}" presName="rootComposite" presStyleCnt="0"/>
      <dgm:spPr/>
    </dgm:pt>
    <dgm:pt modelId="{85222A60-56D4-4FC8-A089-93B6BEC2ED11}" type="pres">
      <dgm:prSet presAssocID="{E7E0F497-9485-4622-B06C-54CB96D2BE56}" presName="rootText" presStyleLbl="node2" presStyleIdx="2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65F47E2-1D47-4F42-A481-C9D746951D55}" type="pres">
      <dgm:prSet presAssocID="{E7E0F497-9485-4622-B06C-54CB96D2BE56}" presName="rootConnector" presStyleLbl="node2" presStyleIdx="2" presStyleCnt="6"/>
      <dgm:spPr/>
      <dgm:t>
        <a:bodyPr/>
        <a:lstStyle/>
        <a:p>
          <a:endParaRPr lang="ru-RU"/>
        </a:p>
      </dgm:t>
    </dgm:pt>
    <dgm:pt modelId="{04F4BD18-F02B-4047-BCCA-BFE41BDAB77E}" type="pres">
      <dgm:prSet presAssocID="{E7E0F497-9485-4622-B06C-54CB96D2BE56}" presName="hierChild4" presStyleCnt="0"/>
      <dgm:spPr/>
    </dgm:pt>
    <dgm:pt modelId="{F7D64A36-4090-4FA4-8079-BB754B9AB9B8}" type="pres">
      <dgm:prSet presAssocID="{E7E0F497-9485-4622-B06C-54CB96D2BE56}" presName="hierChild5" presStyleCnt="0"/>
      <dgm:spPr/>
    </dgm:pt>
    <dgm:pt modelId="{9D1B662D-B7F8-493B-B5DD-8C2CE5C8EFA5}" type="pres">
      <dgm:prSet presAssocID="{004735A9-F9B0-4714-B699-9C2A63FE5532}" presName="Name37" presStyleLbl="parChTrans1D2" presStyleIdx="3" presStyleCnt="6"/>
      <dgm:spPr/>
      <dgm:t>
        <a:bodyPr/>
        <a:lstStyle/>
        <a:p>
          <a:endParaRPr lang="ru-RU"/>
        </a:p>
      </dgm:t>
    </dgm:pt>
    <dgm:pt modelId="{B0860AFD-95B7-417C-9F07-1E0DC72DFD0B}" type="pres">
      <dgm:prSet presAssocID="{921B79C1-2B1C-433C-9044-1D9FCDD91A51}" presName="hierRoot2" presStyleCnt="0">
        <dgm:presLayoutVars>
          <dgm:hierBranch val="init"/>
        </dgm:presLayoutVars>
      </dgm:prSet>
      <dgm:spPr/>
    </dgm:pt>
    <dgm:pt modelId="{E254E19A-4721-43BF-93D8-7CD587520CB1}" type="pres">
      <dgm:prSet presAssocID="{921B79C1-2B1C-433C-9044-1D9FCDD91A51}" presName="rootComposite" presStyleCnt="0"/>
      <dgm:spPr/>
    </dgm:pt>
    <dgm:pt modelId="{D39CC3A5-77C0-40DA-A441-FC37474C4362}" type="pres">
      <dgm:prSet presAssocID="{921B79C1-2B1C-433C-9044-1D9FCDD91A51}" presName="rootText" presStyleLbl="node2" presStyleIdx="3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07F3813-ABC9-43E5-A827-66DAE87104E5}" type="pres">
      <dgm:prSet presAssocID="{921B79C1-2B1C-433C-9044-1D9FCDD91A51}" presName="rootConnector" presStyleLbl="node2" presStyleIdx="3" presStyleCnt="6"/>
      <dgm:spPr/>
      <dgm:t>
        <a:bodyPr/>
        <a:lstStyle/>
        <a:p>
          <a:endParaRPr lang="ru-RU"/>
        </a:p>
      </dgm:t>
    </dgm:pt>
    <dgm:pt modelId="{C5C12D3F-87FE-4444-9287-A5601A90CA4F}" type="pres">
      <dgm:prSet presAssocID="{921B79C1-2B1C-433C-9044-1D9FCDD91A51}" presName="hierChild4" presStyleCnt="0"/>
      <dgm:spPr/>
    </dgm:pt>
    <dgm:pt modelId="{9E48A27B-75A8-4FB5-9186-C940576AE42C}" type="pres">
      <dgm:prSet presAssocID="{921B79C1-2B1C-433C-9044-1D9FCDD91A51}" presName="hierChild5" presStyleCnt="0"/>
      <dgm:spPr/>
    </dgm:pt>
    <dgm:pt modelId="{87250EAB-0433-4BEF-B402-C02DD8552FCA}" type="pres">
      <dgm:prSet presAssocID="{33C6F54E-F9B1-47B0-9A89-C280C24025D6}" presName="Name37" presStyleLbl="parChTrans1D2" presStyleIdx="4" presStyleCnt="6"/>
      <dgm:spPr/>
      <dgm:t>
        <a:bodyPr/>
        <a:lstStyle/>
        <a:p>
          <a:endParaRPr lang="ru-RU"/>
        </a:p>
      </dgm:t>
    </dgm:pt>
    <dgm:pt modelId="{9602DBA2-DBBF-43C0-8B09-2CB677810E5C}" type="pres">
      <dgm:prSet presAssocID="{85A8667E-F873-40A2-BC49-907171C19A1F}" presName="hierRoot2" presStyleCnt="0">
        <dgm:presLayoutVars>
          <dgm:hierBranch val="init"/>
        </dgm:presLayoutVars>
      </dgm:prSet>
      <dgm:spPr/>
    </dgm:pt>
    <dgm:pt modelId="{DDAE58C7-4F8D-4EFA-AFDE-F41C5E439BA8}" type="pres">
      <dgm:prSet presAssocID="{85A8667E-F873-40A2-BC49-907171C19A1F}" presName="rootComposite" presStyleCnt="0"/>
      <dgm:spPr/>
    </dgm:pt>
    <dgm:pt modelId="{937933F6-590E-4786-9069-1AAF77F8C940}" type="pres">
      <dgm:prSet presAssocID="{85A8667E-F873-40A2-BC49-907171C19A1F}" presName="rootText" presStyleLbl="node2" presStyleIdx="4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F2C70B4-8009-470F-A9E5-CFC272CAFE1B}" type="pres">
      <dgm:prSet presAssocID="{85A8667E-F873-40A2-BC49-907171C19A1F}" presName="rootConnector" presStyleLbl="node2" presStyleIdx="4" presStyleCnt="6"/>
      <dgm:spPr/>
      <dgm:t>
        <a:bodyPr/>
        <a:lstStyle/>
        <a:p>
          <a:endParaRPr lang="ru-RU"/>
        </a:p>
      </dgm:t>
    </dgm:pt>
    <dgm:pt modelId="{B7220611-085E-46F5-9880-B7F8EE8217BE}" type="pres">
      <dgm:prSet presAssocID="{85A8667E-F873-40A2-BC49-907171C19A1F}" presName="hierChild4" presStyleCnt="0"/>
      <dgm:spPr/>
    </dgm:pt>
    <dgm:pt modelId="{4BD3CEB7-80E5-4901-B8F3-AB7A93529A34}" type="pres">
      <dgm:prSet presAssocID="{85A8667E-F873-40A2-BC49-907171C19A1F}" presName="hierChild5" presStyleCnt="0"/>
      <dgm:spPr/>
    </dgm:pt>
    <dgm:pt modelId="{7B0F5A3B-DDC5-4610-B9C2-038FC45E35FE}" type="pres">
      <dgm:prSet presAssocID="{FA32FE72-7EF8-43FD-828B-009ABDA487E5}" presName="Name37" presStyleLbl="parChTrans1D2" presStyleIdx="5" presStyleCnt="6"/>
      <dgm:spPr/>
      <dgm:t>
        <a:bodyPr/>
        <a:lstStyle/>
        <a:p>
          <a:endParaRPr lang="ru-RU"/>
        </a:p>
      </dgm:t>
    </dgm:pt>
    <dgm:pt modelId="{ACDB2199-04B1-4ED9-B4A7-C970C7E3ED6C}" type="pres">
      <dgm:prSet presAssocID="{1C6D19A3-DACB-43E6-B601-4CDE753E5600}" presName="hierRoot2" presStyleCnt="0">
        <dgm:presLayoutVars>
          <dgm:hierBranch val="init"/>
        </dgm:presLayoutVars>
      </dgm:prSet>
      <dgm:spPr/>
    </dgm:pt>
    <dgm:pt modelId="{8B545176-1600-4EA4-81C3-94111BFA12FE}" type="pres">
      <dgm:prSet presAssocID="{1C6D19A3-DACB-43E6-B601-4CDE753E5600}" presName="rootComposite" presStyleCnt="0"/>
      <dgm:spPr/>
    </dgm:pt>
    <dgm:pt modelId="{54E4E884-43AC-4971-B233-73E0F686FE23}" type="pres">
      <dgm:prSet presAssocID="{1C6D19A3-DACB-43E6-B601-4CDE753E5600}" presName="rootText" presStyleLbl="node2" presStyleIdx="5" presStyleCnt="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3961BDA-940B-45C3-A60C-BC5A01072A74}" type="pres">
      <dgm:prSet presAssocID="{1C6D19A3-DACB-43E6-B601-4CDE753E5600}" presName="rootConnector" presStyleLbl="node2" presStyleIdx="5" presStyleCnt="6"/>
      <dgm:spPr/>
      <dgm:t>
        <a:bodyPr/>
        <a:lstStyle/>
        <a:p>
          <a:endParaRPr lang="ru-RU"/>
        </a:p>
      </dgm:t>
    </dgm:pt>
    <dgm:pt modelId="{20E36CDC-2DCF-471C-B750-921951DDE4FB}" type="pres">
      <dgm:prSet presAssocID="{1C6D19A3-DACB-43E6-B601-4CDE753E5600}" presName="hierChild4" presStyleCnt="0"/>
      <dgm:spPr/>
    </dgm:pt>
    <dgm:pt modelId="{555FA65C-F720-4E53-9C37-9C7001E55D95}" type="pres">
      <dgm:prSet presAssocID="{1C6D19A3-DACB-43E6-B601-4CDE753E5600}" presName="hierChild5" presStyleCnt="0"/>
      <dgm:spPr/>
    </dgm:pt>
    <dgm:pt modelId="{8CA3B813-5002-4D6D-A9E8-C6E8AA46A9B5}" type="pres">
      <dgm:prSet presAssocID="{3706CBD8-603A-4AA1-BE00-AEF0E451184F}" presName="hierChild3" presStyleCnt="0"/>
      <dgm:spPr/>
    </dgm:pt>
  </dgm:ptLst>
  <dgm:cxnLst>
    <dgm:cxn modelId="{76688ACC-A413-40DB-8D66-6190393FAA8F}" type="presOf" srcId="{33C6F54E-F9B1-47B0-9A89-C280C24025D6}" destId="{87250EAB-0433-4BEF-B402-C02DD8552FCA}" srcOrd="0" destOrd="0" presId="urn:microsoft.com/office/officeart/2005/8/layout/orgChart1"/>
    <dgm:cxn modelId="{9D5F5283-603A-4BC7-914A-30B22D63E436}" type="presOf" srcId="{85A8667E-F873-40A2-BC49-907171C19A1F}" destId="{937933F6-590E-4786-9069-1AAF77F8C940}" srcOrd="0" destOrd="0" presId="urn:microsoft.com/office/officeart/2005/8/layout/orgChart1"/>
    <dgm:cxn modelId="{C0D75D15-B0C2-4998-988C-E3B8A66D1207}" type="presOf" srcId="{1C6D19A3-DACB-43E6-B601-4CDE753E5600}" destId="{54E4E884-43AC-4971-B233-73E0F686FE23}" srcOrd="0" destOrd="0" presId="urn:microsoft.com/office/officeart/2005/8/layout/orgChart1"/>
    <dgm:cxn modelId="{E41A2809-4827-42CB-8A70-FAF29008C7E0}" type="presOf" srcId="{85A8667E-F873-40A2-BC49-907171C19A1F}" destId="{2F2C70B4-8009-470F-A9E5-CFC272CAFE1B}" srcOrd="1" destOrd="0" presId="urn:microsoft.com/office/officeart/2005/8/layout/orgChart1"/>
    <dgm:cxn modelId="{1391D951-5DF3-488D-B95C-FF78F5346C02}" type="presOf" srcId="{E550B343-B633-4A2B-9774-B274CE7F90FF}" destId="{6CA539F9-3AAC-43D5-95C0-F57F472052E6}" srcOrd="1" destOrd="0" presId="urn:microsoft.com/office/officeart/2005/8/layout/orgChart1"/>
    <dgm:cxn modelId="{E0EC6554-08A5-45E5-92A8-50504FB1108F}" type="presOf" srcId="{E7E0F497-9485-4622-B06C-54CB96D2BE56}" destId="{965F47E2-1D47-4F42-A481-C9D746951D55}" srcOrd="1" destOrd="0" presId="urn:microsoft.com/office/officeart/2005/8/layout/orgChart1"/>
    <dgm:cxn modelId="{031EFD7E-C073-4E3F-953A-89961C9025B9}" type="presOf" srcId="{E550B343-B633-4A2B-9774-B274CE7F90FF}" destId="{FDD927D4-78F8-4497-8945-B1DFF1519CF3}" srcOrd="0" destOrd="0" presId="urn:microsoft.com/office/officeart/2005/8/layout/orgChart1"/>
    <dgm:cxn modelId="{CBC25369-53ED-4917-8F6D-5B2D05704226}" type="presOf" srcId="{E7E0F497-9485-4622-B06C-54CB96D2BE56}" destId="{85222A60-56D4-4FC8-A089-93B6BEC2ED11}" srcOrd="0" destOrd="0" presId="urn:microsoft.com/office/officeart/2005/8/layout/orgChart1"/>
    <dgm:cxn modelId="{81E12DF9-9E10-43C1-B595-1A081530E0BE}" type="presOf" srcId="{004735A9-F9B0-4714-B699-9C2A63FE5532}" destId="{9D1B662D-B7F8-493B-B5DD-8C2CE5C8EFA5}" srcOrd="0" destOrd="0" presId="urn:microsoft.com/office/officeart/2005/8/layout/orgChart1"/>
    <dgm:cxn modelId="{E3F78DB2-038E-457B-BC98-A8FB45BD899B}" type="presOf" srcId="{1C6D19A3-DACB-43E6-B601-4CDE753E5600}" destId="{33961BDA-940B-45C3-A60C-BC5A01072A74}" srcOrd="1" destOrd="0" presId="urn:microsoft.com/office/officeart/2005/8/layout/orgChart1"/>
    <dgm:cxn modelId="{6BF3CADE-6EFF-4760-95FB-AE308A39CAB1}" type="presOf" srcId="{E8FBC16B-EC8F-4AF0-9C8E-F83B6F3198CA}" destId="{0BE7DB3F-3E36-40ED-9616-A158B94F8FE4}" srcOrd="0" destOrd="0" presId="urn:microsoft.com/office/officeart/2005/8/layout/orgChart1"/>
    <dgm:cxn modelId="{7F58CD07-904C-45BE-A461-4DEACA95DCAD}" srcId="{3706CBD8-603A-4AA1-BE00-AEF0E451184F}" destId="{E7E0F497-9485-4622-B06C-54CB96D2BE56}" srcOrd="2" destOrd="0" parTransId="{49CE81DD-7008-4125-92E4-418FF7EE5761}" sibTransId="{176DAE32-E1AD-45C1-B2BE-DAD46AF88F35}"/>
    <dgm:cxn modelId="{A57994BF-3A39-40B3-94CE-50E6292325E4}" type="presOf" srcId="{921B79C1-2B1C-433C-9044-1D9FCDD91A51}" destId="{D39CC3A5-77C0-40DA-A441-FC37474C4362}" srcOrd="0" destOrd="0" presId="urn:microsoft.com/office/officeart/2005/8/layout/orgChart1"/>
    <dgm:cxn modelId="{D62D88F4-167C-4E60-AA67-9640F829EE92}" srcId="{3706CBD8-603A-4AA1-BE00-AEF0E451184F}" destId="{E550B343-B633-4A2B-9774-B274CE7F90FF}" srcOrd="0" destOrd="0" parTransId="{68AE8DE1-3E4B-48E2-B2CA-5C4D36F69D05}" sibTransId="{17168AAA-1E0B-4882-A958-C8517620FD2A}"/>
    <dgm:cxn modelId="{3FB5461D-02C2-4CE2-9AE9-52AF13A46BEB}" type="presOf" srcId="{2504F5C6-FBF6-4B8F-953F-57F95B555FF8}" destId="{0439E045-CBC6-4273-BC65-DF8687C822E2}" srcOrd="0" destOrd="0" presId="urn:microsoft.com/office/officeart/2005/8/layout/orgChart1"/>
    <dgm:cxn modelId="{444BC48A-C812-497C-8385-599F028FAD3A}" type="presOf" srcId="{FA32FE72-7EF8-43FD-828B-009ABDA487E5}" destId="{7B0F5A3B-DDC5-4610-B9C2-038FC45E35FE}" srcOrd="0" destOrd="0" presId="urn:microsoft.com/office/officeart/2005/8/layout/orgChart1"/>
    <dgm:cxn modelId="{2DBAAEA0-D72A-4A4C-B7A0-A963DA72F05C}" srcId="{3706CBD8-603A-4AA1-BE00-AEF0E451184F}" destId="{1C6D19A3-DACB-43E6-B601-4CDE753E5600}" srcOrd="5" destOrd="0" parTransId="{FA32FE72-7EF8-43FD-828B-009ABDA487E5}" sibTransId="{8AD98CDE-FB66-412E-95BE-06B8D4CDF856}"/>
    <dgm:cxn modelId="{E47E74E9-FDF6-4184-9503-43D31C0B0AFB}" type="presOf" srcId="{49CE81DD-7008-4125-92E4-418FF7EE5761}" destId="{A1FD38FB-0614-4E1B-B6E5-3C133EEF78F6}" srcOrd="0" destOrd="0" presId="urn:microsoft.com/office/officeart/2005/8/layout/orgChart1"/>
    <dgm:cxn modelId="{1266A854-5C81-42A6-82DD-56EA26D84698}" srcId="{3706CBD8-603A-4AA1-BE00-AEF0E451184F}" destId="{921B79C1-2B1C-433C-9044-1D9FCDD91A51}" srcOrd="3" destOrd="0" parTransId="{004735A9-F9B0-4714-B699-9C2A63FE5532}" sibTransId="{CD165AEB-B427-459C-A506-8E8503155AD6}"/>
    <dgm:cxn modelId="{B5832577-4876-4D3B-B8D6-B078199B8E4E}" type="presOf" srcId="{921B79C1-2B1C-433C-9044-1D9FCDD91A51}" destId="{A07F3813-ABC9-43E5-A827-66DAE87104E5}" srcOrd="1" destOrd="0" presId="urn:microsoft.com/office/officeart/2005/8/layout/orgChart1"/>
    <dgm:cxn modelId="{389A5E67-BB2A-4BBC-9473-4B025AA88048}" srcId="{3706CBD8-603A-4AA1-BE00-AEF0E451184F}" destId="{27FD1D45-8E7C-468B-B5C4-B6F40C92F0E8}" srcOrd="1" destOrd="0" parTransId="{E8FBC16B-EC8F-4AF0-9C8E-F83B6F3198CA}" sibTransId="{57D2A5EC-6F63-473C-93CF-EF1BFBD7D51C}"/>
    <dgm:cxn modelId="{B96418B0-1DC4-4CB8-AD3A-1426043C0797}" type="presOf" srcId="{27FD1D45-8E7C-468B-B5C4-B6F40C92F0E8}" destId="{715D325A-CA5B-4DBA-99F5-28DCE723781B}" srcOrd="1" destOrd="0" presId="urn:microsoft.com/office/officeart/2005/8/layout/orgChart1"/>
    <dgm:cxn modelId="{FD738C5E-325B-4EED-A9E7-3BB638E57839}" type="presOf" srcId="{27FD1D45-8E7C-468B-B5C4-B6F40C92F0E8}" destId="{43EA7CCE-DDD1-46A1-82AC-E842F308895D}" srcOrd="0" destOrd="0" presId="urn:microsoft.com/office/officeart/2005/8/layout/orgChart1"/>
    <dgm:cxn modelId="{38A90834-6AE7-4657-B7D5-937C1CAF5C68}" srcId="{3706CBD8-603A-4AA1-BE00-AEF0E451184F}" destId="{85A8667E-F873-40A2-BC49-907171C19A1F}" srcOrd="4" destOrd="0" parTransId="{33C6F54E-F9B1-47B0-9A89-C280C24025D6}" sibTransId="{0F42118C-EBCB-43D3-A3FF-A17CE00D9519}"/>
    <dgm:cxn modelId="{86836168-E446-466A-9518-C487C65BDB76}" type="presOf" srcId="{3706CBD8-603A-4AA1-BE00-AEF0E451184F}" destId="{98AB3D12-D75B-4FFC-BED9-72AA9A699B2D}" srcOrd="0" destOrd="0" presId="urn:microsoft.com/office/officeart/2005/8/layout/orgChart1"/>
    <dgm:cxn modelId="{346F717E-B9DD-44FF-9434-0DAA588E0E58}" srcId="{2504F5C6-FBF6-4B8F-953F-57F95B555FF8}" destId="{3706CBD8-603A-4AA1-BE00-AEF0E451184F}" srcOrd="0" destOrd="0" parTransId="{A15FE2A0-8A66-458F-BEF6-0EBF41F5DAF4}" sibTransId="{C16B3C82-A2C5-4786-B926-1821654FAE0C}"/>
    <dgm:cxn modelId="{97E4764D-5C10-4D4D-A627-233BBADE4257}" type="presOf" srcId="{3706CBD8-603A-4AA1-BE00-AEF0E451184F}" destId="{276597D4-E5CA-4E1E-96D9-3CF611501BC6}" srcOrd="1" destOrd="0" presId="urn:microsoft.com/office/officeart/2005/8/layout/orgChart1"/>
    <dgm:cxn modelId="{552E0E7D-C6EB-4260-954A-736742EBAEFA}" type="presOf" srcId="{68AE8DE1-3E4B-48E2-B2CA-5C4D36F69D05}" destId="{B5A1D5F0-E9B8-44B1-BF09-DE18431421E5}" srcOrd="0" destOrd="0" presId="urn:microsoft.com/office/officeart/2005/8/layout/orgChart1"/>
    <dgm:cxn modelId="{1837A01E-64F1-44E2-BE70-BF64A52087EE}" type="presParOf" srcId="{0439E045-CBC6-4273-BC65-DF8687C822E2}" destId="{7C3853F9-7FFB-4720-A136-846B8D50AC2E}" srcOrd="0" destOrd="0" presId="urn:microsoft.com/office/officeart/2005/8/layout/orgChart1"/>
    <dgm:cxn modelId="{10838072-051A-4473-B91F-6FFD4423169F}" type="presParOf" srcId="{7C3853F9-7FFB-4720-A136-846B8D50AC2E}" destId="{10265273-A858-41DF-9F59-431F2672D4B6}" srcOrd="0" destOrd="0" presId="urn:microsoft.com/office/officeart/2005/8/layout/orgChart1"/>
    <dgm:cxn modelId="{DCF01856-DC42-40E6-9FA5-A75558D8DFF2}" type="presParOf" srcId="{10265273-A858-41DF-9F59-431F2672D4B6}" destId="{98AB3D12-D75B-4FFC-BED9-72AA9A699B2D}" srcOrd="0" destOrd="0" presId="urn:microsoft.com/office/officeart/2005/8/layout/orgChart1"/>
    <dgm:cxn modelId="{16B2A156-8F69-4391-8478-440E905D0D9C}" type="presParOf" srcId="{10265273-A858-41DF-9F59-431F2672D4B6}" destId="{276597D4-E5CA-4E1E-96D9-3CF611501BC6}" srcOrd="1" destOrd="0" presId="urn:microsoft.com/office/officeart/2005/8/layout/orgChart1"/>
    <dgm:cxn modelId="{0AF5574C-6DD9-4E3B-8C72-3E771FEBA203}" type="presParOf" srcId="{7C3853F9-7FFB-4720-A136-846B8D50AC2E}" destId="{37B4AEE1-652D-46FF-94AC-C09BF25932DC}" srcOrd="1" destOrd="0" presId="urn:microsoft.com/office/officeart/2005/8/layout/orgChart1"/>
    <dgm:cxn modelId="{1AD18E76-240D-4F73-AD0B-B7DC4C566A9C}" type="presParOf" srcId="{37B4AEE1-652D-46FF-94AC-C09BF25932DC}" destId="{B5A1D5F0-E9B8-44B1-BF09-DE18431421E5}" srcOrd="0" destOrd="0" presId="urn:microsoft.com/office/officeart/2005/8/layout/orgChart1"/>
    <dgm:cxn modelId="{277107D3-A333-433A-8EAC-45FA6A9048C8}" type="presParOf" srcId="{37B4AEE1-652D-46FF-94AC-C09BF25932DC}" destId="{7A750979-D7EA-4518-AFE0-FF62C1C46334}" srcOrd="1" destOrd="0" presId="urn:microsoft.com/office/officeart/2005/8/layout/orgChart1"/>
    <dgm:cxn modelId="{94E62D5C-CE69-4612-AFEF-98E8E679F2DA}" type="presParOf" srcId="{7A750979-D7EA-4518-AFE0-FF62C1C46334}" destId="{AB2E817E-557B-48D4-B9BF-907B8FAD67B6}" srcOrd="0" destOrd="0" presId="urn:microsoft.com/office/officeart/2005/8/layout/orgChart1"/>
    <dgm:cxn modelId="{49559A5B-7295-4B03-AF83-B95047AD460B}" type="presParOf" srcId="{AB2E817E-557B-48D4-B9BF-907B8FAD67B6}" destId="{FDD927D4-78F8-4497-8945-B1DFF1519CF3}" srcOrd="0" destOrd="0" presId="urn:microsoft.com/office/officeart/2005/8/layout/orgChart1"/>
    <dgm:cxn modelId="{A3C03EF4-F4C5-4B6D-8880-AC2DB916B1A0}" type="presParOf" srcId="{AB2E817E-557B-48D4-B9BF-907B8FAD67B6}" destId="{6CA539F9-3AAC-43D5-95C0-F57F472052E6}" srcOrd="1" destOrd="0" presId="urn:microsoft.com/office/officeart/2005/8/layout/orgChart1"/>
    <dgm:cxn modelId="{8363CC5D-C220-4AF0-8444-30844053D799}" type="presParOf" srcId="{7A750979-D7EA-4518-AFE0-FF62C1C46334}" destId="{D3FBE7E5-9ACE-42E9-94C7-6B8940E1426E}" srcOrd="1" destOrd="0" presId="urn:microsoft.com/office/officeart/2005/8/layout/orgChart1"/>
    <dgm:cxn modelId="{CFAC916F-5DF6-4EB3-A751-56D3C306E05E}" type="presParOf" srcId="{7A750979-D7EA-4518-AFE0-FF62C1C46334}" destId="{DBA7E55D-83D7-454B-8FA3-AFAE6172C510}" srcOrd="2" destOrd="0" presId="urn:microsoft.com/office/officeart/2005/8/layout/orgChart1"/>
    <dgm:cxn modelId="{B913B0A0-A146-420A-9D90-40F1056932B9}" type="presParOf" srcId="{37B4AEE1-652D-46FF-94AC-C09BF25932DC}" destId="{0BE7DB3F-3E36-40ED-9616-A158B94F8FE4}" srcOrd="2" destOrd="0" presId="urn:microsoft.com/office/officeart/2005/8/layout/orgChart1"/>
    <dgm:cxn modelId="{34A7342D-4B84-4341-A084-7CDBEB6BCE7C}" type="presParOf" srcId="{37B4AEE1-652D-46FF-94AC-C09BF25932DC}" destId="{7B48FF6F-02EA-436A-AEE6-BDDDE107F6E6}" srcOrd="3" destOrd="0" presId="urn:microsoft.com/office/officeart/2005/8/layout/orgChart1"/>
    <dgm:cxn modelId="{97F503E0-E64C-45D5-A8A6-A40FD4AFAF49}" type="presParOf" srcId="{7B48FF6F-02EA-436A-AEE6-BDDDE107F6E6}" destId="{7BE68236-7B1E-458D-AD30-F46F38425130}" srcOrd="0" destOrd="0" presId="urn:microsoft.com/office/officeart/2005/8/layout/orgChart1"/>
    <dgm:cxn modelId="{7AB54E45-BD9A-4E6B-8DFE-C7BABB9F2BB4}" type="presParOf" srcId="{7BE68236-7B1E-458D-AD30-F46F38425130}" destId="{43EA7CCE-DDD1-46A1-82AC-E842F308895D}" srcOrd="0" destOrd="0" presId="urn:microsoft.com/office/officeart/2005/8/layout/orgChart1"/>
    <dgm:cxn modelId="{6170AB74-62BD-4AE3-B4BE-DEB4B218E411}" type="presParOf" srcId="{7BE68236-7B1E-458D-AD30-F46F38425130}" destId="{715D325A-CA5B-4DBA-99F5-28DCE723781B}" srcOrd="1" destOrd="0" presId="urn:microsoft.com/office/officeart/2005/8/layout/orgChart1"/>
    <dgm:cxn modelId="{C475B355-81A1-40AA-8987-72ABDAA98E47}" type="presParOf" srcId="{7B48FF6F-02EA-436A-AEE6-BDDDE107F6E6}" destId="{ED018407-0028-4243-8586-ACAB8EFF3B22}" srcOrd="1" destOrd="0" presId="urn:microsoft.com/office/officeart/2005/8/layout/orgChart1"/>
    <dgm:cxn modelId="{7BE270F9-4FAD-4866-9ECB-C6DAD3E445F6}" type="presParOf" srcId="{7B48FF6F-02EA-436A-AEE6-BDDDE107F6E6}" destId="{4A588F8A-7AC5-4DB9-AB66-89D5BEDED801}" srcOrd="2" destOrd="0" presId="urn:microsoft.com/office/officeart/2005/8/layout/orgChart1"/>
    <dgm:cxn modelId="{9C74FF07-B771-415B-A5FD-20ACDD0E44C6}" type="presParOf" srcId="{37B4AEE1-652D-46FF-94AC-C09BF25932DC}" destId="{A1FD38FB-0614-4E1B-B6E5-3C133EEF78F6}" srcOrd="4" destOrd="0" presId="urn:microsoft.com/office/officeart/2005/8/layout/orgChart1"/>
    <dgm:cxn modelId="{CED1CED4-04ED-4717-9B42-BB2A443BE3FB}" type="presParOf" srcId="{37B4AEE1-652D-46FF-94AC-C09BF25932DC}" destId="{1067FF93-F5BA-42F1-8807-A74A519161AE}" srcOrd="5" destOrd="0" presId="urn:microsoft.com/office/officeart/2005/8/layout/orgChart1"/>
    <dgm:cxn modelId="{933E531D-94DD-405E-B657-BCC9045CC37D}" type="presParOf" srcId="{1067FF93-F5BA-42F1-8807-A74A519161AE}" destId="{92800278-5C59-4B2E-95C4-EA32742883B2}" srcOrd="0" destOrd="0" presId="urn:microsoft.com/office/officeart/2005/8/layout/orgChart1"/>
    <dgm:cxn modelId="{7A7E6923-8F6E-402F-A52D-91BCDA0C78EB}" type="presParOf" srcId="{92800278-5C59-4B2E-95C4-EA32742883B2}" destId="{85222A60-56D4-4FC8-A089-93B6BEC2ED11}" srcOrd="0" destOrd="0" presId="urn:microsoft.com/office/officeart/2005/8/layout/orgChart1"/>
    <dgm:cxn modelId="{6930C9EC-0444-49FB-B6DF-9C9C6B9367B8}" type="presParOf" srcId="{92800278-5C59-4B2E-95C4-EA32742883B2}" destId="{965F47E2-1D47-4F42-A481-C9D746951D55}" srcOrd="1" destOrd="0" presId="urn:microsoft.com/office/officeart/2005/8/layout/orgChart1"/>
    <dgm:cxn modelId="{CC9E789F-2DD8-4165-B44F-0230EF28C65C}" type="presParOf" srcId="{1067FF93-F5BA-42F1-8807-A74A519161AE}" destId="{04F4BD18-F02B-4047-BCCA-BFE41BDAB77E}" srcOrd="1" destOrd="0" presId="urn:microsoft.com/office/officeart/2005/8/layout/orgChart1"/>
    <dgm:cxn modelId="{A677E0AA-37E8-4826-854B-D111931898FD}" type="presParOf" srcId="{1067FF93-F5BA-42F1-8807-A74A519161AE}" destId="{F7D64A36-4090-4FA4-8079-BB754B9AB9B8}" srcOrd="2" destOrd="0" presId="urn:microsoft.com/office/officeart/2005/8/layout/orgChart1"/>
    <dgm:cxn modelId="{46BD29BE-0A6C-4B5E-9B00-0F1BC2826343}" type="presParOf" srcId="{37B4AEE1-652D-46FF-94AC-C09BF25932DC}" destId="{9D1B662D-B7F8-493B-B5DD-8C2CE5C8EFA5}" srcOrd="6" destOrd="0" presId="urn:microsoft.com/office/officeart/2005/8/layout/orgChart1"/>
    <dgm:cxn modelId="{55443970-D091-4447-8DE5-13C0800BDF09}" type="presParOf" srcId="{37B4AEE1-652D-46FF-94AC-C09BF25932DC}" destId="{B0860AFD-95B7-417C-9F07-1E0DC72DFD0B}" srcOrd="7" destOrd="0" presId="urn:microsoft.com/office/officeart/2005/8/layout/orgChart1"/>
    <dgm:cxn modelId="{6806F439-0EA4-4414-900D-FD1DC8D3FF19}" type="presParOf" srcId="{B0860AFD-95B7-417C-9F07-1E0DC72DFD0B}" destId="{E254E19A-4721-43BF-93D8-7CD587520CB1}" srcOrd="0" destOrd="0" presId="urn:microsoft.com/office/officeart/2005/8/layout/orgChart1"/>
    <dgm:cxn modelId="{3CF21BDA-1A15-4243-951C-32291CB42480}" type="presParOf" srcId="{E254E19A-4721-43BF-93D8-7CD587520CB1}" destId="{D39CC3A5-77C0-40DA-A441-FC37474C4362}" srcOrd="0" destOrd="0" presId="urn:microsoft.com/office/officeart/2005/8/layout/orgChart1"/>
    <dgm:cxn modelId="{66905A61-2C19-4C78-B9E7-7DC08E70F897}" type="presParOf" srcId="{E254E19A-4721-43BF-93D8-7CD587520CB1}" destId="{A07F3813-ABC9-43E5-A827-66DAE87104E5}" srcOrd="1" destOrd="0" presId="urn:microsoft.com/office/officeart/2005/8/layout/orgChart1"/>
    <dgm:cxn modelId="{933FCBB1-9056-4608-873D-19C0C8355B76}" type="presParOf" srcId="{B0860AFD-95B7-417C-9F07-1E0DC72DFD0B}" destId="{C5C12D3F-87FE-4444-9287-A5601A90CA4F}" srcOrd="1" destOrd="0" presId="urn:microsoft.com/office/officeart/2005/8/layout/orgChart1"/>
    <dgm:cxn modelId="{E536B36D-725C-4DA4-BEBA-BECE4AA0951D}" type="presParOf" srcId="{B0860AFD-95B7-417C-9F07-1E0DC72DFD0B}" destId="{9E48A27B-75A8-4FB5-9186-C940576AE42C}" srcOrd="2" destOrd="0" presId="urn:microsoft.com/office/officeart/2005/8/layout/orgChart1"/>
    <dgm:cxn modelId="{604FDB68-BD90-4F30-B1DD-3E8EC1395048}" type="presParOf" srcId="{37B4AEE1-652D-46FF-94AC-C09BF25932DC}" destId="{87250EAB-0433-4BEF-B402-C02DD8552FCA}" srcOrd="8" destOrd="0" presId="urn:microsoft.com/office/officeart/2005/8/layout/orgChart1"/>
    <dgm:cxn modelId="{9BBBC33D-46E5-4F78-9CD6-FF2511F3FA1B}" type="presParOf" srcId="{37B4AEE1-652D-46FF-94AC-C09BF25932DC}" destId="{9602DBA2-DBBF-43C0-8B09-2CB677810E5C}" srcOrd="9" destOrd="0" presId="urn:microsoft.com/office/officeart/2005/8/layout/orgChart1"/>
    <dgm:cxn modelId="{2C08AE15-1E30-4424-AE95-E39B3ECA1B50}" type="presParOf" srcId="{9602DBA2-DBBF-43C0-8B09-2CB677810E5C}" destId="{DDAE58C7-4F8D-4EFA-AFDE-F41C5E439BA8}" srcOrd="0" destOrd="0" presId="urn:microsoft.com/office/officeart/2005/8/layout/orgChart1"/>
    <dgm:cxn modelId="{8BFD0C37-1669-45AD-871F-8DB2962E93EF}" type="presParOf" srcId="{DDAE58C7-4F8D-4EFA-AFDE-F41C5E439BA8}" destId="{937933F6-590E-4786-9069-1AAF77F8C940}" srcOrd="0" destOrd="0" presId="urn:microsoft.com/office/officeart/2005/8/layout/orgChart1"/>
    <dgm:cxn modelId="{92D28C9A-3A38-46DD-A16C-24122F6153C2}" type="presParOf" srcId="{DDAE58C7-4F8D-4EFA-AFDE-F41C5E439BA8}" destId="{2F2C70B4-8009-470F-A9E5-CFC272CAFE1B}" srcOrd="1" destOrd="0" presId="urn:microsoft.com/office/officeart/2005/8/layout/orgChart1"/>
    <dgm:cxn modelId="{5591BF00-301D-40EF-BFB0-30B07042FDF6}" type="presParOf" srcId="{9602DBA2-DBBF-43C0-8B09-2CB677810E5C}" destId="{B7220611-085E-46F5-9880-B7F8EE8217BE}" srcOrd="1" destOrd="0" presId="urn:microsoft.com/office/officeart/2005/8/layout/orgChart1"/>
    <dgm:cxn modelId="{2556E61B-88D3-4F4F-B053-C2AC637AEDF0}" type="presParOf" srcId="{9602DBA2-DBBF-43C0-8B09-2CB677810E5C}" destId="{4BD3CEB7-80E5-4901-B8F3-AB7A93529A34}" srcOrd="2" destOrd="0" presId="urn:microsoft.com/office/officeart/2005/8/layout/orgChart1"/>
    <dgm:cxn modelId="{C28EA349-D5D0-4EA1-B6FC-933C4522098C}" type="presParOf" srcId="{37B4AEE1-652D-46FF-94AC-C09BF25932DC}" destId="{7B0F5A3B-DDC5-4610-B9C2-038FC45E35FE}" srcOrd="10" destOrd="0" presId="urn:microsoft.com/office/officeart/2005/8/layout/orgChart1"/>
    <dgm:cxn modelId="{0633D1EF-2C58-4F6E-B29A-E257E0A6AC89}" type="presParOf" srcId="{37B4AEE1-652D-46FF-94AC-C09BF25932DC}" destId="{ACDB2199-04B1-4ED9-B4A7-C970C7E3ED6C}" srcOrd="11" destOrd="0" presId="urn:microsoft.com/office/officeart/2005/8/layout/orgChart1"/>
    <dgm:cxn modelId="{EDB6D56E-1EB2-4485-A04F-F0BF7B3893E2}" type="presParOf" srcId="{ACDB2199-04B1-4ED9-B4A7-C970C7E3ED6C}" destId="{8B545176-1600-4EA4-81C3-94111BFA12FE}" srcOrd="0" destOrd="0" presId="urn:microsoft.com/office/officeart/2005/8/layout/orgChart1"/>
    <dgm:cxn modelId="{4261FF0D-07F5-481E-BAF4-7A54A717180B}" type="presParOf" srcId="{8B545176-1600-4EA4-81C3-94111BFA12FE}" destId="{54E4E884-43AC-4971-B233-73E0F686FE23}" srcOrd="0" destOrd="0" presId="urn:microsoft.com/office/officeart/2005/8/layout/orgChart1"/>
    <dgm:cxn modelId="{48BA8485-9FBC-4A82-9D23-180CC505D371}" type="presParOf" srcId="{8B545176-1600-4EA4-81C3-94111BFA12FE}" destId="{33961BDA-940B-45C3-A60C-BC5A01072A74}" srcOrd="1" destOrd="0" presId="urn:microsoft.com/office/officeart/2005/8/layout/orgChart1"/>
    <dgm:cxn modelId="{01909ACB-C989-4BDE-971A-47E1BD192F96}" type="presParOf" srcId="{ACDB2199-04B1-4ED9-B4A7-C970C7E3ED6C}" destId="{20E36CDC-2DCF-471C-B750-921951DDE4FB}" srcOrd="1" destOrd="0" presId="urn:microsoft.com/office/officeart/2005/8/layout/orgChart1"/>
    <dgm:cxn modelId="{2775832E-3A23-4171-A4CF-58867B93A202}" type="presParOf" srcId="{ACDB2199-04B1-4ED9-B4A7-C970C7E3ED6C}" destId="{555FA65C-F720-4E53-9C37-9C7001E55D95}" srcOrd="2" destOrd="0" presId="urn:microsoft.com/office/officeart/2005/8/layout/orgChart1"/>
    <dgm:cxn modelId="{090088AE-F068-4885-8CC3-1F705AE8BC05}" type="presParOf" srcId="{7C3853F9-7FFB-4720-A136-846B8D50AC2E}" destId="{8CA3B813-5002-4D6D-A9E8-C6E8AA46A9B5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2EB281-7485-43FB-A558-D880CE1F2857}">
      <dsp:nvSpPr>
        <dsp:cNvPr id="0" name=""/>
        <dsp:cNvSpPr/>
      </dsp:nvSpPr>
      <dsp:spPr>
        <a:xfrm>
          <a:off x="0" y="0"/>
          <a:ext cx="6552728" cy="1296144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  <a:bevelB w="88900" h="121750" prst="angle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2410" tIns="232410" rIns="232410" bIns="232410" numCol="1" spcCol="1270" anchor="ctr" anchorCtr="0">
          <a:noAutofit/>
        </a:bodyPr>
        <a:lstStyle/>
        <a:p>
          <a:pPr lvl="0" algn="ctr" defTabSz="2711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6100" i="1" kern="1200" dirty="0" smtClean="0">
              <a:solidFill>
                <a:srgbClr val="FF0000"/>
              </a:solidFill>
              <a:latin typeface="Georgia" pitchFamily="18" charset="0"/>
            </a:rPr>
            <a:t>Природні явища</a:t>
          </a:r>
          <a:endParaRPr lang="ru-RU" sz="6100" i="1" kern="1200" dirty="0">
            <a:solidFill>
              <a:srgbClr val="FF0000"/>
            </a:solidFill>
            <a:latin typeface="Georgia" pitchFamily="18" charset="0"/>
          </a:endParaRPr>
        </a:p>
      </dsp:txBody>
      <dsp:txXfrm>
        <a:off x="0" y="0"/>
        <a:ext cx="6552728" cy="1296144"/>
      </dsp:txXfrm>
    </dsp:sp>
    <dsp:sp modelId="{90CC35AC-EA1C-44A3-AFB3-23A41E33E442}">
      <dsp:nvSpPr>
        <dsp:cNvPr id="0" name=""/>
        <dsp:cNvSpPr/>
      </dsp:nvSpPr>
      <dsp:spPr>
        <a:xfrm>
          <a:off x="3199" y="1296144"/>
          <a:ext cx="2182109" cy="272190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000" b="1" i="1" kern="1200" dirty="0" smtClean="0">
              <a:solidFill>
                <a:schemeClr val="accent6">
                  <a:lumMod val="40000"/>
                  <a:lumOff val="60000"/>
                </a:schemeClr>
              </a:solidFill>
            </a:rPr>
            <a:t>фізичні</a:t>
          </a:r>
          <a:endParaRPr lang="ru-RU" sz="3000" b="1" i="1" kern="1200" dirty="0">
            <a:solidFill>
              <a:schemeClr val="accent6">
                <a:lumMod val="40000"/>
                <a:lumOff val="60000"/>
              </a:schemeClr>
            </a:solidFill>
          </a:endParaRPr>
        </a:p>
      </dsp:txBody>
      <dsp:txXfrm>
        <a:off x="3199" y="1296144"/>
        <a:ext cx="2182109" cy="2721902"/>
      </dsp:txXfrm>
    </dsp:sp>
    <dsp:sp modelId="{542BA77F-B00E-47B1-9129-B2DD31E91C13}">
      <dsp:nvSpPr>
        <dsp:cNvPr id="0" name=""/>
        <dsp:cNvSpPr/>
      </dsp:nvSpPr>
      <dsp:spPr>
        <a:xfrm>
          <a:off x="2185309" y="1296144"/>
          <a:ext cx="2182109" cy="272190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000" b="1" i="1" kern="1200" dirty="0" smtClean="0">
              <a:solidFill>
                <a:srgbClr val="A60A88"/>
              </a:solidFill>
            </a:rPr>
            <a:t>хімічні</a:t>
          </a:r>
          <a:endParaRPr lang="ru-RU" sz="3000" b="1" i="1" kern="1200" dirty="0">
            <a:solidFill>
              <a:srgbClr val="A60A88"/>
            </a:solidFill>
          </a:endParaRPr>
        </a:p>
      </dsp:txBody>
      <dsp:txXfrm>
        <a:off x="2185309" y="1296144"/>
        <a:ext cx="2182109" cy="2721902"/>
      </dsp:txXfrm>
    </dsp:sp>
    <dsp:sp modelId="{A06929A1-E349-4AD6-9C7A-C50B0EE1D6FC}">
      <dsp:nvSpPr>
        <dsp:cNvPr id="0" name=""/>
        <dsp:cNvSpPr/>
      </dsp:nvSpPr>
      <dsp:spPr>
        <a:xfrm>
          <a:off x="4367418" y="1296144"/>
          <a:ext cx="2182109" cy="2721902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000" b="1" i="1" kern="1200" dirty="0" smtClean="0">
              <a:solidFill>
                <a:srgbClr val="00B050"/>
              </a:solidFill>
            </a:rPr>
            <a:t>біологічні</a:t>
          </a:r>
          <a:endParaRPr lang="ru-RU" sz="3000" b="1" i="1" kern="1200" dirty="0">
            <a:solidFill>
              <a:srgbClr val="00B050"/>
            </a:solidFill>
          </a:endParaRPr>
        </a:p>
      </dsp:txBody>
      <dsp:txXfrm>
        <a:off x="4367418" y="1296144"/>
        <a:ext cx="2182109" cy="2721902"/>
      </dsp:txXfrm>
    </dsp:sp>
    <dsp:sp modelId="{B2631EC9-B0B5-418B-9CCF-D20345B1BF1B}">
      <dsp:nvSpPr>
        <dsp:cNvPr id="0" name=""/>
        <dsp:cNvSpPr/>
      </dsp:nvSpPr>
      <dsp:spPr>
        <a:xfrm>
          <a:off x="0" y="4018046"/>
          <a:ext cx="6552728" cy="302433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  <a:bevelB w="88900" h="121750" prst="angle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E71375-C981-499C-B20E-34537C814CA4}">
      <dsp:nvSpPr>
        <dsp:cNvPr id="0" name=""/>
        <dsp:cNvSpPr/>
      </dsp:nvSpPr>
      <dsp:spPr>
        <a:xfrm>
          <a:off x="0" y="15773"/>
          <a:ext cx="6096000" cy="1269999"/>
        </a:xfrm>
        <a:prstGeom prst="roundRect">
          <a:avLst>
            <a:gd name="adj" fmla="val 10000"/>
          </a:avLst>
        </a:prstGeom>
        <a:solidFill>
          <a:srgbClr val="00B0F0"/>
        </a:solidFill>
        <a:ln w="63500" cap="flat" cmpd="sng" algn="ctr">
          <a:solidFill>
            <a:srgbClr val="FFC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500" b="1" kern="1200" dirty="0" smtClean="0">
              <a:solidFill>
                <a:srgbClr val="FF0000"/>
              </a:solidFill>
              <a:latin typeface="Georgia" pitchFamily="18" charset="0"/>
            </a:rPr>
            <a:t>Фізичні явища</a:t>
          </a:r>
          <a:endParaRPr lang="ru-RU" sz="3500" b="1" kern="1200" dirty="0">
            <a:solidFill>
              <a:srgbClr val="FF0000"/>
            </a:solidFill>
            <a:latin typeface="Georgia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b="1" kern="1200" dirty="0" smtClean="0">
              <a:solidFill>
                <a:srgbClr val="7030A0"/>
              </a:solidFill>
            </a:rPr>
            <a:t>Зміна агрегатного стану, форми, положення відносно інших тіл.</a:t>
          </a:r>
          <a:endParaRPr lang="ru-RU" sz="2000" b="1" kern="1200" dirty="0">
            <a:solidFill>
              <a:srgbClr val="7030A0"/>
            </a:solidFill>
          </a:endParaRPr>
        </a:p>
      </dsp:txBody>
      <dsp:txXfrm>
        <a:off x="1346200" y="15773"/>
        <a:ext cx="4749800" cy="1269999"/>
      </dsp:txXfrm>
    </dsp:sp>
    <dsp:sp modelId="{49237DE7-FE51-49E6-8E6D-397FF2C61F78}">
      <dsp:nvSpPr>
        <dsp:cNvPr id="0" name=""/>
        <dsp:cNvSpPr/>
      </dsp:nvSpPr>
      <dsp:spPr>
        <a:xfrm>
          <a:off x="126999" y="126999"/>
          <a:ext cx="1219200" cy="1015999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55CA2D-CC7C-4C6E-B02B-98F5FF09D957}">
      <dsp:nvSpPr>
        <dsp:cNvPr id="0" name=""/>
        <dsp:cNvSpPr/>
      </dsp:nvSpPr>
      <dsp:spPr>
        <a:xfrm>
          <a:off x="0" y="1396999"/>
          <a:ext cx="6096000" cy="1269999"/>
        </a:xfrm>
        <a:prstGeom prst="roundRect">
          <a:avLst>
            <a:gd name="adj" fmla="val 10000"/>
          </a:avLst>
        </a:prstGeom>
        <a:solidFill>
          <a:srgbClr val="FF0000"/>
        </a:solidFill>
        <a:ln w="63500" cap="flat" cmpd="sng" algn="ctr">
          <a:solidFill>
            <a:srgbClr val="FFC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kern="1200" dirty="0" smtClean="0">
              <a:solidFill>
                <a:srgbClr val="00B050"/>
              </a:solidFill>
              <a:latin typeface="Georgia" pitchFamily="18" charset="0"/>
            </a:rPr>
            <a:t>Хімічні явища</a:t>
          </a:r>
          <a:endParaRPr lang="ru-RU" sz="3200" b="1" kern="1200" dirty="0">
            <a:solidFill>
              <a:srgbClr val="00B050"/>
            </a:solidFill>
            <a:latin typeface="Georgia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b="1" kern="1200" dirty="0" smtClean="0">
              <a:solidFill>
                <a:srgbClr val="00B0F0"/>
              </a:solidFill>
            </a:rPr>
            <a:t>Одні речовини перетворюються на інші</a:t>
          </a:r>
          <a:endParaRPr lang="ru-RU" sz="2000" b="1" kern="1200" dirty="0">
            <a:solidFill>
              <a:srgbClr val="00B0F0"/>
            </a:solidFill>
          </a:endParaRPr>
        </a:p>
      </dsp:txBody>
      <dsp:txXfrm>
        <a:off x="1346200" y="1396999"/>
        <a:ext cx="4749800" cy="1269999"/>
      </dsp:txXfrm>
    </dsp:sp>
    <dsp:sp modelId="{4F1B1785-2ED0-4C16-B8AF-7B1AF27DD9F8}">
      <dsp:nvSpPr>
        <dsp:cNvPr id="0" name=""/>
        <dsp:cNvSpPr/>
      </dsp:nvSpPr>
      <dsp:spPr>
        <a:xfrm>
          <a:off x="126999" y="1523999"/>
          <a:ext cx="1219200" cy="1015999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C5400A-92E8-45F6-A2B4-89DCD81DBA7E}">
      <dsp:nvSpPr>
        <dsp:cNvPr id="0" name=""/>
        <dsp:cNvSpPr/>
      </dsp:nvSpPr>
      <dsp:spPr>
        <a:xfrm>
          <a:off x="0" y="2793999"/>
          <a:ext cx="6096000" cy="1269999"/>
        </a:xfrm>
        <a:prstGeom prst="roundRect">
          <a:avLst>
            <a:gd name="adj" fmla="val 10000"/>
          </a:avLst>
        </a:prstGeom>
        <a:solidFill>
          <a:srgbClr val="00B050"/>
        </a:solidFill>
        <a:ln w="63500" cap="flat" cmpd="sng" algn="ctr">
          <a:solidFill>
            <a:srgbClr val="FFC0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kern="1200" dirty="0" smtClean="0">
              <a:solidFill>
                <a:srgbClr val="00B0F0"/>
              </a:solidFill>
              <a:latin typeface="Georgia" pitchFamily="18" charset="0"/>
            </a:rPr>
            <a:t>Біологічні явища</a:t>
          </a:r>
          <a:endParaRPr lang="ru-RU" sz="3200" b="1" kern="1200" dirty="0">
            <a:solidFill>
              <a:srgbClr val="00B0F0"/>
            </a:solidFill>
            <a:latin typeface="Georgia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2000" b="1" kern="1200" dirty="0" smtClean="0">
              <a:solidFill>
                <a:srgbClr val="FF0000"/>
              </a:solidFill>
            </a:rPr>
            <a:t>Явища в живій природі (народження, ріст, розвиток…)</a:t>
          </a:r>
          <a:endParaRPr lang="ru-RU" sz="2000" b="1" kern="1200" dirty="0">
            <a:solidFill>
              <a:srgbClr val="FF0000"/>
            </a:solidFill>
          </a:endParaRPr>
        </a:p>
      </dsp:txBody>
      <dsp:txXfrm>
        <a:off x="1346200" y="2793999"/>
        <a:ext cx="4749800" cy="1269999"/>
      </dsp:txXfrm>
    </dsp:sp>
    <dsp:sp modelId="{B69FEFC0-62E5-4F54-A94A-72465EAB9BB8}">
      <dsp:nvSpPr>
        <dsp:cNvPr id="0" name=""/>
        <dsp:cNvSpPr/>
      </dsp:nvSpPr>
      <dsp:spPr>
        <a:xfrm>
          <a:off x="126999" y="2920999"/>
          <a:ext cx="1219200" cy="1015999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0F5A3B-DDC5-4610-B9C2-038FC45E35FE}">
      <dsp:nvSpPr>
        <dsp:cNvPr id="0" name=""/>
        <dsp:cNvSpPr/>
      </dsp:nvSpPr>
      <dsp:spPr>
        <a:xfrm>
          <a:off x="4464496" y="1978789"/>
          <a:ext cx="3828808" cy="8793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46402"/>
              </a:lnTo>
              <a:lnTo>
                <a:pt x="3828808" y="746402"/>
              </a:lnTo>
              <a:lnTo>
                <a:pt x="3828808" y="87930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7250EAB-0433-4BEF-B402-C02DD8552FCA}">
      <dsp:nvSpPr>
        <dsp:cNvPr id="0" name=""/>
        <dsp:cNvSpPr/>
      </dsp:nvSpPr>
      <dsp:spPr>
        <a:xfrm>
          <a:off x="4464496" y="1978789"/>
          <a:ext cx="2297284" cy="8793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46402"/>
              </a:lnTo>
              <a:lnTo>
                <a:pt x="2297284" y="746402"/>
              </a:lnTo>
              <a:lnTo>
                <a:pt x="2297284" y="87930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1B662D-B7F8-493B-B5DD-8C2CE5C8EFA5}">
      <dsp:nvSpPr>
        <dsp:cNvPr id="0" name=""/>
        <dsp:cNvSpPr/>
      </dsp:nvSpPr>
      <dsp:spPr>
        <a:xfrm>
          <a:off x="4464496" y="1978789"/>
          <a:ext cx="765761" cy="87930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46402"/>
              </a:lnTo>
              <a:lnTo>
                <a:pt x="765761" y="746402"/>
              </a:lnTo>
              <a:lnTo>
                <a:pt x="765761" y="87930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FD38FB-0614-4E1B-B6E5-3C133EEF78F6}">
      <dsp:nvSpPr>
        <dsp:cNvPr id="0" name=""/>
        <dsp:cNvSpPr/>
      </dsp:nvSpPr>
      <dsp:spPr>
        <a:xfrm>
          <a:off x="3698734" y="1978789"/>
          <a:ext cx="765761" cy="879303"/>
        </a:xfrm>
        <a:custGeom>
          <a:avLst/>
          <a:gdLst/>
          <a:ahLst/>
          <a:cxnLst/>
          <a:rect l="0" t="0" r="0" b="0"/>
          <a:pathLst>
            <a:path>
              <a:moveTo>
                <a:pt x="765761" y="0"/>
              </a:moveTo>
              <a:lnTo>
                <a:pt x="765761" y="746402"/>
              </a:lnTo>
              <a:lnTo>
                <a:pt x="0" y="746402"/>
              </a:lnTo>
              <a:lnTo>
                <a:pt x="0" y="87930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E7DB3F-3E36-40ED-9616-A158B94F8FE4}">
      <dsp:nvSpPr>
        <dsp:cNvPr id="0" name=""/>
        <dsp:cNvSpPr/>
      </dsp:nvSpPr>
      <dsp:spPr>
        <a:xfrm>
          <a:off x="2167211" y="1978789"/>
          <a:ext cx="2297284" cy="879303"/>
        </a:xfrm>
        <a:custGeom>
          <a:avLst/>
          <a:gdLst/>
          <a:ahLst/>
          <a:cxnLst/>
          <a:rect l="0" t="0" r="0" b="0"/>
          <a:pathLst>
            <a:path>
              <a:moveTo>
                <a:pt x="2297284" y="0"/>
              </a:moveTo>
              <a:lnTo>
                <a:pt x="2297284" y="746402"/>
              </a:lnTo>
              <a:lnTo>
                <a:pt x="0" y="746402"/>
              </a:lnTo>
              <a:lnTo>
                <a:pt x="0" y="87930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5A1D5F0-E9B8-44B1-BF09-DE18431421E5}">
      <dsp:nvSpPr>
        <dsp:cNvPr id="0" name=""/>
        <dsp:cNvSpPr/>
      </dsp:nvSpPr>
      <dsp:spPr>
        <a:xfrm>
          <a:off x="635687" y="1978789"/>
          <a:ext cx="3828808" cy="879303"/>
        </a:xfrm>
        <a:custGeom>
          <a:avLst/>
          <a:gdLst/>
          <a:ahLst/>
          <a:cxnLst/>
          <a:rect l="0" t="0" r="0" b="0"/>
          <a:pathLst>
            <a:path>
              <a:moveTo>
                <a:pt x="3828808" y="0"/>
              </a:moveTo>
              <a:lnTo>
                <a:pt x="3828808" y="746402"/>
              </a:lnTo>
              <a:lnTo>
                <a:pt x="0" y="746402"/>
              </a:lnTo>
              <a:lnTo>
                <a:pt x="0" y="87930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AB3D12-D75B-4FFC-BED9-72AA9A699B2D}">
      <dsp:nvSpPr>
        <dsp:cNvPr id="0" name=""/>
        <dsp:cNvSpPr/>
      </dsp:nvSpPr>
      <dsp:spPr>
        <a:xfrm>
          <a:off x="2448270" y="720080"/>
          <a:ext cx="4032450" cy="1258709"/>
        </a:xfrm>
        <a:prstGeom prst="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39700" h="139700" prst="divo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kern="1200" dirty="0" smtClean="0">
              <a:solidFill>
                <a:srgbClr val="FF0000"/>
              </a:solidFill>
              <a:latin typeface="Georgia" pitchFamily="18" charset="0"/>
            </a:rPr>
            <a:t>Фізичні явища</a:t>
          </a:r>
          <a:endParaRPr lang="ru-RU" sz="3200" b="1" kern="1200" dirty="0">
            <a:solidFill>
              <a:srgbClr val="FF0000"/>
            </a:solidFill>
            <a:latin typeface="Georgia" pitchFamily="18" charset="0"/>
          </a:endParaRPr>
        </a:p>
      </dsp:txBody>
      <dsp:txXfrm>
        <a:off x="2448270" y="720080"/>
        <a:ext cx="4032450" cy="1258709"/>
      </dsp:txXfrm>
    </dsp:sp>
    <dsp:sp modelId="{FDD927D4-78F8-4497-8945-B1DFF1519CF3}">
      <dsp:nvSpPr>
        <dsp:cNvPr id="0" name=""/>
        <dsp:cNvSpPr/>
      </dsp:nvSpPr>
      <dsp:spPr>
        <a:xfrm>
          <a:off x="2827" y="2858093"/>
          <a:ext cx="1265721" cy="632860"/>
        </a:xfrm>
        <a:prstGeom prst="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39700" h="139700" prst="divo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i="1" kern="1200" dirty="0" smtClean="0">
              <a:solidFill>
                <a:srgbClr val="FF0000"/>
              </a:solidFill>
              <a:latin typeface="Georgia" pitchFamily="18" charset="0"/>
            </a:rPr>
            <a:t>механічні</a:t>
          </a:r>
          <a:endParaRPr lang="ru-RU" sz="1700" i="1" kern="1200" dirty="0">
            <a:solidFill>
              <a:srgbClr val="FF0000"/>
            </a:solidFill>
            <a:latin typeface="Georgia" pitchFamily="18" charset="0"/>
          </a:endParaRPr>
        </a:p>
      </dsp:txBody>
      <dsp:txXfrm>
        <a:off x="2827" y="2858093"/>
        <a:ext cx="1265721" cy="632860"/>
      </dsp:txXfrm>
    </dsp:sp>
    <dsp:sp modelId="{43EA7CCE-DDD1-46A1-82AC-E842F308895D}">
      <dsp:nvSpPr>
        <dsp:cNvPr id="0" name=""/>
        <dsp:cNvSpPr/>
      </dsp:nvSpPr>
      <dsp:spPr>
        <a:xfrm>
          <a:off x="1534350" y="2858093"/>
          <a:ext cx="1265721" cy="632860"/>
        </a:xfrm>
        <a:prstGeom prst="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39700" h="139700" prst="divo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i="1" kern="1200" dirty="0" smtClean="0">
              <a:solidFill>
                <a:srgbClr val="FF0000"/>
              </a:solidFill>
              <a:latin typeface="Georgia" pitchFamily="18" charset="0"/>
            </a:rPr>
            <a:t>теплові</a:t>
          </a:r>
          <a:endParaRPr lang="ru-RU" sz="1700" i="1" kern="1200" dirty="0">
            <a:solidFill>
              <a:srgbClr val="FF0000"/>
            </a:solidFill>
            <a:latin typeface="Georgia" pitchFamily="18" charset="0"/>
          </a:endParaRPr>
        </a:p>
      </dsp:txBody>
      <dsp:txXfrm>
        <a:off x="1534350" y="2858093"/>
        <a:ext cx="1265721" cy="632860"/>
      </dsp:txXfrm>
    </dsp:sp>
    <dsp:sp modelId="{85222A60-56D4-4FC8-A089-93B6BEC2ED11}">
      <dsp:nvSpPr>
        <dsp:cNvPr id="0" name=""/>
        <dsp:cNvSpPr/>
      </dsp:nvSpPr>
      <dsp:spPr>
        <a:xfrm>
          <a:off x="3065873" y="2858093"/>
          <a:ext cx="1265721" cy="632860"/>
        </a:xfrm>
        <a:prstGeom prst="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39700" h="139700" prst="divo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i="1" kern="1200" dirty="0" smtClean="0">
              <a:solidFill>
                <a:srgbClr val="FF0000"/>
              </a:solidFill>
              <a:latin typeface="Georgia" pitchFamily="18" charset="0"/>
            </a:rPr>
            <a:t>світлові</a:t>
          </a:r>
          <a:endParaRPr lang="ru-RU" sz="1700" i="1" kern="1200" dirty="0">
            <a:solidFill>
              <a:srgbClr val="FF0000"/>
            </a:solidFill>
            <a:latin typeface="Georgia" pitchFamily="18" charset="0"/>
          </a:endParaRPr>
        </a:p>
      </dsp:txBody>
      <dsp:txXfrm>
        <a:off x="3065873" y="2858093"/>
        <a:ext cx="1265721" cy="632860"/>
      </dsp:txXfrm>
    </dsp:sp>
    <dsp:sp modelId="{D39CC3A5-77C0-40DA-A441-FC37474C4362}">
      <dsp:nvSpPr>
        <dsp:cNvPr id="0" name=""/>
        <dsp:cNvSpPr/>
      </dsp:nvSpPr>
      <dsp:spPr>
        <a:xfrm>
          <a:off x="4597396" y="2858093"/>
          <a:ext cx="1265721" cy="632860"/>
        </a:xfrm>
        <a:prstGeom prst="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39700" h="139700" prst="divo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i="1" kern="1200" dirty="0" smtClean="0">
              <a:solidFill>
                <a:srgbClr val="FF0000"/>
              </a:solidFill>
              <a:latin typeface="Georgia" pitchFamily="18" charset="0"/>
            </a:rPr>
            <a:t>звукові</a:t>
          </a:r>
          <a:endParaRPr lang="ru-RU" sz="1700" i="1" kern="1200" dirty="0">
            <a:solidFill>
              <a:srgbClr val="FF0000"/>
            </a:solidFill>
            <a:latin typeface="Georgia" pitchFamily="18" charset="0"/>
          </a:endParaRPr>
        </a:p>
      </dsp:txBody>
      <dsp:txXfrm>
        <a:off x="4597396" y="2858093"/>
        <a:ext cx="1265721" cy="632860"/>
      </dsp:txXfrm>
    </dsp:sp>
    <dsp:sp modelId="{937933F6-590E-4786-9069-1AAF77F8C940}">
      <dsp:nvSpPr>
        <dsp:cNvPr id="0" name=""/>
        <dsp:cNvSpPr/>
      </dsp:nvSpPr>
      <dsp:spPr>
        <a:xfrm>
          <a:off x="6128920" y="2858093"/>
          <a:ext cx="1265721" cy="632860"/>
        </a:xfrm>
        <a:prstGeom prst="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39700" h="139700" prst="divo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i="1" kern="1200" dirty="0" smtClean="0">
              <a:solidFill>
                <a:srgbClr val="FF0000"/>
              </a:solidFill>
              <a:latin typeface="Georgia" pitchFamily="18" charset="0"/>
            </a:rPr>
            <a:t>магнітні</a:t>
          </a:r>
          <a:endParaRPr lang="ru-RU" sz="1700" i="1" kern="1200" dirty="0">
            <a:solidFill>
              <a:srgbClr val="FF0000"/>
            </a:solidFill>
            <a:latin typeface="Georgia" pitchFamily="18" charset="0"/>
          </a:endParaRPr>
        </a:p>
      </dsp:txBody>
      <dsp:txXfrm>
        <a:off x="6128920" y="2858093"/>
        <a:ext cx="1265721" cy="632860"/>
      </dsp:txXfrm>
    </dsp:sp>
    <dsp:sp modelId="{54E4E884-43AC-4971-B233-73E0F686FE23}">
      <dsp:nvSpPr>
        <dsp:cNvPr id="0" name=""/>
        <dsp:cNvSpPr/>
      </dsp:nvSpPr>
      <dsp:spPr>
        <a:xfrm>
          <a:off x="7660443" y="2858093"/>
          <a:ext cx="1265721" cy="632860"/>
        </a:xfrm>
        <a:prstGeom prst="rect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39700" h="139700" prst="divot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700" i="1" kern="1200" dirty="0" smtClean="0">
              <a:solidFill>
                <a:srgbClr val="FF0000"/>
              </a:solidFill>
              <a:latin typeface="Georgia" pitchFamily="18" charset="0"/>
            </a:rPr>
            <a:t>електричні</a:t>
          </a:r>
          <a:endParaRPr lang="ru-RU" sz="1700" i="1" kern="1200" dirty="0">
            <a:solidFill>
              <a:srgbClr val="FF0000"/>
            </a:solidFill>
            <a:latin typeface="Georgia" pitchFamily="18" charset="0"/>
          </a:endParaRPr>
        </a:p>
      </dsp:txBody>
      <dsp:txXfrm>
        <a:off x="7660443" y="2858093"/>
        <a:ext cx="1265721" cy="6328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22522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31355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924338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55610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6031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7457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7956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886304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28417411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08616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60826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owerpointstyles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2" name="Text Box 28"/>
          <p:cNvSpPr txBox="1">
            <a:spLocks noChangeArrowheads="1"/>
          </p:cNvSpPr>
          <p:nvPr/>
        </p:nvSpPr>
        <p:spPr bwMode="auto">
          <a:xfrm>
            <a:off x="3348038" y="6237288"/>
            <a:ext cx="2990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>
                <a:hlinkClick r:id="rId13"/>
              </a:rPr>
              <a:t>Free Powerpoint Templates</a:t>
            </a:r>
            <a:endParaRPr lang="fr-FR"/>
          </a:p>
        </p:txBody>
      </p:sp>
      <p:pic>
        <p:nvPicPr>
          <p:cNvPr id="1051" name="Picture 27" descr="nb v rufghjf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2" name="Text Box 8"/>
          <p:cNvSpPr txBox="1">
            <a:spLocks noChangeArrowheads="1"/>
          </p:cNvSpPr>
          <p:nvPr/>
        </p:nvSpPr>
        <p:spPr bwMode="auto">
          <a:xfrm>
            <a:off x="7962900" y="6375400"/>
            <a:ext cx="1073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fr-FR" b="1">
                <a:solidFill>
                  <a:schemeClr val="bg1"/>
                </a:solidFill>
              </a:rPr>
              <a:t>Page </a:t>
            </a:r>
            <a:fld id="{D81C4A6E-4AA6-49F5-A57D-65ED79450350}" type="slidenum">
              <a:rPr lang="fr-FR" b="1">
                <a:solidFill>
                  <a:schemeClr val="bg1"/>
                </a:solidFill>
              </a:rPr>
              <a:pPr/>
              <a:t>‹#›</a:t>
            </a:fld>
            <a:endParaRPr lang="fr-FR" b="1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755576" y="2852936"/>
            <a:ext cx="7848872" cy="2880320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>
                <a:solidFill>
                  <a:srgbClr val="FFC000"/>
                </a:solidFill>
                <a:latin typeface="Georgia" pitchFamily="18" charset="0"/>
              </a:rPr>
              <a:t>Мета: </a:t>
            </a:r>
            <a:r>
              <a:rPr lang="uk-UA" sz="2800" b="1" i="1" dirty="0" smtClean="0">
                <a:solidFill>
                  <a:srgbClr val="FFC000"/>
                </a:solidFill>
                <a:latin typeface="Georgia" pitchFamily="18" charset="0"/>
              </a:rPr>
              <a:t>сформувати </a:t>
            </a:r>
            <a:r>
              <a:rPr lang="uk-UA" sz="2800" b="1" i="1" dirty="0" smtClean="0">
                <a:solidFill>
                  <a:srgbClr val="FFC000"/>
                </a:solidFill>
                <a:latin typeface="Georgia" pitchFamily="18" charset="0"/>
              </a:rPr>
              <a:t>в учнів уявлення про основні групи природних явищ, їх прояв у довкіллі та значення для життя.</a:t>
            </a:r>
            <a:endParaRPr lang="ru-RU" sz="2800" b="1" i="1" dirty="0">
              <a:solidFill>
                <a:srgbClr val="FFC000"/>
              </a:solidFill>
              <a:latin typeface="Georgia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33344" y="692696"/>
            <a:ext cx="609333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i="1" spc="0" dirty="0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  <a:latin typeface="Georgia" pitchFamily="18" charset="0"/>
              </a:rPr>
              <a:t>Явища природи. </a:t>
            </a:r>
          </a:p>
          <a:p>
            <a:pPr algn="ctr"/>
            <a:r>
              <a:rPr lang="ru-RU" sz="3600" b="1" i="1" spc="0" dirty="0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  <a:latin typeface="Georgia" pitchFamily="18" charset="0"/>
              </a:rPr>
              <a:t>Фізичні явища, </a:t>
            </a:r>
          </a:p>
          <a:p>
            <a:pPr algn="ctr"/>
            <a:r>
              <a:rPr lang="ru-RU" sz="3600" b="1" i="1" spc="0" dirty="0" smtClean="0">
                <a:ln w="0"/>
                <a:solidFill>
                  <a:srgbClr val="FF0000"/>
                </a:solidFill>
                <a:effectLst>
                  <a:reflection blurRad="12700" stA="50000" endPos="50000" dist="5000" dir="5400000" sy="-100000" rotWithShape="0"/>
                </a:effectLst>
                <a:latin typeface="Georgia" pitchFamily="18" charset="0"/>
              </a:rPr>
              <a:t>їхня різноманітність. </a:t>
            </a:r>
            <a:endParaRPr lang="ru-RU" sz="3600" b="1" i="1" spc="0" dirty="0">
              <a:ln w="0"/>
              <a:solidFill>
                <a:srgbClr val="FF0000"/>
              </a:solidFill>
              <a:effectLst>
                <a:reflection blurRad="12700" stA="50000" endPos="50000" dist="5000" dir="5400000" sy="-100000" rotWithShape="0"/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5372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лако 5"/>
          <p:cNvSpPr/>
          <p:nvPr/>
        </p:nvSpPr>
        <p:spPr>
          <a:xfrm>
            <a:off x="323528" y="260648"/>
            <a:ext cx="3672408" cy="18002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лыбающееся лицо 7"/>
          <p:cNvSpPr/>
          <p:nvPr/>
        </p:nvSpPr>
        <p:spPr>
          <a:xfrm>
            <a:off x="2699792" y="620688"/>
            <a:ext cx="864096" cy="792088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Выноска-облако 8"/>
          <p:cNvSpPr/>
          <p:nvPr/>
        </p:nvSpPr>
        <p:spPr>
          <a:xfrm>
            <a:off x="4247456" y="620688"/>
            <a:ext cx="4896544" cy="2736304"/>
          </a:xfrm>
          <a:prstGeom prst="cloudCallout">
            <a:avLst>
              <a:gd name="adj1" fmla="val -60051"/>
              <a:gd name="adj2" fmla="val -18825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i="1" dirty="0" smtClean="0">
                <a:solidFill>
                  <a:srgbClr val="FF0000"/>
                </a:solidFill>
                <a:latin typeface="Georgia" pitchFamily="18" charset="0"/>
              </a:rPr>
              <a:t>Я, частинка природи..?</a:t>
            </a:r>
            <a:endParaRPr lang="ru-RU" sz="3600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 descr="s69625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501008"/>
            <a:ext cx="2535783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" name="Содержимое 3" descr="groza_580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516671"/>
            <a:ext cx="2701317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501008"/>
            <a:ext cx="2548499" cy="2286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2550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лако 3"/>
          <p:cNvSpPr/>
          <p:nvPr/>
        </p:nvSpPr>
        <p:spPr>
          <a:xfrm>
            <a:off x="467544" y="692696"/>
            <a:ext cx="3168352" cy="1656184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лыбающееся лицо 4"/>
          <p:cNvSpPr/>
          <p:nvPr/>
        </p:nvSpPr>
        <p:spPr>
          <a:xfrm>
            <a:off x="2339752" y="1052736"/>
            <a:ext cx="792088" cy="648072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Выноска-облако 5"/>
          <p:cNvSpPr/>
          <p:nvPr/>
        </p:nvSpPr>
        <p:spPr>
          <a:xfrm>
            <a:off x="3330482" y="1916832"/>
            <a:ext cx="5634006" cy="4176464"/>
          </a:xfrm>
          <a:prstGeom prst="cloudCallout">
            <a:avLst>
              <a:gd name="adj1" fmla="val -52319"/>
              <a:gd name="adj2" fmla="val -52595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i="1" dirty="0" smtClean="0">
                <a:solidFill>
                  <a:srgbClr val="FF0000"/>
                </a:solidFill>
                <a:latin typeface="Georgia" pitchFamily="18" charset="0"/>
              </a:rPr>
              <a:t>Щоб це дізнатися, я маю знати все про природні явища.</a:t>
            </a:r>
            <a:endParaRPr lang="ru-RU" sz="3200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4758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3682363610"/>
              </p:ext>
            </p:extLst>
          </p:nvPr>
        </p:nvGraphicFramePr>
        <p:xfrm>
          <a:off x="2339752" y="2060848"/>
          <a:ext cx="6552728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Облако 2"/>
          <p:cNvSpPr/>
          <p:nvPr/>
        </p:nvSpPr>
        <p:spPr>
          <a:xfrm>
            <a:off x="179512" y="548680"/>
            <a:ext cx="2664296" cy="79208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Улыбающееся лицо 3"/>
          <p:cNvSpPr/>
          <p:nvPr/>
        </p:nvSpPr>
        <p:spPr>
          <a:xfrm>
            <a:off x="1979712" y="644442"/>
            <a:ext cx="360040" cy="324036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Выноска-облако 4"/>
          <p:cNvSpPr/>
          <p:nvPr/>
        </p:nvSpPr>
        <p:spPr>
          <a:xfrm>
            <a:off x="3491880" y="644442"/>
            <a:ext cx="5256584" cy="1056366"/>
          </a:xfrm>
          <a:prstGeom prst="cloudCallout">
            <a:avLst>
              <a:gd name="adj1" fmla="val -63973"/>
              <a:gd name="adj2" fmla="val -2233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>
                <a:solidFill>
                  <a:srgbClr val="FF0000"/>
                </a:solidFill>
                <a:latin typeface="Georgia" pitchFamily="18" charset="0"/>
              </a:rPr>
              <a:t>Починаю здогадуватися.</a:t>
            </a:r>
            <a:endParaRPr lang="ru-RU" sz="2000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735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лако 1"/>
          <p:cNvSpPr/>
          <p:nvPr/>
        </p:nvSpPr>
        <p:spPr>
          <a:xfrm>
            <a:off x="323528" y="404664"/>
            <a:ext cx="2952328" cy="100811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Улыбающееся лицо 2"/>
          <p:cNvSpPr/>
          <p:nvPr/>
        </p:nvSpPr>
        <p:spPr>
          <a:xfrm>
            <a:off x="2267744" y="476672"/>
            <a:ext cx="576064" cy="504056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Выноска-облако 3"/>
          <p:cNvSpPr/>
          <p:nvPr/>
        </p:nvSpPr>
        <p:spPr>
          <a:xfrm>
            <a:off x="3923928" y="404664"/>
            <a:ext cx="4896544" cy="1512168"/>
          </a:xfrm>
          <a:prstGeom prst="cloudCallout">
            <a:avLst>
              <a:gd name="adj1" fmla="val -64158"/>
              <a:gd name="adj2" fmla="val -14296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>
                <a:solidFill>
                  <a:srgbClr val="FF0000"/>
                </a:solidFill>
                <a:latin typeface="Georgia" pitchFamily="18" charset="0"/>
              </a:rPr>
              <a:t>А які приклади цих явищ?</a:t>
            </a:r>
            <a:endParaRPr lang="ru-RU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11560" y="2348880"/>
            <a:ext cx="2232248" cy="792088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0000"/>
                </a:solidFill>
                <a:latin typeface="Georgia" pitchFamily="18" charset="0"/>
              </a:rPr>
              <a:t>Фізичні</a:t>
            </a:r>
            <a:endParaRPr lang="ru-RU" b="1" dirty="0">
              <a:solidFill>
                <a:srgbClr val="FF0000"/>
              </a:solidFill>
              <a:latin typeface="Georgia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419872" y="2348880"/>
            <a:ext cx="2232248" cy="792088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B050"/>
                </a:solidFill>
                <a:latin typeface="Georgia" pitchFamily="18" charset="0"/>
              </a:rPr>
              <a:t>Хімічні</a:t>
            </a:r>
            <a:endParaRPr lang="ru-RU" b="1" dirty="0">
              <a:solidFill>
                <a:srgbClr val="00B050"/>
              </a:solidFill>
              <a:latin typeface="Georgia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220128" y="2348880"/>
            <a:ext cx="2304256" cy="792088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B0F0"/>
                </a:solidFill>
                <a:latin typeface="Georgia" pitchFamily="18" charset="0"/>
              </a:rPr>
              <a:t>Біологічні</a:t>
            </a:r>
            <a:endParaRPr lang="ru-RU" b="1" dirty="0">
              <a:solidFill>
                <a:srgbClr val="00B0F0"/>
              </a:solidFill>
              <a:latin typeface="Georgia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447286"/>
            <a:ext cx="790575" cy="119062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9972" y="3566348"/>
            <a:ext cx="952500" cy="9525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8796" y="3461006"/>
            <a:ext cx="914400" cy="15240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6276" y="3461006"/>
            <a:ext cx="1333500" cy="139065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9228" y="3827718"/>
            <a:ext cx="542925" cy="65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809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лако 1"/>
          <p:cNvSpPr/>
          <p:nvPr/>
        </p:nvSpPr>
        <p:spPr>
          <a:xfrm>
            <a:off x="467544" y="476672"/>
            <a:ext cx="2880320" cy="136815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Улыбающееся лицо 2"/>
          <p:cNvSpPr/>
          <p:nvPr/>
        </p:nvSpPr>
        <p:spPr>
          <a:xfrm>
            <a:off x="2339752" y="692696"/>
            <a:ext cx="576064" cy="504056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Выноска-облако 3"/>
          <p:cNvSpPr/>
          <p:nvPr/>
        </p:nvSpPr>
        <p:spPr>
          <a:xfrm>
            <a:off x="3995936" y="260648"/>
            <a:ext cx="5040560" cy="1584176"/>
          </a:xfrm>
          <a:prstGeom prst="cloudCallout">
            <a:avLst>
              <a:gd name="adj1" fmla="val -64734"/>
              <a:gd name="adj2" fmla="val 5167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>
                <a:solidFill>
                  <a:srgbClr val="FF0000"/>
                </a:solidFill>
                <a:latin typeface="Georgia" pitchFamily="18" charset="0"/>
              </a:rPr>
              <a:t>А що означає фізичні, хімічні та біологічні явища?</a:t>
            </a:r>
            <a:endParaRPr lang="ru-RU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400440545"/>
              </p:ext>
            </p:extLst>
          </p:nvPr>
        </p:nvGraphicFramePr>
        <p:xfrm>
          <a:off x="1835696" y="2204864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93302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лако 2"/>
          <p:cNvSpPr/>
          <p:nvPr/>
        </p:nvSpPr>
        <p:spPr>
          <a:xfrm>
            <a:off x="179512" y="260648"/>
            <a:ext cx="2808312" cy="936104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Улыбающееся лицо 3"/>
          <p:cNvSpPr/>
          <p:nvPr/>
        </p:nvSpPr>
        <p:spPr>
          <a:xfrm>
            <a:off x="1835696" y="404664"/>
            <a:ext cx="648072" cy="504056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Выноска-облако 4"/>
          <p:cNvSpPr/>
          <p:nvPr/>
        </p:nvSpPr>
        <p:spPr>
          <a:xfrm>
            <a:off x="3707904" y="404664"/>
            <a:ext cx="5184576" cy="1584176"/>
          </a:xfrm>
          <a:prstGeom prst="cloudCallout">
            <a:avLst>
              <a:gd name="adj1" fmla="val -67924"/>
              <a:gd name="adj2" fmla="val -27855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>
                <a:solidFill>
                  <a:srgbClr val="FF0000"/>
                </a:solidFill>
                <a:latin typeface="Georgia" pitchFamily="18" charset="0"/>
              </a:rPr>
              <a:t>А які ж це фізичні явища?</a:t>
            </a:r>
            <a:endParaRPr lang="ru-RU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289234648"/>
              </p:ext>
            </p:extLst>
          </p:nvPr>
        </p:nvGraphicFramePr>
        <p:xfrm>
          <a:off x="107504" y="1916832"/>
          <a:ext cx="8928992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69013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лако 1"/>
          <p:cNvSpPr/>
          <p:nvPr/>
        </p:nvSpPr>
        <p:spPr>
          <a:xfrm>
            <a:off x="395536" y="404664"/>
            <a:ext cx="3096344" cy="100811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Улыбающееся лицо 2"/>
          <p:cNvSpPr/>
          <p:nvPr/>
        </p:nvSpPr>
        <p:spPr>
          <a:xfrm>
            <a:off x="2339752" y="548680"/>
            <a:ext cx="720080" cy="504056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Выноска-облако 3"/>
          <p:cNvSpPr/>
          <p:nvPr/>
        </p:nvSpPr>
        <p:spPr>
          <a:xfrm>
            <a:off x="4211960" y="404664"/>
            <a:ext cx="4752528" cy="1584176"/>
          </a:xfrm>
          <a:prstGeom prst="cloudCallout">
            <a:avLst>
              <a:gd name="adj1" fmla="val -66432"/>
              <a:gd name="adj2" fmla="val -17155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>
                <a:solidFill>
                  <a:srgbClr val="FF0000"/>
                </a:solidFill>
                <a:latin typeface="Georgia" pitchFamily="18" charset="0"/>
              </a:rPr>
              <a:t>А які це механічні явища?</a:t>
            </a:r>
            <a:endParaRPr lang="ru-RU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187624" y="2348880"/>
            <a:ext cx="7128792" cy="1080120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i="1" dirty="0" smtClean="0">
                <a:solidFill>
                  <a:srgbClr val="FF0000"/>
                </a:solidFill>
                <a:latin typeface="Georgia" pitchFamily="18" charset="0"/>
              </a:rPr>
              <a:t>Механічні явища </a:t>
            </a:r>
            <a:r>
              <a:rPr lang="uk-UA" sz="2800" b="1" i="1" dirty="0" err="1" smtClean="0">
                <a:solidFill>
                  <a:srgbClr val="FF0000"/>
                </a:solidFill>
                <a:latin typeface="Georgia" pitchFamily="18" charset="0"/>
              </a:rPr>
              <a:t>пов</a:t>
            </a:r>
            <a:r>
              <a:rPr lang="en-US" sz="2800" b="1" i="1" dirty="0" smtClean="0">
                <a:solidFill>
                  <a:srgbClr val="FF0000"/>
                </a:solidFill>
                <a:latin typeface="Georgia" pitchFamily="18" charset="0"/>
              </a:rPr>
              <a:t>’</a:t>
            </a:r>
            <a:r>
              <a:rPr lang="uk-UA" sz="2800" b="1" i="1" dirty="0" err="1" smtClean="0">
                <a:solidFill>
                  <a:srgbClr val="FF0000"/>
                </a:solidFill>
                <a:latin typeface="Georgia" pitchFamily="18" charset="0"/>
              </a:rPr>
              <a:t>язані</a:t>
            </a:r>
            <a:r>
              <a:rPr lang="uk-UA" sz="2800" b="1" i="1" dirty="0" smtClean="0">
                <a:solidFill>
                  <a:srgbClr val="FF0000"/>
                </a:solidFill>
                <a:latin typeface="Georgia" pitchFamily="18" charset="0"/>
              </a:rPr>
              <a:t> з рухом тіл</a:t>
            </a:r>
            <a:endParaRPr lang="ru-RU" sz="2800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628" y="4000500"/>
            <a:ext cx="1524000" cy="1143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3880106"/>
            <a:ext cx="1000125" cy="111442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3717032"/>
            <a:ext cx="2483768" cy="1862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0509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лако 1"/>
          <p:cNvSpPr/>
          <p:nvPr/>
        </p:nvSpPr>
        <p:spPr>
          <a:xfrm>
            <a:off x="539552" y="476672"/>
            <a:ext cx="2808312" cy="86409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Улыбающееся лицо 2"/>
          <p:cNvSpPr/>
          <p:nvPr/>
        </p:nvSpPr>
        <p:spPr>
          <a:xfrm>
            <a:off x="2195736" y="548680"/>
            <a:ext cx="648072" cy="432048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Выноска-облако 3"/>
          <p:cNvSpPr/>
          <p:nvPr/>
        </p:nvSpPr>
        <p:spPr>
          <a:xfrm>
            <a:off x="3995936" y="548680"/>
            <a:ext cx="4752528" cy="1440160"/>
          </a:xfrm>
          <a:prstGeom prst="cloudCallout">
            <a:avLst>
              <a:gd name="adj1" fmla="val -63546"/>
              <a:gd name="adj2" fmla="val -24485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>
                <a:solidFill>
                  <a:srgbClr val="FF0000"/>
                </a:solidFill>
                <a:latin typeface="Georgia" pitchFamily="18" charset="0"/>
              </a:rPr>
              <a:t>А теплові?</a:t>
            </a:r>
            <a:endParaRPr lang="ru-RU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331640" y="2348880"/>
            <a:ext cx="6624736" cy="936104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i="1" dirty="0" smtClean="0">
                <a:solidFill>
                  <a:srgbClr val="FF0000"/>
                </a:solidFill>
                <a:latin typeface="Georgia" pitchFamily="18" charset="0"/>
              </a:rPr>
              <a:t>Теплові явища </a:t>
            </a:r>
            <a:r>
              <a:rPr lang="uk-UA" sz="2400" b="1" i="1" dirty="0" err="1" smtClean="0">
                <a:solidFill>
                  <a:srgbClr val="FF0000"/>
                </a:solidFill>
                <a:latin typeface="Georgia" pitchFamily="18" charset="0"/>
              </a:rPr>
              <a:t>пов</a:t>
            </a:r>
            <a:r>
              <a:rPr lang="en-US" sz="2400" b="1" i="1" dirty="0" smtClean="0">
                <a:solidFill>
                  <a:srgbClr val="FF0000"/>
                </a:solidFill>
                <a:latin typeface="Georgia" pitchFamily="18" charset="0"/>
              </a:rPr>
              <a:t>’</a:t>
            </a:r>
            <a:r>
              <a:rPr lang="uk-UA" sz="2400" b="1" i="1" dirty="0" err="1" smtClean="0">
                <a:solidFill>
                  <a:srgbClr val="FF0000"/>
                </a:solidFill>
                <a:latin typeface="Georgia" pitchFamily="18" charset="0"/>
              </a:rPr>
              <a:t>язані</a:t>
            </a:r>
            <a:r>
              <a:rPr lang="uk-UA" sz="2400" b="1" i="1" dirty="0" smtClean="0">
                <a:solidFill>
                  <a:srgbClr val="FF0000"/>
                </a:solidFill>
                <a:latin typeface="Georgia" pitchFamily="18" charset="0"/>
              </a:rPr>
              <a:t> з нагріванням та охолодженням тіл</a:t>
            </a:r>
            <a:endParaRPr lang="ru-RU" sz="2400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647" y="3626958"/>
            <a:ext cx="2762250" cy="2073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1815" y="3645024"/>
            <a:ext cx="2754561" cy="2059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24161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лако 1"/>
          <p:cNvSpPr/>
          <p:nvPr/>
        </p:nvSpPr>
        <p:spPr>
          <a:xfrm>
            <a:off x="395536" y="260648"/>
            <a:ext cx="3312368" cy="100811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Улыбающееся лицо 2"/>
          <p:cNvSpPr/>
          <p:nvPr/>
        </p:nvSpPr>
        <p:spPr>
          <a:xfrm>
            <a:off x="2555776" y="404664"/>
            <a:ext cx="576064" cy="432048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Выноска-облако 3"/>
          <p:cNvSpPr/>
          <p:nvPr/>
        </p:nvSpPr>
        <p:spPr>
          <a:xfrm>
            <a:off x="4499992" y="401264"/>
            <a:ext cx="3960440" cy="1296144"/>
          </a:xfrm>
          <a:prstGeom prst="cloudCallout">
            <a:avLst>
              <a:gd name="adj1" fmla="val -74629"/>
              <a:gd name="adj2" fmla="val -23568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>
                <a:solidFill>
                  <a:srgbClr val="FF0000"/>
                </a:solidFill>
                <a:latin typeface="Georgia" pitchFamily="18" charset="0"/>
              </a:rPr>
              <a:t>А, що я знаю про світлові явища?</a:t>
            </a:r>
            <a:endParaRPr lang="ru-RU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475656" y="2276872"/>
            <a:ext cx="6480720" cy="864096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>
                <a:solidFill>
                  <a:srgbClr val="FF0000"/>
                </a:solidFill>
                <a:latin typeface="Georgia" pitchFamily="18" charset="0"/>
              </a:rPr>
              <a:t>Світлові явища </a:t>
            </a:r>
            <a:r>
              <a:rPr lang="uk-UA" b="1" i="1" dirty="0" err="1" smtClean="0">
                <a:solidFill>
                  <a:srgbClr val="FF0000"/>
                </a:solidFill>
                <a:latin typeface="Georgia" pitchFamily="18" charset="0"/>
              </a:rPr>
              <a:t>пов</a:t>
            </a:r>
            <a:r>
              <a:rPr lang="en-US" b="1" i="1" dirty="0" smtClean="0">
                <a:solidFill>
                  <a:srgbClr val="FF0000"/>
                </a:solidFill>
                <a:latin typeface="Georgia" pitchFamily="18" charset="0"/>
              </a:rPr>
              <a:t>’</a:t>
            </a:r>
            <a:r>
              <a:rPr lang="uk-UA" b="1" i="1" dirty="0" err="1" smtClean="0">
                <a:solidFill>
                  <a:srgbClr val="FF0000"/>
                </a:solidFill>
                <a:latin typeface="Georgia" pitchFamily="18" charset="0"/>
              </a:rPr>
              <a:t>язані</a:t>
            </a:r>
            <a:r>
              <a:rPr lang="uk-UA" b="1" i="1" dirty="0" smtClean="0">
                <a:solidFill>
                  <a:srgbClr val="FF0000"/>
                </a:solidFill>
                <a:latin typeface="Georgia" pitchFamily="18" charset="0"/>
              </a:rPr>
              <a:t> з поширенням світлових променів</a:t>
            </a:r>
            <a:endParaRPr lang="ru-RU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501008"/>
            <a:ext cx="2808312" cy="22466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3533412"/>
            <a:ext cx="2952328" cy="2214246"/>
          </a:xfrm>
          <a:prstGeom prst="rect">
            <a:avLst/>
          </a:prstGeom>
        </p:spPr>
      </p:pic>
      <p:sp>
        <p:nvSpPr>
          <p:cNvPr id="8" name="Солнце 7"/>
          <p:cNvSpPr/>
          <p:nvPr/>
        </p:nvSpPr>
        <p:spPr>
          <a:xfrm>
            <a:off x="3203848" y="3570822"/>
            <a:ext cx="2376264" cy="2232248"/>
          </a:xfrm>
          <a:prstGeom prst="sun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6981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лако 1"/>
          <p:cNvSpPr/>
          <p:nvPr/>
        </p:nvSpPr>
        <p:spPr>
          <a:xfrm>
            <a:off x="467544" y="476672"/>
            <a:ext cx="3240360" cy="86409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Улыбающееся лицо 2"/>
          <p:cNvSpPr/>
          <p:nvPr/>
        </p:nvSpPr>
        <p:spPr>
          <a:xfrm>
            <a:off x="2496360" y="548680"/>
            <a:ext cx="648072" cy="504056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Выноска-облако 3"/>
          <p:cNvSpPr/>
          <p:nvPr/>
        </p:nvSpPr>
        <p:spPr>
          <a:xfrm>
            <a:off x="4355976" y="476672"/>
            <a:ext cx="4392488" cy="1188132"/>
          </a:xfrm>
          <a:prstGeom prst="cloudCallout">
            <a:avLst>
              <a:gd name="adj1" fmla="val -70170"/>
              <a:gd name="adj2" fmla="val -19079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>
                <a:solidFill>
                  <a:srgbClr val="FF0000"/>
                </a:solidFill>
                <a:latin typeface="Georgia" pitchFamily="18" charset="0"/>
              </a:rPr>
              <a:t>А звукові явища, є?</a:t>
            </a:r>
            <a:endParaRPr lang="ru-RU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619672" y="2132856"/>
            <a:ext cx="6192688" cy="1008112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>
                <a:solidFill>
                  <a:srgbClr val="FF0000"/>
                </a:solidFill>
                <a:latin typeface="Georgia" pitchFamily="18" charset="0"/>
              </a:rPr>
              <a:t>До звукових належать явища, </a:t>
            </a:r>
            <a:r>
              <a:rPr lang="uk-UA" b="1" i="1" dirty="0" err="1" smtClean="0">
                <a:solidFill>
                  <a:srgbClr val="FF0000"/>
                </a:solidFill>
                <a:latin typeface="Georgia" pitchFamily="18" charset="0"/>
              </a:rPr>
              <a:t>пов</a:t>
            </a:r>
            <a:r>
              <a:rPr lang="en-US" b="1" i="1" dirty="0" smtClean="0">
                <a:solidFill>
                  <a:srgbClr val="FF0000"/>
                </a:solidFill>
                <a:latin typeface="Georgia" pitchFamily="18" charset="0"/>
              </a:rPr>
              <a:t>’</a:t>
            </a:r>
            <a:r>
              <a:rPr lang="uk-UA" b="1" i="1" dirty="0" err="1" smtClean="0">
                <a:solidFill>
                  <a:srgbClr val="FF0000"/>
                </a:solidFill>
                <a:latin typeface="Georgia" pitchFamily="18" charset="0"/>
              </a:rPr>
              <a:t>язані</a:t>
            </a:r>
            <a:r>
              <a:rPr lang="uk-UA" b="1" i="1" dirty="0" smtClean="0">
                <a:solidFill>
                  <a:srgbClr val="FF0000"/>
                </a:solidFill>
                <a:latin typeface="Georgia" pitchFamily="18" charset="0"/>
              </a:rPr>
              <a:t> з виникненням і поширенням звуку</a:t>
            </a:r>
            <a:endParaRPr lang="ru-RU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576" y="3356992"/>
            <a:ext cx="2119784" cy="171901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0378" y="3419263"/>
            <a:ext cx="2111196" cy="159447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426111"/>
            <a:ext cx="2664296" cy="1779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7188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лако 1"/>
          <p:cNvSpPr/>
          <p:nvPr/>
        </p:nvSpPr>
        <p:spPr>
          <a:xfrm>
            <a:off x="467544" y="548680"/>
            <a:ext cx="3096344" cy="108012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Улыбающееся лицо 2"/>
          <p:cNvSpPr/>
          <p:nvPr/>
        </p:nvSpPr>
        <p:spPr>
          <a:xfrm>
            <a:off x="2339752" y="764704"/>
            <a:ext cx="648072" cy="432048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Выноска-облако 3"/>
          <p:cNvSpPr/>
          <p:nvPr/>
        </p:nvSpPr>
        <p:spPr>
          <a:xfrm>
            <a:off x="4283968" y="692696"/>
            <a:ext cx="4320480" cy="1368152"/>
          </a:xfrm>
          <a:prstGeom prst="cloudCallout">
            <a:avLst>
              <a:gd name="adj1" fmla="val -70358"/>
              <a:gd name="adj2" fmla="val -20375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>
                <a:solidFill>
                  <a:srgbClr val="FF0000"/>
                </a:solidFill>
                <a:latin typeface="Georgia" pitchFamily="18" charset="0"/>
              </a:rPr>
              <a:t>Ще хочу знати про магнітні явища.</a:t>
            </a:r>
            <a:endParaRPr lang="ru-RU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619672" y="2492896"/>
            <a:ext cx="6192688" cy="864096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>
                <a:solidFill>
                  <a:srgbClr val="FF0000"/>
                </a:solidFill>
                <a:latin typeface="Georgia" pitchFamily="18" charset="0"/>
              </a:rPr>
              <a:t>Магнітні явища – це явища притягування тіл магнітом</a:t>
            </a:r>
            <a:endParaRPr lang="ru-RU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789040"/>
            <a:ext cx="2715395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496" y="3895902"/>
            <a:ext cx="4759424" cy="158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6786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лако 1"/>
          <p:cNvSpPr/>
          <p:nvPr/>
        </p:nvSpPr>
        <p:spPr>
          <a:xfrm>
            <a:off x="611560" y="296652"/>
            <a:ext cx="3240360" cy="936104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Молния 2"/>
          <p:cNvSpPr/>
          <p:nvPr/>
        </p:nvSpPr>
        <p:spPr>
          <a:xfrm rot="2341867">
            <a:off x="933205" y="872716"/>
            <a:ext cx="2304256" cy="1152128"/>
          </a:xfrm>
          <a:prstGeom prst="lightningBol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Улыбающееся лицо 3"/>
          <p:cNvSpPr/>
          <p:nvPr/>
        </p:nvSpPr>
        <p:spPr>
          <a:xfrm>
            <a:off x="2555776" y="476672"/>
            <a:ext cx="576064" cy="432048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Выноска-облако 4"/>
          <p:cNvSpPr/>
          <p:nvPr/>
        </p:nvSpPr>
        <p:spPr>
          <a:xfrm>
            <a:off x="4139952" y="764704"/>
            <a:ext cx="4752528" cy="1368152"/>
          </a:xfrm>
          <a:prstGeom prst="cloudCallout">
            <a:avLst>
              <a:gd name="adj1" fmla="val -60853"/>
              <a:gd name="adj2" fmla="val -39089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 smtClean="0">
                <a:solidFill>
                  <a:srgbClr val="FF0000"/>
                </a:solidFill>
                <a:latin typeface="Georgia" pitchFamily="18" charset="0"/>
              </a:rPr>
              <a:t>Я чула щось про електричні явища?</a:t>
            </a:r>
            <a:endParaRPr lang="ru-RU" sz="2000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801" y="3284984"/>
            <a:ext cx="2938463" cy="2090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5158" y="4354320"/>
            <a:ext cx="1729290" cy="180134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4496" y="4928477"/>
            <a:ext cx="1253865" cy="1227187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3851920" y="2924944"/>
            <a:ext cx="5040560" cy="1152128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>
                <a:solidFill>
                  <a:srgbClr val="FF0000"/>
                </a:solidFill>
                <a:latin typeface="Georgia" pitchFamily="18" charset="0"/>
              </a:rPr>
              <a:t>Явища, зумовлені електризацією тіл, називають електричними</a:t>
            </a:r>
            <a:endParaRPr lang="ru-RU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4326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path" presetSubtype="0" repeatCount="indefinite" accel="50000" decel="50000" autoRev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125 0 C 0.181 0 0.25 0.069 0.25 0.125 L 0.25 0.25 E" pathEditMode="relative" ptsTypes="">
                                      <p:cBhvr>
                                        <p:cTn id="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лако 1"/>
          <p:cNvSpPr/>
          <p:nvPr/>
        </p:nvSpPr>
        <p:spPr>
          <a:xfrm>
            <a:off x="467544" y="620688"/>
            <a:ext cx="3456384" cy="100811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Улыбающееся лицо 2"/>
          <p:cNvSpPr/>
          <p:nvPr/>
        </p:nvSpPr>
        <p:spPr>
          <a:xfrm>
            <a:off x="2555776" y="692696"/>
            <a:ext cx="720080" cy="57606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Выноска-облако 3"/>
          <p:cNvSpPr/>
          <p:nvPr/>
        </p:nvSpPr>
        <p:spPr>
          <a:xfrm>
            <a:off x="4355976" y="548680"/>
            <a:ext cx="4608512" cy="2808312"/>
          </a:xfrm>
          <a:prstGeom prst="cloudCallout">
            <a:avLst>
              <a:gd name="adj1" fmla="val -65278"/>
              <a:gd name="adj2" fmla="val -28344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>
                <a:solidFill>
                  <a:srgbClr val="FF0000"/>
                </a:solidFill>
                <a:latin typeface="Georgia" pitchFamily="18" charset="0"/>
              </a:rPr>
              <a:t>Я знаю хто я і звідки </a:t>
            </a:r>
            <a:r>
              <a:rPr lang="uk-UA" b="1" i="1" dirty="0" err="1" smtClean="0">
                <a:solidFill>
                  <a:srgbClr val="FF0000"/>
                </a:solidFill>
                <a:latin typeface="Georgia" pitchFamily="18" charset="0"/>
              </a:rPr>
              <a:t>взялясь</a:t>
            </a:r>
            <a:r>
              <a:rPr lang="uk-UA" b="1" i="1" dirty="0" smtClean="0">
                <a:solidFill>
                  <a:srgbClr val="FF0000"/>
                </a:solidFill>
                <a:latin typeface="Georgia" pitchFamily="18" charset="0"/>
              </a:rPr>
              <a:t>. А ви здогадались? То скажіть, яке я явище природи?</a:t>
            </a:r>
            <a:endParaRPr lang="ru-RU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401887"/>
            <a:ext cx="2189163" cy="2054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3501008"/>
            <a:ext cx="4098156" cy="3069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7495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213902"/>
            <a:ext cx="6665444" cy="4663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16600" y="260648"/>
            <a:ext cx="433310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4800" b="1" cap="none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Зоряний дощ</a:t>
            </a:r>
            <a:endParaRPr lang="ru-RU" sz="48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10571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0069" y="1484784"/>
            <a:ext cx="6669741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84063" y="404664"/>
            <a:ext cx="452175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Полярне сяйво</a:t>
            </a:r>
            <a:endParaRPr lang="ru-RU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89152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7651" y="1628800"/>
            <a:ext cx="6744749" cy="3828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00618" y="476672"/>
            <a:ext cx="479881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800" b="1" cap="none" spc="50" dirty="0" smtClean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Повзучі камені</a:t>
            </a:r>
            <a:endParaRPr lang="ru-RU" sz="4800" b="1" cap="none" spc="50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8103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448158"/>
            <a:ext cx="6167095" cy="4141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081802" y="476672"/>
            <a:ext cx="498040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400" b="1" cap="none" spc="50" dirty="0" smtClean="0">
                <a:ln w="11430"/>
                <a:solidFill>
                  <a:srgbClr val="FFC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Вогняна веселка</a:t>
            </a:r>
            <a:endParaRPr lang="ru-RU" sz="4400" b="1" cap="none" spc="50" dirty="0">
              <a:ln w="11430"/>
              <a:solidFill>
                <a:srgbClr val="FFC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6261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лако 1"/>
          <p:cNvSpPr/>
          <p:nvPr/>
        </p:nvSpPr>
        <p:spPr>
          <a:xfrm>
            <a:off x="323528" y="332656"/>
            <a:ext cx="2952328" cy="100811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Улыбающееся лицо 2"/>
          <p:cNvSpPr/>
          <p:nvPr/>
        </p:nvSpPr>
        <p:spPr>
          <a:xfrm>
            <a:off x="2195736" y="476672"/>
            <a:ext cx="576064" cy="432048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Выноска-облако 3"/>
          <p:cNvSpPr/>
          <p:nvPr/>
        </p:nvSpPr>
        <p:spPr>
          <a:xfrm>
            <a:off x="3707904" y="357832"/>
            <a:ext cx="5040560" cy="1559000"/>
          </a:xfrm>
          <a:prstGeom prst="cloudCallout">
            <a:avLst>
              <a:gd name="adj1" fmla="val -59473"/>
              <a:gd name="adj2" fmla="val -18771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i="1" dirty="0" smtClean="0">
                <a:solidFill>
                  <a:srgbClr val="FF0000"/>
                </a:solidFill>
                <a:latin typeface="Georgia" pitchFamily="18" charset="0"/>
              </a:rPr>
              <a:t> </a:t>
            </a:r>
            <a:r>
              <a:rPr lang="uk-UA" b="1" i="1" dirty="0" smtClean="0">
                <a:solidFill>
                  <a:srgbClr val="FF0000"/>
                </a:solidFill>
                <a:latin typeface="Georgia" pitchFamily="18" charset="0"/>
              </a:rPr>
              <a:t>Розподіліть явища на біологічні, фізичні, хімічні.</a:t>
            </a:r>
            <a:endParaRPr lang="ru-RU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051720" y="2060848"/>
            <a:ext cx="4968552" cy="4464496"/>
          </a:xfrm>
          <a:prstGeom prst="roundRec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itchFamily="2" charset="2"/>
              <a:buChar char="Ø"/>
            </a:pPr>
            <a:r>
              <a:rPr lang="uk-UA" sz="2800" b="1" i="1" dirty="0" smtClean="0">
                <a:solidFill>
                  <a:srgbClr val="FF0000"/>
                </a:solidFill>
                <a:latin typeface="Georgia" pitchFamily="18" charset="0"/>
              </a:rPr>
              <a:t>Котиться м</a:t>
            </a:r>
            <a:r>
              <a:rPr lang="en-US" sz="2800" b="1" i="1" dirty="0" smtClean="0">
                <a:solidFill>
                  <a:srgbClr val="FF0000"/>
                </a:solidFill>
                <a:latin typeface="Georgia" pitchFamily="18" charset="0"/>
              </a:rPr>
              <a:t>’</a:t>
            </a:r>
            <a:r>
              <a:rPr lang="uk-UA" sz="2800" b="1" i="1" dirty="0" err="1" smtClean="0">
                <a:solidFill>
                  <a:srgbClr val="FF0000"/>
                </a:solidFill>
                <a:latin typeface="Georgia" pitchFamily="18" charset="0"/>
              </a:rPr>
              <a:t>яч</a:t>
            </a:r>
            <a:r>
              <a:rPr lang="uk-UA" sz="2800" b="1" i="1" dirty="0" smtClean="0">
                <a:solidFill>
                  <a:srgbClr val="FF0000"/>
                </a:solidFill>
                <a:latin typeface="Georgia" pitchFamily="18" charset="0"/>
              </a:rPr>
              <a:t>,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uk-UA" sz="2800" b="1" i="1" dirty="0" smtClean="0">
                <a:solidFill>
                  <a:srgbClr val="FF0000"/>
                </a:solidFill>
                <a:latin typeface="Georgia" pitchFamily="18" charset="0"/>
              </a:rPr>
              <a:t>Висихає білизна,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uk-UA" sz="2800" b="1" i="1" dirty="0" smtClean="0">
                <a:solidFill>
                  <a:srgbClr val="FF0000"/>
                </a:solidFill>
                <a:latin typeface="Georgia" pitchFamily="18" charset="0"/>
              </a:rPr>
              <a:t>Пливе качка,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uk-UA" sz="2800" b="1" i="1" dirty="0" smtClean="0">
                <a:solidFill>
                  <a:srgbClr val="FF0000"/>
                </a:solidFill>
                <a:latin typeface="Georgia" pitchFamily="18" charset="0"/>
              </a:rPr>
              <a:t>Горить свічка,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uk-UA" sz="2800" b="1" i="1" dirty="0" smtClean="0">
                <a:solidFill>
                  <a:srgbClr val="FF0000"/>
                </a:solidFill>
                <a:latin typeface="Georgia" pitchFamily="18" charset="0"/>
              </a:rPr>
              <a:t>Цвіте барвінок,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uk-UA" sz="2800" b="1" i="1" dirty="0" smtClean="0">
                <a:solidFill>
                  <a:srgbClr val="FF0000"/>
                </a:solidFill>
                <a:latin typeface="Georgia" pitchFamily="18" charset="0"/>
              </a:rPr>
              <a:t>Гримить грім,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uk-UA" sz="2800" b="1" i="1" dirty="0" smtClean="0">
                <a:solidFill>
                  <a:srgbClr val="FF0000"/>
                </a:solidFill>
                <a:latin typeface="Georgia" pitchFamily="18" charset="0"/>
              </a:rPr>
              <a:t>Скисає молоко,</a:t>
            </a:r>
          </a:p>
          <a:p>
            <a:pPr marL="285750" indent="-285750">
              <a:buFont typeface="Wingdings" pitchFamily="2" charset="2"/>
              <a:buChar char="Ø"/>
            </a:pPr>
            <a:r>
              <a:rPr lang="uk-UA" sz="2800" b="1" i="1" dirty="0" smtClean="0">
                <a:solidFill>
                  <a:srgbClr val="FF0000"/>
                </a:solidFill>
                <a:latin typeface="Georgia" pitchFamily="18" charset="0"/>
              </a:rPr>
              <a:t>Проростає насіння.</a:t>
            </a:r>
          </a:p>
          <a:p>
            <a:pPr marL="285750" indent="-285750" algn="ctr">
              <a:buFont typeface="Wingdings" pitchFamily="2" charset="2"/>
              <a:buChar char="Ø"/>
            </a:pPr>
            <a:endParaRPr lang="ru-RU" b="1" i="1" dirty="0">
              <a:solidFill>
                <a:srgbClr val="FF0000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1503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21824</Template>
  <TotalTime>568</TotalTime>
  <Words>280</Words>
  <Application>Microsoft Office PowerPoint</Application>
  <PresentationFormat>Экран (4:3)</PresentationFormat>
  <Paragraphs>56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Modèle par défaut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48</cp:revision>
  <dcterms:created xsi:type="dcterms:W3CDTF">2013-09-23T18:25:05Z</dcterms:created>
  <dcterms:modified xsi:type="dcterms:W3CDTF">2013-10-14T16:43:06Z</dcterms:modified>
</cp:coreProperties>
</file>