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85" r:id="rId2"/>
    <p:sldId id="258" r:id="rId3"/>
    <p:sldId id="288" r:id="rId4"/>
    <p:sldId id="264" r:id="rId5"/>
    <p:sldId id="279" r:id="rId6"/>
    <p:sldId id="280" r:id="rId7"/>
    <p:sldId id="277" r:id="rId8"/>
    <p:sldId id="263" r:id="rId9"/>
    <p:sldId id="278" r:id="rId10"/>
    <p:sldId id="266" r:id="rId11"/>
    <p:sldId id="269" r:id="rId12"/>
    <p:sldId id="270" r:id="rId13"/>
    <p:sldId id="273" r:id="rId14"/>
    <p:sldId id="281" r:id="rId15"/>
    <p:sldId id="282" r:id="rId16"/>
    <p:sldId id="283" r:id="rId17"/>
    <p:sldId id="284" r:id="rId18"/>
    <p:sldId id="289" r:id="rId19"/>
    <p:sldId id="286" r:id="rId20"/>
    <p:sldId id="287" r:id="rId2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Светлый стиль 1 — акцент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—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74" d="100"/>
          <a:sy n="74" d="100"/>
        </p:scale>
        <p:origin x="576" y="5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1AE81F5-E921-40FE-AA73-1F1158310C58}" type="doc">
      <dgm:prSet loTypeId="urn:microsoft.com/office/officeart/2005/8/layout/radial1" loCatId="cycle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85B356D8-B2EB-46D8-BA92-FE4E27B4EF85}">
      <dgm:prSet phldrT="[Текст]" custT="1"/>
      <dgm:spPr/>
      <dgm:t>
        <a:bodyPr/>
        <a:lstStyle/>
        <a:p>
          <a:r>
            <a:rPr lang="uk-UA" sz="32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бактерія</a:t>
          </a:r>
          <a:endParaRPr lang="ru-RU" sz="3200" b="1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5DD049-732D-4CA9-A3DB-55D2E29810A3}" type="parTrans" cxnId="{663D7F03-3F5F-4151-B3D6-A06298E783E8}">
      <dgm:prSet/>
      <dgm:spPr/>
      <dgm:t>
        <a:bodyPr/>
        <a:lstStyle/>
        <a:p>
          <a:endParaRPr lang="ru-RU"/>
        </a:p>
      </dgm:t>
    </dgm:pt>
    <dgm:pt modelId="{B6F428C8-A0DB-4D8A-8C3E-940475694F63}" type="sibTrans" cxnId="{663D7F03-3F5F-4151-B3D6-A06298E783E8}">
      <dgm:prSet/>
      <dgm:spPr/>
      <dgm:t>
        <a:bodyPr/>
        <a:lstStyle/>
        <a:p>
          <a:endParaRPr lang="ru-RU"/>
        </a:p>
      </dgm:t>
    </dgm:pt>
    <dgm:pt modelId="{BB37676F-3DD3-47BE-899B-88833C46CD8E}">
      <dgm:prSet phldrT="[Текст]" phldr="1"/>
      <dgm:spPr/>
      <dgm:t>
        <a:bodyPr/>
        <a:lstStyle/>
        <a:p>
          <a:endParaRPr lang="ru-RU" dirty="0"/>
        </a:p>
      </dgm:t>
    </dgm:pt>
    <dgm:pt modelId="{3B6888D6-A9A5-4A89-8448-922F21D29E9A}" type="parTrans" cxnId="{FB5A8E31-F964-47CF-825E-9D96C911F3E5}">
      <dgm:prSet/>
      <dgm:spPr/>
      <dgm:t>
        <a:bodyPr/>
        <a:lstStyle/>
        <a:p>
          <a:endParaRPr lang="ru-RU"/>
        </a:p>
      </dgm:t>
    </dgm:pt>
    <dgm:pt modelId="{060C0A27-4EEF-4E60-92DF-1C1650D66C58}" type="sibTrans" cxnId="{FB5A8E31-F964-47CF-825E-9D96C911F3E5}">
      <dgm:prSet/>
      <dgm:spPr/>
      <dgm:t>
        <a:bodyPr/>
        <a:lstStyle/>
        <a:p>
          <a:endParaRPr lang="ru-RU"/>
        </a:p>
      </dgm:t>
    </dgm:pt>
    <dgm:pt modelId="{20841C53-F9FA-41BF-B686-48ED3011A24C}">
      <dgm:prSet phldrT="[Текст]" phldr="1"/>
      <dgm:spPr/>
      <dgm:t>
        <a:bodyPr/>
        <a:lstStyle/>
        <a:p>
          <a:endParaRPr lang="ru-RU" dirty="0"/>
        </a:p>
      </dgm:t>
    </dgm:pt>
    <dgm:pt modelId="{E22CB96B-0EFF-4503-B098-7A87A5EE8B89}" type="parTrans" cxnId="{3725C38E-38B3-4EB9-B830-5CB6A83A86E4}">
      <dgm:prSet/>
      <dgm:spPr/>
      <dgm:t>
        <a:bodyPr/>
        <a:lstStyle/>
        <a:p>
          <a:endParaRPr lang="ru-RU"/>
        </a:p>
      </dgm:t>
    </dgm:pt>
    <dgm:pt modelId="{940F1E4A-E766-4159-813D-653F3185D132}" type="sibTrans" cxnId="{3725C38E-38B3-4EB9-B830-5CB6A83A86E4}">
      <dgm:prSet/>
      <dgm:spPr/>
      <dgm:t>
        <a:bodyPr/>
        <a:lstStyle/>
        <a:p>
          <a:endParaRPr lang="ru-RU"/>
        </a:p>
      </dgm:t>
    </dgm:pt>
    <dgm:pt modelId="{56E43C92-E2D6-402E-8E7A-87D178F83BDB}">
      <dgm:prSet phldrT="[Текст]" phldr="1"/>
      <dgm:spPr/>
      <dgm:t>
        <a:bodyPr/>
        <a:lstStyle/>
        <a:p>
          <a:endParaRPr lang="ru-RU" dirty="0"/>
        </a:p>
      </dgm:t>
    </dgm:pt>
    <dgm:pt modelId="{ECBCD007-C824-4BAA-A679-670811C815E9}" type="parTrans" cxnId="{187A3499-5F9C-4025-87A2-20A27B1BDF67}">
      <dgm:prSet/>
      <dgm:spPr/>
      <dgm:t>
        <a:bodyPr/>
        <a:lstStyle/>
        <a:p>
          <a:endParaRPr lang="ru-RU"/>
        </a:p>
      </dgm:t>
    </dgm:pt>
    <dgm:pt modelId="{E8123334-29A4-43D6-BF01-4BB4121A9AD9}" type="sibTrans" cxnId="{187A3499-5F9C-4025-87A2-20A27B1BDF67}">
      <dgm:prSet/>
      <dgm:spPr/>
      <dgm:t>
        <a:bodyPr/>
        <a:lstStyle/>
        <a:p>
          <a:endParaRPr lang="ru-RU"/>
        </a:p>
      </dgm:t>
    </dgm:pt>
    <dgm:pt modelId="{3F3021A2-486D-4550-A010-5AD445ADCD05}">
      <dgm:prSet phldrT="[Текст]" phldr="1"/>
      <dgm:spPr/>
      <dgm:t>
        <a:bodyPr/>
        <a:lstStyle/>
        <a:p>
          <a:endParaRPr lang="ru-RU" dirty="0"/>
        </a:p>
      </dgm:t>
    </dgm:pt>
    <dgm:pt modelId="{05DB55B8-5ED7-443A-AE8A-1B57DB72507C}" type="parTrans" cxnId="{36E1D031-EA84-4D70-95D3-E919F59DB26D}">
      <dgm:prSet/>
      <dgm:spPr/>
      <dgm:t>
        <a:bodyPr/>
        <a:lstStyle/>
        <a:p>
          <a:endParaRPr lang="ru-RU"/>
        </a:p>
      </dgm:t>
    </dgm:pt>
    <dgm:pt modelId="{E0A152F3-20BC-4435-B0BD-BDEF393CCDB9}" type="sibTrans" cxnId="{36E1D031-EA84-4D70-95D3-E919F59DB26D}">
      <dgm:prSet/>
      <dgm:spPr/>
      <dgm:t>
        <a:bodyPr/>
        <a:lstStyle/>
        <a:p>
          <a:endParaRPr lang="ru-RU"/>
        </a:p>
      </dgm:t>
    </dgm:pt>
    <dgm:pt modelId="{5464E6FC-F765-43DC-9141-4AF2B2F2D6EF}">
      <dgm:prSet phldrT="[Текст]" phldr="1"/>
      <dgm:spPr/>
      <dgm:t>
        <a:bodyPr/>
        <a:lstStyle/>
        <a:p>
          <a:endParaRPr lang="ru-RU" dirty="0"/>
        </a:p>
      </dgm:t>
    </dgm:pt>
    <dgm:pt modelId="{B6E463DD-2F0F-4DF3-ADDC-96BDE8B7C18C}" type="parTrans" cxnId="{7FED028A-7F4A-4602-A191-40F0B4B7B97F}">
      <dgm:prSet/>
      <dgm:spPr/>
      <dgm:t>
        <a:bodyPr/>
        <a:lstStyle/>
        <a:p>
          <a:endParaRPr lang="ru-RU"/>
        </a:p>
      </dgm:t>
    </dgm:pt>
    <dgm:pt modelId="{11836C6D-24C2-410D-B444-685128CA6C62}" type="sibTrans" cxnId="{7FED028A-7F4A-4602-A191-40F0B4B7B97F}">
      <dgm:prSet/>
      <dgm:spPr/>
      <dgm:t>
        <a:bodyPr/>
        <a:lstStyle/>
        <a:p>
          <a:endParaRPr lang="ru-RU"/>
        </a:p>
      </dgm:t>
    </dgm:pt>
    <dgm:pt modelId="{FFE7D93B-BCF0-4567-807B-D47077AD63F6}">
      <dgm:prSet phldrT="[Текст]" phldr="1"/>
      <dgm:spPr/>
      <dgm:t>
        <a:bodyPr/>
        <a:lstStyle/>
        <a:p>
          <a:endParaRPr lang="ru-RU" dirty="0"/>
        </a:p>
      </dgm:t>
    </dgm:pt>
    <dgm:pt modelId="{59687CE3-774F-4161-8EA2-CC8FCD6A76F9}" type="parTrans" cxnId="{C3C98B35-E165-4E27-AE50-48B510952667}">
      <dgm:prSet/>
      <dgm:spPr/>
      <dgm:t>
        <a:bodyPr/>
        <a:lstStyle/>
        <a:p>
          <a:endParaRPr lang="ru-RU"/>
        </a:p>
      </dgm:t>
    </dgm:pt>
    <dgm:pt modelId="{2EDFFCE3-35AD-4AF4-962C-0F14477FF322}" type="sibTrans" cxnId="{C3C98B35-E165-4E27-AE50-48B510952667}">
      <dgm:prSet/>
      <dgm:spPr/>
      <dgm:t>
        <a:bodyPr/>
        <a:lstStyle/>
        <a:p>
          <a:endParaRPr lang="ru-RU"/>
        </a:p>
      </dgm:t>
    </dgm:pt>
    <dgm:pt modelId="{8DDE998C-9383-4643-8648-A25541B8D021}">
      <dgm:prSet phldrT="[Текст]" phldr="1"/>
      <dgm:spPr/>
      <dgm:t>
        <a:bodyPr/>
        <a:lstStyle/>
        <a:p>
          <a:endParaRPr lang="ru-RU"/>
        </a:p>
      </dgm:t>
    </dgm:pt>
    <dgm:pt modelId="{72CE6729-AB80-42CD-83DB-0BE3FF86559E}" type="parTrans" cxnId="{6BA31FC8-9479-45BA-89D4-2AF4E13BE737}">
      <dgm:prSet/>
      <dgm:spPr/>
      <dgm:t>
        <a:bodyPr/>
        <a:lstStyle/>
        <a:p>
          <a:endParaRPr lang="ru-RU"/>
        </a:p>
      </dgm:t>
    </dgm:pt>
    <dgm:pt modelId="{C2EAA1C0-CFC8-4092-97CC-35729E6235F5}" type="sibTrans" cxnId="{6BA31FC8-9479-45BA-89D4-2AF4E13BE737}">
      <dgm:prSet/>
      <dgm:spPr/>
      <dgm:t>
        <a:bodyPr/>
        <a:lstStyle/>
        <a:p>
          <a:endParaRPr lang="ru-RU"/>
        </a:p>
      </dgm:t>
    </dgm:pt>
    <dgm:pt modelId="{A5AAB85D-971B-4812-A4E0-6912E7D3BFF6}">
      <dgm:prSet phldrT="[Текст]" phldr="1"/>
      <dgm:spPr/>
      <dgm:t>
        <a:bodyPr/>
        <a:lstStyle/>
        <a:p>
          <a:endParaRPr lang="ru-RU" dirty="0"/>
        </a:p>
      </dgm:t>
    </dgm:pt>
    <dgm:pt modelId="{CBCF6C2E-0ECA-4CA8-B114-0CA04B0444E6}" type="parTrans" cxnId="{62172DFF-1C75-4A7A-9B3E-5F025A1806B4}">
      <dgm:prSet/>
      <dgm:spPr/>
      <dgm:t>
        <a:bodyPr/>
        <a:lstStyle/>
        <a:p>
          <a:endParaRPr lang="ru-RU"/>
        </a:p>
      </dgm:t>
    </dgm:pt>
    <dgm:pt modelId="{DF8C4127-FEF3-41BC-8A43-62FA6113579F}" type="sibTrans" cxnId="{62172DFF-1C75-4A7A-9B3E-5F025A1806B4}">
      <dgm:prSet/>
      <dgm:spPr/>
      <dgm:t>
        <a:bodyPr/>
        <a:lstStyle/>
        <a:p>
          <a:endParaRPr lang="ru-RU"/>
        </a:p>
      </dgm:t>
    </dgm:pt>
    <dgm:pt modelId="{EBDC3EBF-F07F-4598-94E5-7F509E72022F}">
      <dgm:prSet phldrT="[Текст]" custScaleX="153720" custScaleY="143359" custLinFactNeighborX="-58751" custLinFactNeighborY="2790"/>
      <dgm:spPr/>
      <dgm:t>
        <a:bodyPr/>
        <a:lstStyle/>
        <a:p>
          <a:endParaRPr lang="ru-RU"/>
        </a:p>
      </dgm:t>
    </dgm:pt>
    <dgm:pt modelId="{536C2F47-A9DA-43E0-BD87-553D2A6543D7}" type="parTrans" cxnId="{E35D94B5-6447-4D47-998D-720D213B11D4}">
      <dgm:prSet/>
      <dgm:spPr/>
      <dgm:t>
        <a:bodyPr/>
        <a:lstStyle/>
        <a:p>
          <a:endParaRPr lang="ru-RU"/>
        </a:p>
      </dgm:t>
    </dgm:pt>
    <dgm:pt modelId="{7CC11EDB-570A-4971-A5C9-6A0662654D70}" type="sibTrans" cxnId="{E35D94B5-6447-4D47-998D-720D213B11D4}">
      <dgm:prSet/>
      <dgm:spPr/>
      <dgm:t>
        <a:bodyPr/>
        <a:lstStyle/>
        <a:p>
          <a:endParaRPr lang="ru-RU"/>
        </a:p>
      </dgm:t>
    </dgm:pt>
    <dgm:pt modelId="{387C974F-E5FA-4A04-A13A-68B6D0A0E56F}">
      <dgm:prSet/>
      <dgm:spPr/>
      <dgm:t>
        <a:bodyPr/>
        <a:lstStyle/>
        <a:p>
          <a:endParaRPr lang="ru-RU"/>
        </a:p>
      </dgm:t>
    </dgm:pt>
    <dgm:pt modelId="{E6279FCA-859B-48D7-A766-D0E7AB7096ED}" type="parTrans" cxnId="{171AFB7B-9159-4308-BBC0-3BDCD13F8396}">
      <dgm:prSet/>
      <dgm:spPr/>
      <dgm:t>
        <a:bodyPr/>
        <a:lstStyle/>
        <a:p>
          <a:endParaRPr lang="ru-RU"/>
        </a:p>
      </dgm:t>
    </dgm:pt>
    <dgm:pt modelId="{609BD1B9-7998-4E9B-9E0D-25BBE87EEE93}" type="sibTrans" cxnId="{171AFB7B-9159-4308-BBC0-3BDCD13F8396}">
      <dgm:prSet/>
      <dgm:spPr/>
      <dgm:t>
        <a:bodyPr/>
        <a:lstStyle/>
        <a:p>
          <a:endParaRPr lang="ru-RU"/>
        </a:p>
      </dgm:t>
    </dgm:pt>
    <dgm:pt modelId="{998C1EC6-5317-4A6D-8A83-7FE7FBCF6481}">
      <dgm:prSet/>
      <dgm:spPr/>
      <dgm:t>
        <a:bodyPr/>
        <a:lstStyle/>
        <a:p>
          <a:endParaRPr lang="ru-RU"/>
        </a:p>
      </dgm:t>
    </dgm:pt>
    <dgm:pt modelId="{5768C34C-FEA2-405B-91AA-933DD9F49546}" type="parTrans" cxnId="{431249A6-7968-477B-94A6-B443A1FB905F}">
      <dgm:prSet/>
      <dgm:spPr/>
      <dgm:t>
        <a:bodyPr/>
        <a:lstStyle/>
        <a:p>
          <a:endParaRPr lang="ru-RU"/>
        </a:p>
      </dgm:t>
    </dgm:pt>
    <dgm:pt modelId="{3069B0B2-0AD2-4262-B546-2114816C063C}" type="sibTrans" cxnId="{431249A6-7968-477B-94A6-B443A1FB905F}">
      <dgm:prSet/>
      <dgm:spPr/>
      <dgm:t>
        <a:bodyPr/>
        <a:lstStyle/>
        <a:p>
          <a:endParaRPr lang="ru-RU"/>
        </a:p>
      </dgm:t>
    </dgm:pt>
    <dgm:pt modelId="{EB638651-301C-4967-B8E8-A15341D3DB3B}">
      <dgm:prSet/>
      <dgm:spPr/>
      <dgm:t>
        <a:bodyPr/>
        <a:lstStyle/>
        <a:p>
          <a:endParaRPr lang="ru-RU"/>
        </a:p>
      </dgm:t>
    </dgm:pt>
    <dgm:pt modelId="{C25885EC-28EC-4FD9-A2A9-4B11321CF742}" type="parTrans" cxnId="{13C4454A-C1DB-4CDE-A2AF-3C0EBFE6F82B}">
      <dgm:prSet/>
      <dgm:spPr/>
      <dgm:t>
        <a:bodyPr/>
        <a:lstStyle/>
        <a:p>
          <a:endParaRPr lang="ru-RU"/>
        </a:p>
      </dgm:t>
    </dgm:pt>
    <dgm:pt modelId="{FE07B971-F2B4-4F15-933A-8FB675FAF391}" type="sibTrans" cxnId="{13C4454A-C1DB-4CDE-A2AF-3C0EBFE6F82B}">
      <dgm:prSet/>
      <dgm:spPr/>
      <dgm:t>
        <a:bodyPr/>
        <a:lstStyle/>
        <a:p>
          <a:endParaRPr lang="ru-RU"/>
        </a:p>
      </dgm:t>
    </dgm:pt>
    <dgm:pt modelId="{99405CC7-6528-43AC-A50F-97A64E85EF77}">
      <dgm:prSet/>
      <dgm:spPr/>
      <dgm:t>
        <a:bodyPr/>
        <a:lstStyle/>
        <a:p>
          <a:endParaRPr lang="ru-RU"/>
        </a:p>
      </dgm:t>
    </dgm:pt>
    <dgm:pt modelId="{EF9D0A56-DB73-41AF-96D4-99CE0A0F098A}" type="parTrans" cxnId="{D7CC2F14-FDC8-46FA-8918-1F28B3FFE6F8}">
      <dgm:prSet/>
      <dgm:spPr/>
      <dgm:t>
        <a:bodyPr/>
        <a:lstStyle/>
        <a:p>
          <a:endParaRPr lang="ru-RU"/>
        </a:p>
      </dgm:t>
    </dgm:pt>
    <dgm:pt modelId="{3797DACA-41C4-465A-BE14-F9D05A75A569}" type="sibTrans" cxnId="{D7CC2F14-FDC8-46FA-8918-1F28B3FFE6F8}">
      <dgm:prSet/>
      <dgm:spPr/>
      <dgm:t>
        <a:bodyPr/>
        <a:lstStyle/>
        <a:p>
          <a:endParaRPr lang="ru-RU"/>
        </a:p>
      </dgm:t>
    </dgm:pt>
    <dgm:pt modelId="{B0C7EE09-353D-4C40-92B5-1F4E2A2977BD}">
      <dgm:prSet/>
      <dgm:spPr/>
      <dgm:t>
        <a:bodyPr/>
        <a:lstStyle/>
        <a:p>
          <a:endParaRPr lang="ru-RU"/>
        </a:p>
      </dgm:t>
    </dgm:pt>
    <dgm:pt modelId="{A285D3C6-DC8B-4A11-A40D-60EF6A7E2D84}" type="parTrans" cxnId="{6EF346BF-B340-4AB4-B7C6-EF09B9667A86}">
      <dgm:prSet/>
      <dgm:spPr/>
      <dgm:t>
        <a:bodyPr/>
        <a:lstStyle/>
        <a:p>
          <a:endParaRPr lang="ru-RU"/>
        </a:p>
      </dgm:t>
    </dgm:pt>
    <dgm:pt modelId="{352195A2-2407-444F-8EB6-9BDA206B49C1}" type="sibTrans" cxnId="{6EF346BF-B340-4AB4-B7C6-EF09B9667A86}">
      <dgm:prSet/>
      <dgm:spPr/>
      <dgm:t>
        <a:bodyPr/>
        <a:lstStyle/>
        <a:p>
          <a:endParaRPr lang="ru-RU"/>
        </a:p>
      </dgm:t>
    </dgm:pt>
    <dgm:pt modelId="{D6E6819F-4D6F-4B51-8267-0CB5FFEB134A}">
      <dgm:prSet/>
      <dgm:spPr/>
      <dgm:t>
        <a:bodyPr/>
        <a:lstStyle/>
        <a:p>
          <a:endParaRPr lang="ru-RU"/>
        </a:p>
      </dgm:t>
    </dgm:pt>
    <dgm:pt modelId="{613B4925-F196-4A1E-9DC0-91142297E713}" type="parTrans" cxnId="{1319A173-E15A-425C-8ECD-B7933E5F0068}">
      <dgm:prSet/>
      <dgm:spPr/>
      <dgm:t>
        <a:bodyPr/>
        <a:lstStyle/>
        <a:p>
          <a:endParaRPr lang="ru-RU"/>
        </a:p>
      </dgm:t>
    </dgm:pt>
    <dgm:pt modelId="{EE5A630E-F990-461F-B493-FC68E72ACC7D}" type="sibTrans" cxnId="{1319A173-E15A-425C-8ECD-B7933E5F0068}">
      <dgm:prSet/>
      <dgm:spPr/>
      <dgm:t>
        <a:bodyPr/>
        <a:lstStyle/>
        <a:p>
          <a:endParaRPr lang="ru-RU"/>
        </a:p>
      </dgm:t>
    </dgm:pt>
    <dgm:pt modelId="{09678057-CAD9-4573-A50C-9CE93A21CDF1}" type="pres">
      <dgm:prSet presAssocID="{81AE81F5-E921-40FE-AA73-1F1158310C58}" presName="cycle" presStyleCnt="0">
        <dgm:presLayoutVars>
          <dgm:chMax val="1"/>
          <dgm:dir/>
          <dgm:animLvl val="ctr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260D3971-8177-4C4F-9350-6A4D7072E12A}" type="pres">
      <dgm:prSet presAssocID="{85B356D8-B2EB-46D8-BA92-FE4E27B4EF85}" presName="centerShape" presStyleLbl="node0" presStyleIdx="0" presStyleCnt="1" custScaleX="232421" custScaleY="143359" custLinFactNeighborX="-4671" custLinFactNeighborY="1266"/>
      <dgm:spPr/>
      <dgm:t>
        <a:bodyPr/>
        <a:lstStyle/>
        <a:p>
          <a:endParaRPr lang="ru-RU"/>
        </a:p>
      </dgm:t>
    </dgm:pt>
    <dgm:pt modelId="{59B34848-3E02-4997-94A7-A3ED5716CF2F}" type="pres">
      <dgm:prSet presAssocID="{3B6888D6-A9A5-4A89-8448-922F21D29E9A}" presName="Name9" presStyleLbl="parChTrans1D2" presStyleIdx="0" presStyleCnt="10"/>
      <dgm:spPr/>
      <dgm:t>
        <a:bodyPr/>
        <a:lstStyle/>
        <a:p>
          <a:endParaRPr lang="ru-RU"/>
        </a:p>
      </dgm:t>
    </dgm:pt>
    <dgm:pt modelId="{8F0349E9-B77E-4AFB-9AF8-9D3BDC4C48E8}" type="pres">
      <dgm:prSet presAssocID="{3B6888D6-A9A5-4A89-8448-922F21D29E9A}" presName="connTx" presStyleLbl="parChTrans1D2" presStyleIdx="0" presStyleCnt="10"/>
      <dgm:spPr/>
      <dgm:t>
        <a:bodyPr/>
        <a:lstStyle/>
        <a:p>
          <a:endParaRPr lang="ru-RU"/>
        </a:p>
      </dgm:t>
    </dgm:pt>
    <dgm:pt modelId="{A984D2D4-2513-4E88-93B1-CE2095EFE43F}" type="pres">
      <dgm:prSet presAssocID="{BB37676F-3DD3-47BE-899B-88833C46CD8E}" presName="node" presStyleLbl="node1" presStyleIdx="0" presStyleCnt="10" custRadScaleRad="93388" custRadScaleInc="3582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2D0C5B-3A38-44E6-B99A-4142F525CFEE}" type="pres">
      <dgm:prSet presAssocID="{E22CB96B-0EFF-4503-B098-7A87A5EE8B89}" presName="Name9" presStyleLbl="parChTrans1D2" presStyleIdx="1" presStyleCnt="10"/>
      <dgm:spPr/>
      <dgm:t>
        <a:bodyPr/>
        <a:lstStyle/>
        <a:p>
          <a:endParaRPr lang="ru-RU"/>
        </a:p>
      </dgm:t>
    </dgm:pt>
    <dgm:pt modelId="{C8BEF0CD-4C55-4386-BC1A-EA68EA713850}" type="pres">
      <dgm:prSet presAssocID="{E22CB96B-0EFF-4503-B098-7A87A5EE8B89}" presName="connTx" presStyleLbl="parChTrans1D2" presStyleIdx="1" presStyleCnt="10"/>
      <dgm:spPr/>
      <dgm:t>
        <a:bodyPr/>
        <a:lstStyle/>
        <a:p>
          <a:endParaRPr lang="ru-RU"/>
        </a:p>
      </dgm:t>
    </dgm:pt>
    <dgm:pt modelId="{93C0A103-7419-4761-BDBF-90BE8B2675CF}" type="pres">
      <dgm:prSet presAssocID="{20841C53-F9FA-41BF-B686-48ED3011A24C}" presName="node" presStyleLbl="node1" presStyleIdx="1" presStyleCnt="10" custRadScaleRad="189755" custRadScaleInc="3107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B764412-BDD0-4119-9FA3-37847A0B9F6C}" type="pres">
      <dgm:prSet presAssocID="{E6279FCA-859B-48D7-A766-D0E7AB7096ED}" presName="Name9" presStyleLbl="parChTrans1D2" presStyleIdx="2" presStyleCnt="10"/>
      <dgm:spPr/>
      <dgm:t>
        <a:bodyPr/>
        <a:lstStyle/>
        <a:p>
          <a:endParaRPr lang="ru-RU"/>
        </a:p>
      </dgm:t>
    </dgm:pt>
    <dgm:pt modelId="{37719309-3DFB-4F5B-B9B9-8A1145D1C423}" type="pres">
      <dgm:prSet presAssocID="{E6279FCA-859B-48D7-A766-D0E7AB7096ED}" presName="connTx" presStyleLbl="parChTrans1D2" presStyleIdx="2" presStyleCnt="10"/>
      <dgm:spPr/>
      <dgm:t>
        <a:bodyPr/>
        <a:lstStyle/>
        <a:p>
          <a:endParaRPr lang="ru-RU"/>
        </a:p>
      </dgm:t>
    </dgm:pt>
    <dgm:pt modelId="{E6CF9997-D9BA-4B39-8B72-F2EE642C93AA}" type="pres">
      <dgm:prSet presAssocID="{387C974F-E5FA-4A04-A13A-68B6D0A0E56F}" presName="node" presStyleLbl="node1" presStyleIdx="2" presStyleCnt="10" custRadScaleRad="223780" custRadScaleInc="-49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7EABBC-4A45-41CA-93FB-E4017D2AA71B}" type="pres">
      <dgm:prSet presAssocID="{613B4925-F196-4A1E-9DC0-91142297E713}" presName="Name9" presStyleLbl="parChTrans1D2" presStyleIdx="3" presStyleCnt="10"/>
      <dgm:spPr/>
      <dgm:t>
        <a:bodyPr/>
        <a:lstStyle/>
        <a:p>
          <a:endParaRPr lang="ru-RU"/>
        </a:p>
      </dgm:t>
    </dgm:pt>
    <dgm:pt modelId="{8A134905-C34A-4572-AF12-CB705016274C}" type="pres">
      <dgm:prSet presAssocID="{613B4925-F196-4A1E-9DC0-91142297E713}" presName="connTx" presStyleLbl="parChTrans1D2" presStyleIdx="3" presStyleCnt="10"/>
      <dgm:spPr/>
      <dgm:t>
        <a:bodyPr/>
        <a:lstStyle/>
        <a:p>
          <a:endParaRPr lang="ru-RU"/>
        </a:p>
      </dgm:t>
    </dgm:pt>
    <dgm:pt modelId="{8AE0AA31-C013-42A5-9440-6AFECD4D5842}" type="pres">
      <dgm:prSet presAssocID="{D6E6819F-4D6F-4B51-8267-0CB5FFEB134A}" presName="node" presStyleLbl="node1" presStyleIdx="3" presStyleCnt="10" custRadScaleRad="117543" custRadScaleInc="6044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A129C5-3B4B-433D-BF71-E355B0C34EFB}" type="pres">
      <dgm:prSet presAssocID="{ECBCD007-C824-4BAA-A679-670811C815E9}" presName="Name9" presStyleLbl="parChTrans1D2" presStyleIdx="4" presStyleCnt="10"/>
      <dgm:spPr/>
      <dgm:t>
        <a:bodyPr/>
        <a:lstStyle/>
        <a:p>
          <a:endParaRPr lang="ru-RU"/>
        </a:p>
      </dgm:t>
    </dgm:pt>
    <dgm:pt modelId="{BDAF623A-50CC-42F7-9C5A-3157C4F7F04A}" type="pres">
      <dgm:prSet presAssocID="{ECBCD007-C824-4BAA-A679-670811C815E9}" presName="connTx" presStyleLbl="parChTrans1D2" presStyleIdx="4" presStyleCnt="10"/>
      <dgm:spPr/>
      <dgm:t>
        <a:bodyPr/>
        <a:lstStyle/>
        <a:p>
          <a:endParaRPr lang="ru-RU"/>
        </a:p>
      </dgm:t>
    </dgm:pt>
    <dgm:pt modelId="{7FC0A1AE-2FE9-4C3F-8C3A-2FFE31F41042}" type="pres">
      <dgm:prSet presAssocID="{56E43C92-E2D6-402E-8E7A-87D178F83BDB}" presName="node" presStyleLbl="node1" presStyleIdx="4" presStyleCnt="10" custRadScaleRad="206489" custRadScaleInc="-25705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031F62-9A3E-4645-8C7B-DBDD5116891F}" type="pres">
      <dgm:prSet presAssocID="{EF9D0A56-DB73-41AF-96D4-99CE0A0F098A}" presName="Name9" presStyleLbl="parChTrans1D2" presStyleIdx="5" presStyleCnt="10"/>
      <dgm:spPr/>
      <dgm:t>
        <a:bodyPr/>
        <a:lstStyle/>
        <a:p>
          <a:endParaRPr lang="ru-RU"/>
        </a:p>
      </dgm:t>
    </dgm:pt>
    <dgm:pt modelId="{560155BB-6372-4912-863B-4D3C0A2E78E1}" type="pres">
      <dgm:prSet presAssocID="{EF9D0A56-DB73-41AF-96D4-99CE0A0F098A}" presName="connTx" presStyleLbl="parChTrans1D2" presStyleIdx="5" presStyleCnt="10"/>
      <dgm:spPr/>
      <dgm:t>
        <a:bodyPr/>
        <a:lstStyle/>
        <a:p>
          <a:endParaRPr lang="ru-RU"/>
        </a:p>
      </dgm:t>
    </dgm:pt>
    <dgm:pt modelId="{99027E05-284E-4BF1-9D45-0EC013169590}" type="pres">
      <dgm:prSet presAssocID="{99405CC7-6528-43AC-A50F-97A64E85EF77}" presName="node" presStyleLbl="node1" presStyleIdx="5" presStyleCnt="10" custRadScaleRad="203361" custRadScaleInc="37441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0130E41-9DDF-4848-BC17-44179E0FD4E6}" type="pres">
      <dgm:prSet presAssocID="{A285D3C6-DC8B-4A11-A40D-60EF6A7E2D84}" presName="Name9" presStyleLbl="parChTrans1D2" presStyleIdx="6" presStyleCnt="10"/>
      <dgm:spPr/>
      <dgm:t>
        <a:bodyPr/>
        <a:lstStyle/>
        <a:p>
          <a:endParaRPr lang="ru-RU"/>
        </a:p>
      </dgm:t>
    </dgm:pt>
    <dgm:pt modelId="{E2A9EC58-07CC-40B7-A179-7B44D686B6B1}" type="pres">
      <dgm:prSet presAssocID="{A285D3C6-DC8B-4A11-A40D-60EF6A7E2D84}" presName="connTx" presStyleLbl="parChTrans1D2" presStyleIdx="6" presStyleCnt="10"/>
      <dgm:spPr/>
      <dgm:t>
        <a:bodyPr/>
        <a:lstStyle/>
        <a:p>
          <a:endParaRPr lang="ru-RU"/>
        </a:p>
      </dgm:t>
    </dgm:pt>
    <dgm:pt modelId="{637B5B28-9748-462C-BD80-1F79F0F065CD}" type="pres">
      <dgm:prSet presAssocID="{B0C7EE09-353D-4C40-92B5-1F4E2A2977BD}" presName="node" presStyleLbl="node1" presStyleIdx="6" presStyleCnt="10" custRadScaleRad="181094" custRadScaleInc="-41717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45A9761-D64C-4085-89F4-44045F4D805C}" type="pres">
      <dgm:prSet presAssocID="{5768C34C-FEA2-405B-91AA-933DD9F49546}" presName="Name9" presStyleLbl="parChTrans1D2" presStyleIdx="7" presStyleCnt="10"/>
      <dgm:spPr/>
      <dgm:t>
        <a:bodyPr/>
        <a:lstStyle/>
        <a:p>
          <a:endParaRPr lang="ru-RU"/>
        </a:p>
      </dgm:t>
    </dgm:pt>
    <dgm:pt modelId="{F5ADB372-6974-4F8D-8ED7-D1A6F88861F1}" type="pres">
      <dgm:prSet presAssocID="{5768C34C-FEA2-405B-91AA-933DD9F49546}" presName="connTx" presStyleLbl="parChTrans1D2" presStyleIdx="7" presStyleCnt="10"/>
      <dgm:spPr/>
      <dgm:t>
        <a:bodyPr/>
        <a:lstStyle/>
        <a:p>
          <a:endParaRPr lang="ru-RU"/>
        </a:p>
      </dgm:t>
    </dgm:pt>
    <dgm:pt modelId="{370C4595-8E97-498A-8F79-F392F3F44C9E}" type="pres">
      <dgm:prSet presAssocID="{998C1EC6-5317-4A6D-8A83-7FE7FBCF6481}" presName="node" presStyleLbl="node1" presStyleIdx="7" presStyleCnt="10" custRadScaleRad="224424" custRadScaleInc="11053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2067336-42F4-4017-BD57-962878C85E47}" type="pres">
      <dgm:prSet presAssocID="{C25885EC-28EC-4FD9-A2A9-4B11321CF742}" presName="Name9" presStyleLbl="parChTrans1D2" presStyleIdx="8" presStyleCnt="10"/>
      <dgm:spPr/>
      <dgm:t>
        <a:bodyPr/>
        <a:lstStyle/>
        <a:p>
          <a:endParaRPr lang="ru-RU"/>
        </a:p>
      </dgm:t>
    </dgm:pt>
    <dgm:pt modelId="{E50A9634-8A2A-4E69-9F3A-BC2E57155295}" type="pres">
      <dgm:prSet presAssocID="{C25885EC-28EC-4FD9-A2A9-4B11321CF742}" presName="connTx" presStyleLbl="parChTrans1D2" presStyleIdx="8" presStyleCnt="10"/>
      <dgm:spPr/>
      <dgm:t>
        <a:bodyPr/>
        <a:lstStyle/>
        <a:p>
          <a:endParaRPr lang="ru-RU"/>
        </a:p>
      </dgm:t>
    </dgm:pt>
    <dgm:pt modelId="{F2FDABDD-9A31-41D2-BDE0-5139C2DB77FC}" type="pres">
      <dgm:prSet presAssocID="{EB638651-301C-4967-B8E8-A15341D3DB3B}" presName="node" presStyleLbl="node1" presStyleIdx="8" presStyleCnt="10" custRadScaleRad="260365" custRadScaleInc="12804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44EF924-F4D3-466F-9470-419D743A3028}" type="pres">
      <dgm:prSet presAssocID="{05DB55B8-5ED7-443A-AE8A-1B57DB72507C}" presName="Name9" presStyleLbl="parChTrans1D2" presStyleIdx="9" presStyleCnt="10"/>
      <dgm:spPr/>
      <dgm:t>
        <a:bodyPr/>
        <a:lstStyle/>
        <a:p>
          <a:endParaRPr lang="ru-RU"/>
        </a:p>
      </dgm:t>
    </dgm:pt>
    <dgm:pt modelId="{CACB1DDF-EFD1-4258-8C2F-E9CAD22305CF}" type="pres">
      <dgm:prSet presAssocID="{05DB55B8-5ED7-443A-AE8A-1B57DB72507C}" presName="connTx" presStyleLbl="parChTrans1D2" presStyleIdx="9" presStyleCnt="10"/>
      <dgm:spPr/>
      <dgm:t>
        <a:bodyPr/>
        <a:lstStyle/>
        <a:p>
          <a:endParaRPr lang="ru-RU"/>
        </a:p>
      </dgm:t>
    </dgm:pt>
    <dgm:pt modelId="{9666F25F-E849-4773-B5FC-A3B5A77FF44D}" type="pres">
      <dgm:prSet presAssocID="{3F3021A2-486D-4550-A010-5AD445ADCD05}" presName="node" presStyleLbl="node1" presStyleIdx="9" presStyleCnt="10" custRadScaleRad="168617" custRadScaleInc="199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4D398456-6872-43DC-8A0C-65E20B4409F1}" type="presOf" srcId="{85B356D8-B2EB-46D8-BA92-FE4E27B4EF85}" destId="{260D3971-8177-4C4F-9350-6A4D7072E12A}" srcOrd="0" destOrd="0" presId="urn:microsoft.com/office/officeart/2005/8/layout/radial1"/>
    <dgm:cxn modelId="{431249A6-7968-477B-94A6-B443A1FB905F}" srcId="{85B356D8-B2EB-46D8-BA92-FE4E27B4EF85}" destId="{998C1EC6-5317-4A6D-8A83-7FE7FBCF6481}" srcOrd="7" destOrd="0" parTransId="{5768C34C-FEA2-405B-91AA-933DD9F49546}" sibTransId="{3069B0B2-0AD2-4262-B546-2114816C063C}"/>
    <dgm:cxn modelId="{ACA0B367-D4D7-4032-9BB7-F28ED6458D61}" type="presOf" srcId="{81AE81F5-E921-40FE-AA73-1F1158310C58}" destId="{09678057-CAD9-4573-A50C-9CE93A21CDF1}" srcOrd="0" destOrd="0" presId="urn:microsoft.com/office/officeart/2005/8/layout/radial1"/>
    <dgm:cxn modelId="{0C70B4E6-80A1-4B50-A2F9-EA9E53693933}" type="presOf" srcId="{E6279FCA-859B-48D7-A766-D0E7AB7096ED}" destId="{4B764412-BDD0-4119-9FA3-37847A0B9F6C}" srcOrd="0" destOrd="0" presId="urn:microsoft.com/office/officeart/2005/8/layout/radial1"/>
    <dgm:cxn modelId="{D7CC2F14-FDC8-46FA-8918-1F28B3FFE6F8}" srcId="{85B356D8-B2EB-46D8-BA92-FE4E27B4EF85}" destId="{99405CC7-6528-43AC-A50F-97A64E85EF77}" srcOrd="5" destOrd="0" parTransId="{EF9D0A56-DB73-41AF-96D4-99CE0A0F098A}" sibTransId="{3797DACA-41C4-465A-BE14-F9D05A75A569}"/>
    <dgm:cxn modelId="{C55C5423-277A-43CB-96A9-76D65C62C0F1}" type="presOf" srcId="{99405CC7-6528-43AC-A50F-97A64E85EF77}" destId="{99027E05-284E-4BF1-9D45-0EC013169590}" srcOrd="0" destOrd="0" presId="urn:microsoft.com/office/officeart/2005/8/layout/radial1"/>
    <dgm:cxn modelId="{C3C98B35-E165-4E27-AE50-48B510952667}" srcId="{81AE81F5-E921-40FE-AA73-1F1158310C58}" destId="{FFE7D93B-BCF0-4567-807B-D47077AD63F6}" srcOrd="2" destOrd="0" parTransId="{59687CE3-774F-4161-8EA2-CC8FCD6A76F9}" sibTransId="{2EDFFCE3-35AD-4AF4-962C-0F14477FF322}"/>
    <dgm:cxn modelId="{1F15B957-81C8-464D-9882-C76605B8D4A9}" type="presOf" srcId="{E22CB96B-0EFF-4503-B098-7A87A5EE8B89}" destId="{C8BEF0CD-4C55-4386-BC1A-EA68EA713850}" srcOrd="1" destOrd="0" presId="urn:microsoft.com/office/officeart/2005/8/layout/radial1"/>
    <dgm:cxn modelId="{75AFF549-22CC-43BE-BCCF-8D98767BC224}" type="presOf" srcId="{ECBCD007-C824-4BAA-A679-670811C815E9}" destId="{86A129C5-3B4B-433D-BF71-E355B0C34EFB}" srcOrd="0" destOrd="0" presId="urn:microsoft.com/office/officeart/2005/8/layout/radial1"/>
    <dgm:cxn modelId="{663D7F03-3F5F-4151-B3D6-A06298E783E8}" srcId="{81AE81F5-E921-40FE-AA73-1F1158310C58}" destId="{85B356D8-B2EB-46D8-BA92-FE4E27B4EF85}" srcOrd="0" destOrd="0" parTransId="{085DD049-732D-4CA9-A3DB-55D2E29810A3}" sibTransId="{B6F428C8-A0DB-4D8A-8C3E-940475694F63}"/>
    <dgm:cxn modelId="{3725C38E-38B3-4EB9-B830-5CB6A83A86E4}" srcId="{85B356D8-B2EB-46D8-BA92-FE4E27B4EF85}" destId="{20841C53-F9FA-41BF-B686-48ED3011A24C}" srcOrd="1" destOrd="0" parTransId="{E22CB96B-0EFF-4503-B098-7A87A5EE8B89}" sibTransId="{940F1E4A-E766-4159-813D-653F3185D132}"/>
    <dgm:cxn modelId="{62172DFF-1C75-4A7A-9B3E-5F025A1806B4}" srcId="{81AE81F5-E921-40FE-AA73-1F1158310C58}" destId="{A5AAB85D-971B-4812-A4E0-6912E7D3BFF6}" srcOrd="4" destOrd="0" parTransId="{CBCF6C2E-0ECA-4CA8-B114-0CA04B0444E6}" sibTransId="{DF8C4127-FEF3-41BC-8A43-62FA6113579F}"/>
    <dgm:cxn modelId="{36E1D031-EA84-4D70-95D3-E919F59DB26D}" srcId="{85B356D8-B2EB-46D8-BA92-FE4E27B4EF85}" destId="{3F3021A2-486D-4550-A010-5AD445ADCD05}" srcOrd="9" destOrd="0" parTransId="{05DB55B8-5ED7-443A-AE8A-1B57DB72507C}" sibTransId="{E0A152F3-20BC-4435-B0BD-BDEF393CCDB9}"/>
    <dgm:cxn modelId="{187A3499-5F9C-4025-87A2-20A27B1BDF67}" srcId="{85B356D8-B2EB-46D8-BA92-FE4E27B4EF85}" destId="{56E43C92-E2D6-402E-8E7A-87D178F83BDB}" srcOrd="4" destOrd="0" parTransId="{ECBCD007-C824-4BAA-A679-670811C815E9}" sibTransId="{E8123334-29A4-43D6-BF01-4BB4121A9AD9}"/>
    <dgm:cxn modelId="{2E3F05F0-0091-4F53-9CDC-F903623B6BD6}" type="presOf" srcId="{20841C53-F9FA-41BF-B686-48ED3011A24C}" destId="{93C0A103-7419-4761-BDBF-90BE8B2675CF}" srcOrd="0" destOrd="0" presId="urn:microsoft.com/office/officeart/2005/8/layout/radial1"/>
    <dgm:cxn modelId="{171AFB7B-9159-4308-BBC0-3BDCD13F8396}" srcId="{85B356D8-B2EB-46D8-BA92-FE4E27B4EF85}" destId="{387C974F-E5FA-4A04-A13A-68B6D0A0E56F}" srcOrd="2" destOrd="0" parTransId="{E6279FCA-859B-48D7-A766-D0E7AB7096ED}" sibTransId="{609BD1B9-7998-4E9B-9E0D-25BBE87EEE93}"/>
    <dgm:cxn modelId="{04112AED-AC8C-4366-A560-2E0498634574}" type="presOf" srcId="{3B6888D6-A9A5-4A89-8448-922F21D29E9A}" destId="{59B34848-3E02-4997-94A7-A3ED5716CF2F}" srcOrd="0" destOrd="0" presId="urn:microsoft.com/office/officeart/2005/8/layout/radial1"/>
    <dgm:cxn modelId="{FB5A8E31-F964-47CF-825E-9D96C911F3E5}" srcId="{85B356D8-B2EB-46D8-BA92-FE4E27B4EF85}" destId="{BB37676F-3DD3-47BE-899B-88833C46CD8E}" srcOrd="0" destOrd="0" parTransId="{3B6888D6-A9A5-4A89-8448-922F21D29E9A}" sibTransId="{060C0A27-4EEF-4E60-92DF-1C1650D66C58}"/>
    <dgm:cxn modelId="{45256DE8-7327-421A-92AE-B4DD010EF851}" type="presOf" srcId="{E6279FCA-859B-48D7-A766-D0E7AB7096ED}" destId="{37719309-3DFB-4F5B-B9B9-8A1145D1C423}" srcOrd="1" destOrd="0" presId="urn:microsoft.com/office/officeart/2005/8/layout/radial1"/>
    <dgm:cxn modelId="{AF077535-0A59-49A0-84C8-0338205440B7}" type="presOf" srcId="{ECBCD007-C824-4BAA-A679-670811C815E9}" destId="{BDAF623A-50CC-42F7-9C5A-3157C4F7F04A}" srcOrd="1" destOrd="0" presId="urn:microsoft.com/office/officeart/2005/8/layout/radial1"/>
    <dgm:cxn modelId="{A8DB53B5-8C17-4304-9B72-C4AC06DD4D45}" type="presOf" srcId="{A285D3C6-DC8B-4A11-A40D-60EF6A7E2D84}" destId="{E2A9EC58-07CC-40B7-A179-7B44D686B6B1}" srcOrd="1" destOrd="0" presId="urn:microsoft.com/office/officeart/2005/8/layout/radial1"/>
    <dgm:cxn modelId="{8361B1E6-DEA6-4118-B264-4E6BAA0DF6EB}" type="presOf" srcId="{05DB55B8-5ED7-443A-AE8A-1B57DB72507C}" destId="{C44EF924-F4D3-466F-9470-419D743A3028}" srcOrd="0" destOrd="0" presId="urn:microsoft.com/office/officeart/2005/8/layout/radial1"/>
    <dgm:cxn modelId="{AB13A255-4E82-4A1B-867B-EBC8BC9E3A24}" type="presOf" srcId="{EB638651-301C-4967-B8E8-A15341D3DB3B}" destId="{F2FDABDD-9A31-41D2-BDE0-5139C2DB77FC}" srcOrd="0" destOrd="0" presId="urn:microsoft.com/office/officeart/2005/8/layout/radial1"/>
    <dgm:cxn modelId="{06A27701-D739-4BFE-9A2C-F252CB03A6A2}" type="presOf" srcId="{613B4925-F196-4A1E-9DC0-91142297E713}" destId="{707EABBC-4A45-41CA-93FB-E4017D2AA71B}" srcOrd="0" destOrd="0" presId="urn:microsoft.com/office/officeart/2005/8/layout/radial1"/>
    <dgm:cxn modelId="{7FED028A-7F4A-4602-A191-40F0B4B7B97F}" srcId="{81AE81F5-E921-40FE-AA73-1F1158310C58}" destId="{5464E6FC-F765-43DC-9141-4AF2B2F2D6EF}" srcOrd="1" destOrd="0" parTransId="{B6E463DD-2F0F-4DF3-ADDC-96BDE8B7C18C}" sibTransId="{11836C6D-24C2-410D-B444-685128CA6C62}"/>
    <dgm:cxn modelId="{E35D94B5-6447-4D47-998D-720D213B11D4}" srcId="{81AE81F5-E921-40FE-AA73-1F1158310C58}" destId="{EBDC3EBF-F07F-4598-94E5-7F509E72022F}" srcOrd="5" destOrd="0" parTransId="{536C2F47-A9DA-43E0-BD87-553D2A6543D7}" sibTransId="{7CC11EDB-570A-4971-A5C9-6A0662654D70}"/>
    <dgm:cxn modelId="{ABEF0F49-7040-49F5-951B-69039DC4F297}" type="presOf" srcId="{5768C34C-FEA2-405B-91AA-933DD9F49546}" destId="{345A9761-D64C-4085-89F4-44045F4D805C}" srcOrd="0" destOrd="0" presId="urn:microsoft.com/office/officeart/2005/8/layout/radial1"/>
    <dgm:cxn modelId="{3739A82E-000E-43E0-AD4E-FE99A550FB3D}" type="presOf" srcId="{E22CB96B-0EFF-4503-B098-7A87A5EE8B89}" destId="{A42D0C5B-3A38-44E6-B99A-4142F525CFEE}" srcOrd="0" destOrd="0" presId="urn:microsoft.com/office/officeart/2005/8/layout/radial1"/>
    <dgm:cxn modelId="{6BA31FC8-9479-45BA-89D4-2AF4E13BE737}" srcId="{81AE81F5-E921-40FE-AA73-1F1158310C58}" destId="{8DDE998C-9383-4643-8648-A25541B8D021}" srcOrd="3" destOrd="0" parTransId="{72CE6729-AB80-42CD-83DB-0BE3FF86559E}" sibTransId="{C2EAA1C0-CFC8-4092-97CC-35729E6235F5}"/>
    <dgm:cxn modelId="{D487C520-E48B-4494-A08A-1D5E49353834}" type="presOf" srcId="{EF9D0A56-DB73-41AF-96D4-99CE0A0F098A}" destId="{83031F62-9A3E-4645-8C7B-DBDD5116891F}" srcOrd="0" destOrd="0" presId="urn:microsoft.com/office/officeart/2005/8/layout/radial1"/>
    <dgm:cxn modelId="{ABF7D616-B0F7-41B6-95FD-CA73F07DE85D}" type="presOf" srcId="{D6E6819F-4D6F-4B51-8267-0CB5FFEB134A}" destId="{8AE0AA31-C013-42A5-9440-6AFECD4D5842}" srcOrd="0" destOrd="0" presId="urn:microsoft.com/office/officeart/2005/8/layout/radial1"/>
    <dgm:cxn modelId="{E6B09CC5-A028-4683-BC7D-1491CB9F3EEE}" type="presOf" srcId="{613B4925-F196-4A1E-9DC0-91142297E713}" destId="{8A134905-C34A-4572-AF12-CB705016274C}" srcOrd="1" destOrd="0" presId="urn:microsoft.com/office/officeart/2005/8/layout/radial1"/>
    <dgm:cxn modelId="{5CE28DDD-9902-401F-B78C-30346CADBEBD}" type="presOf" srcId="{C25885EC-28EC-4FD9-A2A9-4B11321CF742}" destId="{E50A9634-8A2A-4E69-9F3A-BC2E57155295}" srcOrd="1" destOrd="0" presId="urn:microsoft.com/office/officeart/2005/8/layout/radial1"/>
    <dgm:cxn modelId="{A1C9E56F-C944-4508-84F0-7C407FD481FE}" type="presOf" srcId="{EF9D0A56-DB73-41AF-96D4-99CE0A0F098A}" destId="{560155BB-6372-4912-863B-4D3C0A2E78E1}" srcOrd="1" destOrd="0" presId="urn:microsoft.com/office/officeart/2005/8/layout/radial1"/>
    <dgm:cxn modelId="{1319A173-E15A-425C-8ECD-B7933E5F0068}" srcId="{85B356D8-B2EB-46D8-BA92-FE4E27B4EF85}" destId="{D6E6819F-4D6F-4B51-8267-0CB5FFEB134A}" srcOrd="3" destOrd="0" parTransId="{613B4925-F196-4A1E-9DC0-91142297E713}" sibTransId="{EE5A630E-F990-461F-B493-FC68E72ACC7D}"/>
    <dgm:cxn modelId="{C70430A3-4715-4BEA-8C43-B319FE3DDC78}" type="presOf" srcId="{387C974F-E5FA-4A04-A13A-68B6D0A0E56F}" destId="{E6CF9997-D9BA-4B39-8B72-F2EE642C93AA}" srcOrd="0" destOrd="0" presId="urn:microsoft.com/office/officeart/2005/8/layout/radial1"/>
    <dgm:cxn modelId="{1E03C681-D906-4B54-ABBF-582850B0B01E}" type="presOf" srcId="{C25885EC-28EC-4FD9-A2A9-4B11321CF742}" destId="{12067336-42F4-4017-BD57-962878C85E47}" srcOrd="0" destOrd="0" presId="urn:microsoft.com/office/officeart/2005/8/layout/radial1"/>
    <dgm:cxn modelId="{62C69F47-0A4B-43D7-BF06-2EE1F38CB2C4}" type="presOf" srcId="{3B6888D6-A9A5-4A89-8448-922F21D29E9A}" destId="{8F0349E9-B77E-4AFB-9AF8-9D3BDC4C48E8}" srcOrd="1" destOrd="0" presId="urn:microsoft.com/office/officeart/2005/8/layout/radial1"/>
    <dgm:cxn modelId="{08FB41DA-792E-4F6B-A7F5-8AA792115E2C}" type="presOf" srcId="{B0C7EE09-353D-4C40-92B5-1F4E2A2977BD}" destId="{637B5B28-9748-462C-BD80-1F79F0F065CD}" srcOrd="0" destOrd="0" presId="urn:microsoft.com/office/officeart/2005/8/layout/radial1"/>
    <dgm:cxn modelId="{64A37B81-2241-4BD6-9504-4D84CEC86461}" type="presOf" srcId="{5768C34C-FEA2-405B-91AA-933DD9F49546}" destId="{F5ADB372-6974-4F8D-8ED7-D1A6F88861F1}" srcOrd="1" destOrd="0" presId="urn:microsoft.com/office/officeart/2005/8/layout/radial1"/>
    <dgm:cxn modelId="{638F2AD4-A186-4A03-B943-C33A6E176727}" type="presOf" srcId="{BB37676F-3DD3-47BE-899B-88833C46CD8E}" destId="{A984D2D4-2513-4E88-93B1-CE2095EFE43F}" srcOrd="0" destOrd="0" presId="urn:microsoft.com/office/officeart/2005/8/layout/radial1"/>
    <dgm:cxn modelId="{802AE0C9-803D-4E2D-9561-45C5EFE0B2B2}" type="presOf" srcId="{998C1EC6-5317-4A6D-8A83-7FE7FBCF6481}" destId="{370C4595-8E97-498A-8F79-F392F3F44C9E}" srcOrd="0" destOrd="0" presId="urn:microsoft.com/office/officeart/2005/8/layout/radial1"/>
    <dgm:cxn modelId="{6EF346BF-B340-4AB4-B7C6-EF09B9667A86}" srcId="{85B356D8-B2EB-46D8-BA92-FE4E27B4EF85}" destId="{B0C7EE09-353D-4C40-92B5-1F4E2A2977BD}" srcOrd="6" destOrd="0" parTransId="{A285D3C6-DC8B-4A11-A40D-60EF6A7E2D84}" sibTransId="{352195A2-2407-444F-8EB6-9BDA206B49C1}"/>
    <dgm:cxn modelId="{13C4454A-C1DB-4CDE-A2AF-3C0EBFE6F82B}" srcId="{85B356D8-B2EB-46D8-BA92-FE4E27B4EF85}" destId="{EB638651-301C-4967-B8E8-A15341D3DB3B}" srcOrd="8" destOrd="0" parTransId="{C25885EC-28EC-4FD9-A2A9-4B11321CF742}" sibTransId="{FE07B971-F2B4-4F15-933A-8FB675FAF391}"/>
    <dgm:cxn modelId="{D3031688-0B59-4981-8D34-37D36EAB8510}" type="presOf" srcId="{A285D3C6-DC8B-4A11-A40D-60EF6A7E2D84}" destId="{30130E41-9DDF-4848-BC17-44179E0FD4E6}" srcOrd="0" destOrd="0" presId="urn:microsoft.com/office/officeart/2005/8/layout/radial1"/>
    <dgm:cxn modelId="{3AA59DBE-7243-49B4-8489-4E98EC21A155}" type="presOf" srcId="{05DB55B8-5ED7-443A-AE8A-1B57DB72507C}" destId="{CACB1DDF-EFD1-4258-8C2F-E9CAD22305CF}" srcOrd="1" destOrd="0" presId="urn:microsoft.com/office/officeart/2005/8/layout/radial1"/>
    <dgm:cxn modelId="{BE2814CE-5D37-49BA-A071-E34CE65E9DC4}" type="presOf" srcId="{3F3021A2-486D-4550-A010-5AD445ADCD05}" destId="{9666F25F-E849-4773-B5FC-A3B5A77FF44D}" srcOrd="0" destOrd="0" presId="urn:microsoft.com/office/officeart/2005/8/layout/radial1"/>
    <dgm:cxn modelId="{5913129C-A5DB-49C6-8825-D125F301EE4A}" type="presOf" srcId="{56E43C92-E2D6-402E-8E7A-87D178F83BDB}" destId="{7FC0A1AE-2FE9-4C3F-8C3A-2FFE31F41042}" srcOrd="0" destOrd="0" presId="urn:microsoft.com/office/officeart/2005/8/layout/radial1"/>
    <dgm:cxn modelId="{009B20CF-83BC-4A46-8A71-A7DE68951B93}" type="presParOf" srcId="{09678057-CAD9-4573-A50C-9CE93A21CDF1}" destId="{260D3971-8177-4C4F-9350-6A4D7072E12A}" srcOrd="0" destOrd="0" presId="urn:microsoft.com/office/officeart/2005/8/layout/radial1"/>
    <dgm:cxn modelId="{E835F4BA-2148-429B-B1A8-E0760A4F2425}" type="presParOf" srcId="{09678057-CAD9-4573-A50C-9CE93A21CDF1}" destId="{59B34848-3E02-4997-94A7-A3ED5716CF2F}" srcOrd="1" destOrd="0" presId="urn:microsoft.com/office/officeart/2005/8/layout/radial1"/>
    <dgm:cxn modelId="{4220CA3E-2C04-4224-B0D1-83E382C837F4}" type="presParOf" srcId="{59B34848-3E02-4997-94A7-A3ED5716CF2F}" destId="{8F0349E9-B77E-4AFB-9AF8-9D3BDC4C48E8}" srcOrd="0" destOrd="0" presId="urn:microsoft.com/office/officeart/2005/8/layout/radial1"/>
    <dgm:cxn modelId="{753421AC-4861-4D3E-BDD1-6733D4C15BF7}" type="presParOf" srcId="{09678057-CAD9-4573-A50C-9CE93A21CDF1}" destId="{A984D2D4-2513-4E88-93B1-CE2095EFE43F}" srcOrd="2" destOrd="0" presId="urn:microsoft.com/office/officeart/2005/8/layout/radial1"/>
    <dgm:cxn modelId="{7D219A48-C55C-4479-A6E4-8E1A3AB2F219}" type="presParOf" srcId="{09678057-CAD9-4573-A50C-9CE93A21CDF1}" destId="{A42D0C5B-3A38-44E6-B99A-4142F525CFEE}" srcOrd="3" destOrd="0" presId="urn:microsoft.com/office/officeart/2005/8/layout/radial1"/>
    <dgm:cxn modelId="{9FA23625-6DFE-4C36-8930-236300A63FB1}" type="presParOf" srcId="{A42D0C5B-3A38-44E6-B99A-4142F525CFEE}" destId="{C8BEF0CD-4C55-4386-BC1A-EA68EA713850}" srcOrd="0" destOrd="0" presId="urn:microsoft.com/office/officeart/2005/8/layout/radial1"/>
    <dgm:cxn modelId="{F3527CF4-CF3B-4D7D-AC22-50E653CB2571}" type="presParOf" srcId="{09678057-CAD9-4573-A50C-9CE93A21CDF1}" destId="{93C0A103-7419-4761-BDBF-90BE8B2675CF}" srcOrd="4" destOrd="0" presId="urn:microsoft.com/office/officeart/2005/8/layout/radial1"/>
    <dgm:cxn modelId="{AD091328-861F-4439-AB50-9544687BD058}" type="presParOf" srcId="{09678057-CAD9-4573-A50C-9CE93A21CDF1}" destId="{4B764412-BDD0-4119-9FA3-37847A0B9F6C}" srcOrd="5" destOrd="0" presId="urn:microsoft.com/office/officeart/2005/8/layout/radial1"/>
    <dgm:cxn modelId="{CBCF14DA-A84B-4EAA-B8FE-A68EE13775FD}" type="presParOf" srcId="{4B764412-BDD0-4119-9FA3-37847A0B9F6C}" destId="{37719309-3DFB-4F5B-B9B9-8A1145D1C423}" srcOrd="0" destOrd="0" presId="urn:microsoft.com/office/officeart/2005/8/layout/radial1"/>
    <dgm:cxn modelId="{679BCA9A-CF73-41DB-9608-4C56FDF95479}" type="presParOf" srcId="{09678057-CAD9-4573-A50C-9CE93A21CDF1}" destId="{E6CF9997-D9BA-4B39-8B72-F2EE642C93AA}" srcOrd="6" destOrd="0" presId="urn:microsoft.com/office/officeart/2005/8/layout/radial1"/>
    <dgm:cxn modelId="{13387DE6-FC0E-4AA9-AAEA-887CE0490F9C}" type="presParOf" srcId="{09678057-CAD9-4573-A50C-9CE93A21CDF1}" destId="{707EABBC-4A45-41CA-93FB-E4017D2AA71B}" srcOrd="7" destOrd="0" presId="urn:microsoft.com/office/officeart/2005/8/layout/radial1"/>
    <dgm:cxn modelId="{F4F319FA-526D-4E57-9808-5A5036636F86}" type="presParOf" srcId="{707EABBC-4A45-41CA-93FB-E4017D2AA71B}" destId="{8A134905-C34A-4572-AF12-CB705016274C}" srcOrd="0" destOrd="0" presId="urn:microsoft.com/office/officeart/2005/8/layout/radial1"/>
    <dgm:cxn modelId="{DCF77221-B766-4230-BBDB-740CCF552B35}" type="presParOf" srcId="{09678057-CAD9-4573-A50C-9CE93A21CDF1}" destId="{8AE0AA31-C013-42A5-9440-6AFECD4D5842}" srcOrd="8" destOrd="0" presId="urn:microsoft.com/office/officeart/2005/8/layout/radial1"/>
    <dgm:cxn modelId="{9541948C-D05D-4AC7-A5CB-18CFAA1AA63B}" type="presParOf" srcId="{09678057-CAD9-4573-A50C-9CE93A21CDF1}" destId="{86A129C5-3B4B-433D-BF71-E355B0C34EFB}" srcOrd="9" destOrd="0" presId="urn:microsoft.com/office/officeart/2005/8/layout/radial1"/>
    <dgm:cxn modelId="{EEC6FB67-6003-49C0-B66E-480D80E10AD0}" type="presParOf" srcId="{86A129C5-3B4B-433D-BF71-E355B0C34EFB}" destId="{BDAF623A-50CC-42F7-9C5A-3157C4F7F04A}" srcOrd="0" destOrd="0" presId="urn:microsoft.com/office/officeart/2005/8/layout/radial1"/>
    <dgm:cxn modelId="{C03DA00A-4DDF-441A-9AC9-5A4ABABC37FE}" type="presParOf" srcId="{09678057-CAD9-4573-A50C-9CE93A21CDF1}" destId="{7FC0A1AE-2FE9-4C3F-8C3A-2FFE31F41042}" srcOrd="10" destOrd="0" presId="urn:microsoft.com/office/officeart/2005/8/layout/radial1"/>
    <dgm:cxn modelId="{15654930-5E17-46C1-8991-162147187C92}" type="presParOf" srcId="{09678057-CAD9-4573-A50C-9CE93A21CDF1}" destId="{83031F62-9A3E-4645-8C7B-DBDD5116891F}" srcOrd="11" destOrd="0" presId="urn:microsoft.com/office/officeart/2005/8/layout/radial1"/>
    <dgm:cxn modelId="{51E90B10-755B-442D-9EEB-06E149228170}" type="presParOf" srcId="{83031F62-9A3E-4645-8C7B-DBDD5116891F}" destId="{560155BB-6372-4912-863B-4D3C0A2E78E1}" srcOrd="0" destOrd="0" presId="urn:microsoft.com/office/officeart/2005/8/layout/radial1"/>
    <dgm:cxn modelId="{C1DB2B2F-D9F3-4AE8-8C01-5188D83B02DA}" type="presParOf" srcId="{09678057-CAD9-4573-A50C-9CE93A21CDF1}" destId="{99027E05-284E-4BF1-9D45-0EC013169590}" srcOrd="12" destOrd="0" presId="urn:microsoft.com/office/officeart/2005/8/layout/radial1"/>
    <dgm:cxn modelId="{0A3F182F-1B59-4F21-A82E-5D4DFBE34314}" type="presParOf" srcId="{09678057-CAD9-4573-A50C-9CE93A21CDF1}" destId="{30130E41-9DDF-4848-BC17-44179E0FD4E6}" srcOrd="13" destOrd="0" presId="urn:microsoft.com/office/officeart/2005/8/layout/radial1"/>
    <dgm:cxn modelId="{7FD2600A-1A16-4AB2-9035-6827573DE77F}" type="presParOf" srcId="{30130E41-9DDF-4848-BC17-44179E0FD4E6}" destId="{E2A9EC58-07CC-40B7-A179-7B44D686B6B1}" srcOrd="0" destOrd="0" presId="urn:microsoft.com/office/officeart/2005/8/layout/radial1"/>
    <dgm:cxn modelId="{AF2B2D07-6911-416D-ACB1-7CDEAD8C67BA}" type="presParOf" srcId="{09678057-CAD9-4573-A50C-9CE93A21CDF1}" destId="{637B5B28-9748-462C-BD80-1F79F0F065CD}" srcOrd="14" destOrd="0" presId="urn:microsoft.com/office/officeart/2005/8/layout/radial1"/>
    <dgm:cxn modelId="{AABF4E3B-8B70-415D-9259-13F4167F1418}" type="presParOf" srcId="{09678057-CAD9-4573-A50C-9CE93A21CDF1}" destId="{345A9761-D64C-4085-89F4-44045F4D805C}" srcOrd="15" destOrd="0" presId="urn:microsoft.com/office/officeart/2005/8/layout/radial1"/>
    <dgm:cxn modelId="{1C55B5D1-BFBD-47D6-A742-0C38593C5055}" type="presParOf" srcId="{345A9761-D64C-4085-89F4-44045F4D805C}" destId="{F5ADB372-6974-4F8D-8ED7-D1A6F88861F1}" srcOrd="0" destOrd="0" presId="urn:microsoft.com/office/officeart/2005/8/layout/radial1"/>
    <dgm:cxn modelId="{EA03C4FC-A3D3-47CB-8E59-95190BC87B00}" type="presParOf" srcId="{09678057-CAD9-4573-A50C-9CE93A21CDF1}" destId="{370C4595-8E97-498A-8F79-F392F3F44C9E}" srcOrd="16" destOrd="0" presId="urn:microsoft.com/office/officeart/2005/8/layout/radial1"/>
    <dgm:cxn modelId="{14A7BA78-0692-4453-B513-561FE3C877A4}" type="presParOf" srcId="{09678057-CAD9-4573-A50C-9CE93A21CDF1}" destId="{12067336-42F4-4017-BD57-962878C85E47}" srcOrd="17" destOrd="0" presId="urn:microsoft.com/office/officeart/2005/8/layout/radial1"/>
    <dgm:cxn modelId="{6BAE1150-A409-4711-8A30-8EEBE82302D6}" type="presParOf" srcId="{12067336-42F4-4017-BD57-962878C85E47}" destId="{E50A9634-8A2A-4E69-9F3A-BC2E57155295}" srcOrd="0" destOrd="0" presId="urn:microsoft.com/office/officeart/2005/8/layout/radial1"/>
    <dgm:cxn modelId="{45A73268-FCB5-4713-8494-4833AC1BE99B}" type="presParOf" srcId="{09678057-CAD9-4573-A50C-9CE93A21CDF1}" destId="{F2FDABDD-9A31-41D2-BDE0-5139C2DB77FC}" srcOrd="18" destOrd="0" presId="urn:microsoft.com/office/officeart/2005/8/layout/radial1"/>
    <dgm:cxn modelId="{AC961281-67AF-4F76-B364-406532D3B981}" type="presParOf" srcId="{09678057-CAD9-4573-A50C-9CE93A21CDF1}" destId="{C44EF924-F4D3-466F-9470-419D743A3028}" srcOrd="19" destOrd="0" presId="urn:microsoft.com/office/officeart/2005/8/layout/radial1"/>
    <dgm:cxn modelId="{A40229EF-69CF-482B-9531-ECDD4C766251}" type="presParOf" srcId="{C44EF924-F4D3-466F-9470-419D743A3028}" destId="{CACB1DDF-EFD1-4258-8C2F-E9CAD22305CF}" srcOrd="0" destOrd="0" presId="urn:microsoft.com/office/officeart/2005/8/layout/radial1"/>
    <dgm:cxn modelId="{494A5052-43F9-4F08-A9FD-CC607E3280D1}" type="presParOf" srcId="{09678057-CAD9-4573-A50C-9CE93A21CDF1}" destId="{9666F25F-E849-4773-B5FC-A3B5A77FF44D}" srcOrd="20" destOrd="0" presId="urn:microsoft.com/office/officeart/2005/8/layout/radial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0D3971-8177-4C4F-9350-6A4D7072E12A}">
      <dsp:nvSpPr>
        <dsp:cNvPr id="0" name=""/>
        <dsp:cNvSpPr/>
      </dsp:nvSpPr>
      <dsp:spPr>
        <a:xfrm>
          <a:off x="3788373" y="2054367"/>
          <a:ext cx="2431673" cy="1499874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0320" tIns="20320" rIns="20320" bIns="2032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3200" b="1" kern="12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бактерія</a:t>
          </a:r>
          <a:endParaRPr lang="ru-RU" sz="3200" b="1" kern="1200" dirty="0">
            <a:solidFill>
              <a:schemeClr val="bg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144483" y="2274018"/>
        <a:ext cx="1719453" cy="1060572"/>
      </dsp:txXfrm>
    </dsp:sp>
    <dsp:sp modelId="{59B34848-3E02-4997-94A7-A3ED5716CF2F}">
      <dsp:nvSpPr>
        <dsp:cNvPr id="0" name=""/>
        <dsp:cNvSpPr/>
      </dsp:nvSpPr>
      <dsp:spPr>
        <a:xfrm rot="16905046">
          <a:off x="4815512" y="1629212"/>
          <a:ext cx="862507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862507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>
        <a:off x="5225203" y="1616686"/>
        <a:ext cx="43125" cy="43125"/>
      </dsp:txXfrm>
    </dsp:sp>
    <dsp:sp modelId="{A984D2D4-2513-4E88-93B1-CE2095EFE43F}">
      <dsp:nvSpPr>
        <dsp:cNvPr id="0" name=""/>
        <dsp:cNvSpPr/>
      </dsp:nvSpPr>
      <dsp:spPr>
        <a:xfrm>
          <a:off x="4918010" y="180759"/>
          <a:ext cx="1046236" cy="10462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5071228" y="333977"/>
        <a:ext cx="739800" cy="739800"/>
      </dsp:txXfrm>
    </dsp:sp>
    <dsp:sp modelId="{A42D0C5B-3A38-44E6-B99A-4142F525CFEE}">
      <dsp:nvSpPr>
        <dsp:cNvPr id="0" name=""/>
        <dsp:cNvSpPr/>
      </dsp:nvSpPr>
      <dsp:spPr>
        <a:xfrm rot="19354679">
          <a:off x="5533652" y="1521690"/>
          <a:ext cx="2270004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2270004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800" kern="1200"/>
        </a:p>
      </dsp:txBody>
      <dsp:txXfrm>
        <a:off x="6611904" y="1473976"/>
        <a:ext cx="113500" cy="113500"/>
      </dsp:txXfrm>
    </dsp:sp>
    <dsp:sp modelId="{93C0A103-7419-4761-BDBF-90BE8B2675CF}">
      <dsp:nvSpPr>
        <dsp:cNvPr id="0" name=""/>
        <dsp:cNvSpPr/>
      </dsp:nvSpPr>
      <dsp:spPr>
        <a:xfrm>
          <a:off x="7462384" y="0"/>
          <a:ext cx="1046236" cy="104623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7615602" y="153218"/>
        <a:ext cx="739800" cy="739800"/>
      </dsp:txXfrm>
    </dsp:sp>
    <dsp:sp modelId="{4B764412-BDD0-4119-9FA3-37847A0B9F6C}">
      <dsp:nvSpPr>
        <dsp:cNvPr id="0" name=""/>
        <dsp:cNvSpPr/>
      </dsp:nvSpPr>
      <dsp:spPr>
        <a:xfrm rot="20521914">
          <a:off x="5995277" y="1908083"/>
          <a:ext cx="3489177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3489177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200" kern="1200"/>
        </a:p>
      </dsp:txBody>
      <dsp:txXfrm>
        <a:off x="7652637" y="1829890"/>
        <a:ext cx="174458" cy="174458"/>
      </dsp:txXfrm>
    </dsp:sp>
    <dsp:sp modelId="{E6CF9997-D9BA-4B39-8B72-F2EE642C93AA}">
      <dsp:nvSpPr>
        <dsp:cNvPr id="0" name=""/>
        <dsp:cNvSpPr/>
      </dsp:nvSpPr>
      <dsp:spPr>
        <a:xfrm>
          <a:off x="9373855" y="694443"/>
          <a:ext cx="1046236" cy="104623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/>
        </a:p>
      </dsp:txBody>
      <dsp:txXfrm>
        <a:off x="9527073" y="847661"/>
        <a:ext cx="739800" cy="739800"/>
      </dsp:txXfrm>
    </dsp:sp>
    <dsp:sp modelId="{707EABBC-4A45-41CA-93FB-E4017D2AA71B}">
      <dsp:nvSpPr>
        <dsp:cNvPr id="0" name=""/>
        <dsp:cNvSpPr/>
      </dsp:nvSpPr>
      <dsp:spPr>
        <a:xfrm rot="7421800">
          <a:off x="3710901" y="3933409"/>
          <a:ext cx="1068716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1068716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4218542" y="3915727"/>
        <a:ext cx="53435" cy="53435"/>
      </dsp:txXfrm>
    </dsp:sp>
    <dsp:sp modelId="{8AE0AA31-C013-42A5-9440-6AFECD4D5842}">
      <dsp:nvSpPr>
        <dsp:cNvPr id="0" name=""/>
        <dsp:cNvSpPr/>
      </dsp:nvSpPr>
      <dsp:spPr>
        <a:xfrm>
          <a:off x="3135458" y="4299133"/>
          <a:ext cx="1046236" cy="104623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/>
        </a:p>
      </dsp:txBody>
      <dsp:txXfrm>
        <a:off x="3288676" y="4452351"/>
        <a:ext cx="739800" cy="739800"/>
      </dsp:txXfrm>
    </dsp:sp>
    <dsp:sp modelId="{86A129C5-3B4B-433D-BF71-E355B0C34EFB}">
      <dsp:nvSpPr>
        <dsp:cNvPr id="0" name=""/>
        <dsp:cNvSpPr/>
      </dsp:nvSpPr>
      <dsp:spPr>
        <a:xfrm rot="403675">
          <a:off x="6187999" y="3113120"/>
          <a:ext cx="3021251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3021251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44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000" kern="1200"/>
        </a:p>
      </dsp:txBody>
      <dsp:txXfrm>
        <a:off x="7623094" y="3046625"/>
        <a:ext cx="151062" cy="151062"/>
      </dsp:txXfrm>
    </dsp:sp>
    <dsp:sp modelId="{7FC0A1AE-2FE9-4C3F-8C3A-2FFE31F41042}">
      <dsp:nvSpPr>
        <dsp:cNvPr id="0" name=""/>
        <dsp:cNvSpPr/>
      </dsp:nvSpPr>
      <dsp:spPr>
        <a:xfrm>
          <a:off x="9195246" y="2837300"/>
          <a:ext cx="1046236" cy="104623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9348464" y="2990518"/>
        <a:ext cx="739800" cy="739800"/>
      </dsp:txXfrm>
    </dsp:sp>
    <dsp:sp modelId="{83031F62-9A3E-4645-8C7B-DBDD5116891F}">
      <dsp:nvSpPr>
        <dsp:cNvPr id="0" name=""/>
        <dsp:cNvSpPr/>
      </dsp:nvSpPr>
      <dsp:spPr>
        <a:xfrm rot="9421399">
          <a:off x="1449747" y="3738862"/>
          <a:ext cx="2657952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2657952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2712274" y="3681450"/>
        <a:ext cx="132897" cy="132897"/>
      </dsp:txXfrm>
    </dsp:sp>
    <dsp:sp modelId="{99027E05-284E-4BF1-9D45-0EC013169590}">
      <dsp:nvSpPr>
        <dsp:cNvPr id="0" name=""/>
        <dsp:cNvSpPr/>
      </dsp:nvSpPr>
      <dsp:spPr>
        <a:xfrm>
          <a:off x="550448" y="3947758"/>
          <a:ext cx="1046236" cy="1046236"/>
        </a:xfrm>
        <a:prstGeom prst="ellipse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/>
        </a:p>
      </dsp:txBody>
      <dsp:txXfrm>
        <a:off x="703666" y="4100976"/>
        <a:ext cx="739800" cy="739800"/>
      </dsp:txXfrm>
    </dsp:sp>
    <dsp:sp modelId="{30130E41-9DDF-4848-BC17-44179E0FD4E6}">
      <dsp:nvSpPr>
        <dsp:cNvPr id="0" name=""/>
        <dsp:cNvSpPr/>
      </dsp:nvSpPr>
      <dsp:spPr>
        <a:xfrm rot="2313515">
          <a:off x="5529585" y="4013591"/>
          <a:ext cx="2006112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2006112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700" kern="1200"/>
        </a:p>
      </dsp:txBody>
      <dsp:txXfrm>
        <a:off x="6482489" y="3972475"/>
        <a:ext cx="100305" cy="100305"/>
      </dsp:txXfrm>
    </dsp:sp>
    <dsp:sp modelId="{637B5B28-9748-462C-BD80-1F79F0F065CD}">
      <dsp:nvSpPr>
        <dsp:cNvPr id="0" name=""/>
        <dsp:cNvSpPr/>
      </dsp:nvSpPr>
      <dsp:spPr>
        <a:xfrm>
          <a:off x="7202948" y="4450796"/>
          <a:ext cx="1046236" cy="1046236"/>
        </a:xfrm>
        <a:prstGeom prst="ellipse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/>
        </a:p>
      </dsp:txBody>
      <dsp:txXfrm>
        <a:off x="7356166" y="4604014"/>
        <a:ext cx="739800" cy="739800"/>
      </dsp:txXfrm>
    </dsp:sp>
    <dsp:sp modelId="{345A9761-D64C-4085-89F4-44045F4D805C}">
      <dsp:nvSpPr>
        <dsp:cNvPr id="0" name=""/>
        <dsp:cNvSpPr/>
      </dsp:nvSpPr>
      <dsp:spPr>
        <a:xfrm rot="10968159">
          <a:off x="1043966" y="2668706"/>
          <a:ext cx="2749862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2749862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00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900" kern="1200"/>
        </a:p>
      </dsp:txBody>
      <dsp:txXfrm rot="10800000">
        <a:off x="2350151" y="2608995"/>
        <a:ext cx="137493" cy="137493"/>
      </dsp:txXfrm>
    </dsp:sp>
    <dsp:sp modelId="{370C4595-8E97-498A-8F79-F392F3F44C9E}">
      <dsp:nvSpPr>
        <dsp:cNvPr id="0" name=""/>
        <dsp:cNvSpPr/>
      </dsp:nvSpPr>
      <dsp:spPr>
        <a:xfrm>
          <a:off x="0" y="2061817"/>
          <a:ext cx="1046236" cy="1046236"/>
        </a:xfrm>
        <a:prstGeom prst="ellipse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/>
        </a:p>
      </dsp:txBody>
      <dsp:txXfrm>
        <a:off x="153218" y="2215035"/>
        <a:ext cx="739800" cy="739800"/>
      </dsp:txXfrm>
    </dsp:sp>
    <dsp:sp modelId="{12067336-42F4-4017-BD57-962878C85E47}">
      <dsp:nvSpPr>
        <dsp:cNvPr id="0" name=""/>
        <dsp:cNvSpPr/>
      </dsp:nvSpPr>
      <dsp:spPr>
        <a:xfrm rot="12538174">
          <a:off x="1144120" y="1530897"/>
          <a:ext cx="3152487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3152487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100" kern="1200"/>
        </a:p>
      </dsp:txBody>
      <dsp:txXfrm rot="10800000">
        <a:off x="2641551" y="1461121"/>
        <a:ext cx="157624" cy="157624"/>
      </dsp:txXfrm>
    </dsp:sp>
    <dsp:sp modelId="{F2FDABDD-9A31-41D2-BDE0-5139C2DB77FC}">
      <dsp:nvSpPr>
        <dsp:cNvPr id="0" name=""/>
        <dsp:cNvSpPr/>
      </dsp:nvSpPr>
      <dsp:spPr>
        <a:xfrm>
          <a:off x="360562" y="0"/>
          <a:ext cx="1046236" cy="1046236"/>
        </a:xfrm>
        <a:prstGeom prst="ellipse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0480" tIns="30480" rIns="30480" bIns="30480" numCol="1" spcCol="1270" anchor="ctr" anchorCtr="0">
          <a:noAutofit/>
        </a:bodyPr>
        <a:lstStyle/>
        <a:p>
          <a:pPr lvl="0" algn="ctr" defTabSz="2133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4800" kern="1200"/>
        </a:p>
      </dsp:txBody>
      <dsp:txXfrm>
        <a:off x="513780" y="153218"/>
        <a:ext cx="739800" cy="739800"/>
      </dsp:txXfrm>
    </dsp:sp>
    <dsp:sp modelId="{C44EF924-F4D3-466F-9470-419D743A3028}">
      <dsp:nvSpPr>
        <dsp:cNvPr id="0" name=""/>
        <dsp:cNvSpPr/>
      </dsp:nvSpPr>
      <dsp:spPr>
        <a:xfrm rot="13760674">
          <a:off x="3105396" y="1521752"/>
          <a:ext cx="1610276" cy="18073"/>
        </a:xfrm>
        <a:custGeom>
          <a:avLst/>
          <a:gdLst/>
          <a:ahLst/>
          <a:cxnLst/>
          <a:rect l="0" t="0" r="0" b="0"/>
          <a:pathLst>
            <a:path>
              <a:moveTo>
                <a:pt x="0" y="9036"/>
              </a:moveTo>
              <a:lnTo>
                <a:pt x="1610276" y="9036"/>
              </a:lnTo>
            </a:path>
          </a:pathLst>
        </a:custGeom>
        <a:noFill/>
        <a:ln w="15875" cap="rnd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500" kern="1200"/>
        </a:p>
      </dsp:txBody>
      <dsp:txXfrm rot="10800000">
        <a:off x="3870278" y="1490531"/>
        <a:ext cx="80513" cy="80513"/>
      </dsp:txXfrm>
    </dsp:sp>
    <dsp:sp modelId="{9666F25F-E849-4773-B5FC-A3B5A77FF44D}">
      <dsp:nvSpPr>
        <dsp:cNvPr id="0" name=""/>
        <dsp:cNvSpPr/>
      </dsp:nvSpPr>
      <dsp:spPr>
        <a:xfrm>
          <a:off x="2522046" y="0"/>
          <a:ext cx="1046236" cy="1046236"/>
        </a:xfrm>
        <a:prstGeom prst="ellipse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5875" cap="rnd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lvl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700" kern="1200" dirty="0"/>
        </a:p>
      </dsp:txBody>
      <dsp:txXfrm>
        <a:off x="2675264" y="153218"/>
        <a:ext cx="739800" cy="73980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radial1">
  <dgm:title val=""/>
  <dgm:desc val=""/>
  <dgm:catLst>
    <dgm:cat type="relationship" pri="22000"/>
    <dgm:cat type="cycle" pri="1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  <dgm:pt modelId="14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  <dgm:cxn modelId="6" srcId="1" destId="14" srcOrd="3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90"/>
              <dgm:param type="spanAng" val="360"/>
              <dgm:param type="ctrShpMap" val="fNode"/>
            </dgm:alg>
          </dgm:if>
          <dgm:else name="Name4">
            <dgm:alg type="cycle">
              <dgm:param type="stAng" val="0"/>
              <dgm:param type="spanAng" val="360"/>
              <dgm:param type="ctrShpMap" val="fNode"/>
            </dgm:alg>
          </dgm:else>
        </dgm:choose>
      </dgm:if>
      <dgm:else name="Name5">
        <dgm:alg type="cycle">
          <dgm:param type="stAng" val="0"/>
          <dgm:param type="spanAng" val="-360"/>
          <dgm:param type="ctrShpMap" val="fNode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op="equ"/>
      <dgm:constr type="sp" refType="w" refFor="ch" refForName="node" fact="0.3"/>
      <dgm:constr type="sibSp" refType="w" refFor="ch" refForName="node" fact="0.3"/>
      <dgm:constr type="primFontSz" for="ch" forName="centerShape" val="65"/>
      <dgm:constr type="primFontSz" for="des" forName="node" op="equ" val="65"/>
      <dgm:constr type="primFontSz" for="des" forName="connTx" val="55"/>
      <dgm:constr type="primFontSz" for="des" forName="connTx" refType="primFontSz" refFor="ch" refForName="centerShape" op="lte" fact="0.8"/>
    </dgm:constrLst>
    <dgm:ruleLst/>
    <dgm:forEach name="Name6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h" refType="w"/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</dgm:constrLst>
        <dgm:ruleLst>
          <dgm:rule type="primFontSz" val="5" fact="NaN" max="NaN"/>
        </dgm:ruleLst>
      </dgm:layoutNode>
      <dgm:forEach name="Name7" axis="ch">
        <dgm:forEach name="Name8" axis="self" ptType="parTrans">
          <dgm:layoutNode name="Name9">
            <dgm:alg type="conn">
              <dgm:param type="dim" val="1D"/>
              <dgm:param type="begPts" val="auto"/>
              <dgm:param type="endPts" val="auto"/>
              <dgm:param type="begSty" val="noArr"/>
              <dgm:param type="endSty" val="no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connDist"/>
              <dgm:constr type="userA" for="ch" refType="connDist"/>
              <dgm:constr type="w" val="1"/>
              <dgm:constr type="h" val="5"/>
              <dgm:constr type="begPad"/>
              <dgm:constr type="endPad"/>
            </dgm:constrLst>
            <dgm:ruleLst/>
            <dgm:layoutNode name="connTx">
              <dgm:alg type="tx">
                <dgm:param type="autoTxRot" val="grav"/>
              </dgm:alg>
              <dgm:shape xmlns:r="http://schemas.openxmlformats.org/officeDocument/2006/relationships" type="rect" r:blip="" hideGeom="1">
                <dgm:adjLst/>
              </dgm:shape>
              <dgm:presOf axis="self"/>
              <dgm:constrLst>
                <dgm:constr type="userA"/>
                <dgm:constr type="w" refType="userA" fact="0.05"/>
                <dgm:constr type="h" refType="userA" fact="0.05"/>
                <dgm:constr type="lMarg" val="1"/>
                <dgm:constr type="rMarg" val="1"/>
                <dgm:constr type="tMarg"/>
                <dgm:constr type="bMarg"/>
              </dgm:constrLst>
              <dgm:ruleLst>
                <dgm:rule type="w" val="NaN" fact="0.8" max="NaN"/>
                <dgm:rule type="h" val="NaN" fact="1" max="NaN"/>
                <dgm:rule type="primFontSz" val="5" fact="NaN" max="NaN"/>
              </dgm:ruleLst>
            </dgm:layoutNode>
          </dgm:layoutNode>
        </dgm:forEach>
        <dgm:forEach name="Name10" axis="self" ptType="node">
          <dgm:layoutNode name="node" styleLbl="node1">
            <dgm:varLst>
              <dgm:bulletEnabled val="1"/>
            </dgm:varLst>
            <dgm:alg type="tx">
              <dgm:param type="txAnchorVertCh" val="mid"/>
            </dgm:alg>
            <dgm:shape xmlns:r="http://schemas.openxmlformats.org/officeDocument/2006/relationships" type="ellipse" r:blip="">
              <dgm:adjLst/>
            </dgm:shape>
            <dgm:presOf axis="desOrSelf" ptType="node"/>
            <dgm:constrLst>
              <dgm:constr type="h" refType="w"/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Заголовок и подпис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очка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карточки имен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Истина или лож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11/25/2021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5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0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g"/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g"/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9.jpg"/><Relationship Id="rId4" Type="http://schemas.openxmlformats.org/officeDocument/2006/relationships/image" Target="../media/image28.jp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>
            <a:extLst>
              <a:ext uri="{FF2B5EF4-FFF2-40B4-BE49-F238E27FC236}">
                <a16:creationId xmlns:a16="http://schemas.microsoft.com/office/drawing/2014/main" id="{6AB4153A-DCC6-49D9-BF25-3124713500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5516" y="624108"/>
            <a:ext cx="9899095" cy="5893649"/>
          </a:xfrm>
        </p:spPr>
        <p:txBody>
          <a:bodyPr>
            <a:normAutofit fontScale="90000"/>
          </a:bodyPr>
          <a:lstStyle/>
          <a:p>
            <a:pPr algn="ctr"/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Фрагменти</a:t>
            </a: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заняття розроблено на основі  модельної </a:t>
            </a:r>
            <a:r>
              <a:rPr lang="uk-UA" sz="2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навчальної  програми</a:t>
            </a:r>
            <a:br>
              <a:rPr lang="uk-UA" sz="2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2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Пізнаємо природу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5-6 класи 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інтегрований курс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для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закладів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загальної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середньої</a:t>
            </a:r>
            <a:r>
              <a:rPr lang="ru-RU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авт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uk-UA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кол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Біда Д.Д., </a:t>
            </a:r>
            <a:r>
              <a:rPr lang="uk-UA" sz="2200" b="1" dirty="0" err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Гільберг</a:t>
            </a: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Т.Г., Колісник Я.І.</a:t>
            </a:r>
            <a:b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Бактерії, поширення та особливості життєдіяльності. Хвороботворні бактерії. Використання бактерій людиною.</a:t>
            </a:r>
            <a:br>
              <a:rPr lang="uk-UA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Виконала</a:t>
            </a:r>
            <a:r>
              <a:rPr lang="en-US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20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вчитель</a:t>
            </a:r>
            <a:r>
              <a:rPr lang="uk-UA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20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Липчанського</a:t>
            </a:r>
            <a:r>
              <a:rPr lang="uk-UA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ЗЗСО</a:t>
            </a:r>
            <a:br>
              <a:rPr lang="uk-UA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Хустського району</a:t>
            </a:r>
            <a:br>
              <a:rPr lang="uk-UA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Закарпатської області</a:t>
            </a:r>
            <a: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br>
              <a:rPr lang="ru-RU" sz="20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Губаль</a:t>
            </a:r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Наталія</a:t>
            </a:r>
            <a:r>
              <a:rPr lang="ru-RU" sz="31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1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Степанівна</a:t>
            </a:r>
            <a:r>
              <a:rPr lang="uk-UA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4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2F707E7F-59CD-42C8-8171-357346D7FE2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885277" y="3264196"/>
            <a:ext cx="3108433" cy="2753832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  <p:pic>
        <p:nvPicPr>
          <p:cNvPr id="8" name="Рисунок 7">
            <a:extLst>
              <a:ext uri="{FF2B5EF4-FFF2-40B4-BE49-F238E27FC236}">
                <a16:creationId xmlns:a16="http://schemas.microsoft.com/office/drawing/2014/main" id="{AE913D10-2DC3-488C-A533-9952BE11ADB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3404" y="4173278"/>
            <a:ext cx="2913321" cy="2344479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257992911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8DC1007-63D2-4D3B-A18E-D7D105A64A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446088"/>
            <a:ext cx="7065151" cy="976312"/>
          </a:xfrm>
        </p:spPr>
        <p:txBody>
          <a:bodyPr>
            <a:normAutofit fontScale="90000"/>
          </a:bodyPr>
          <a:lstStyle/>
          <a:p>
            <a:pPr algn="ctr"/>
            <a:r>
              <a:rPr lang="uk-UA" sz="36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Інтелектуальна розминка</a:t>
            </a:r>
            <a:r>
              <a:rPr lang="uk-UA" sz="2800" dirty="0"/>
              <a:t/>
            </a:r>
            <a:br>
              <a:rPr lang="uk-UA" sz="2800" dirty="0"/>
            </a:br>
            <a:endParaRPr lang="ru-RU" sz="2800" dirty="0"/>
          </a:p>
        </p:txBody>
      </p:sp>
      <p:pic>
        <p:nvPicPr>
          <p:cNvPr id="5" name="Объект 4">
            <a:extLst>
              <a:ext uri="{FF2B5EF4-FFF2-40B4-BE49-F238E27FC236}">
                <a16:creationId xmlns:a16="http://schemas.microsoft.com/office/drawing/2014/main" id="{C9E938AC-A34E-42ED-85E8-1BCA6598CC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094412" y="1297172"/>
            <a:ext cx="5792788" cy="489097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6" name="Текст 5">
            <a:extLst>
              <a:ext uri="{FF2B5EF4-FFF2-40B4-BE49-F238E27FC236}">
                <a16:creationId xmlns:a16="http://schemas.microsoft.com/office/drawing/2014/main" id="{262F5A85-CCDA-4C16-8CC0-FE302FD7B7C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81874" y="1598613"/>
            <a:ext cx="5212538" cy="4262436"/>
          </a:xfrm>
        </p:spPr>
        <p:txBody>
          <a:bodyPr>
            <a:normAutofit lnSpcReduction="10000"/>
          </a:bodyPr>
          <a:lstStyle/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Назвіть будову клітини рослин.</a:t>
            </a: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Чим живляться рослини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Яке значення рослин у природі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uk-UA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4. Назвіть головні органели клітини.</a:t>
            </a:r>
          </a:p>
          <a:p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ru-RU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Які організми мають хлорофіл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543063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1571224" y="624110"/>
            <a:ext cx="5048518" cy="895597"/>
          </a:xfrm>
        </p:spPr>
        <p:txBody>
          <a:bodyPr>
            <a:noAutofit/>
          </a:bodyPr>
          <a:lstStyle/>
          <a:p>
            <a:pPr algn="ctr"/>
            <a:r>
              <a:rPr lang="uk-UA" sz="54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Порівняй</a:t>
            </a:r>
            <a:endParaRPr lang="ru-RU" sz="54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idx="4294967295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4498" y="3584230"/>
            <a:ext cx="3444875" cy="2860675"/>
          </a:xfr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3895" y="727858"/>
            <a:ext cx="3395478" cy="2530497"/>
          </a:xfrm>
          <a:prstGeom prst="rect">
            <a:avLst/>
          </a:prstGeom>
        </p:spPr>
      </p:pic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1678562"/>
              </p:ext>
            </p:extLst>
          </p:nvPr>
        </p:nvGraphicFramePr>
        <p:xfrm>
          <a:off x="296214" y="1841679"/>
          <a:ext cx="8450910" cy="3850783"/>
        </p:xfrm>
        <a:graphic>
          <a:graphicData uri="http://schemas.openxmlformats.org/drawingml/2006/table">
            <a:tbl>
              <a:tblPr firstRow="1" bandRow="1">
                <a:tableStyleId>{16D9F66E-5EB9-4882-86FB-DCBF35E3C3E4}</a:tableStyleId>
              </a:tblPr>
              <a:tblGrid>
                <a:gridCol w="778377">
                  <a:extLst>
                    <a:ext uri="{9D8B030D-6E8A-4147-A177-3AD203B41FA5}">
                      <a16:colId xmlns:a16="http://schemas.microsoft.com/office/drawing/2014/main" val="2055615053"/>
                    </a:ext>
                  </a:extLst>
                </a:gridCol>
                <a:gridCol w="3272345">
                  <a:extLst>
                    <a:ext uri="{9D8B030D-6E8A-4147-A177-3AD203B41FA5}">
                      <a16:colId xmlns:a16="http://schemas.microsoft.com/office/drawing/2014/main" val="2785109134"/>
                    </a:ext>
                  </a:extLst>
                </a:gridCol>
                <a:gridCol w="1016651">
                  <a:extLst>
                    <a:ext uri="{9D8B030D-6E8A-4147-A177-3AD203B41FA5}">
                      <a16:colId xmlns:a16="http://schemas.microsoft.com/office/drawing/2014/main" val="3854048072"/>
                    </a:ext>
                  </a:extLst>
                </a:gridCol>
                <a:gridCol w="1795025">
                  <a:extLst>
                    <a:ext uri="{9D8B030D-6E8A-4147-A177-3AD203B41FA5}">
                      <a16:colId xmlns:a16="http://schemas.microsoft.com/office/drawing/2014/main" val="804265003"/>
                    </a:ext>
                  </a:extLst>
                </a:gridCol>
                <a:gridCol w="1588512">
                  <a:extLst>
                    <a:ext uri="{9D8B030D-6E8A-4147-A177-3AD203B41FA5}">
                      <a16:colId xmlns:a16="http://schemas.microsoft.com/office/drawing/2014/main" val="3486991251"/>
                    </a:ext>
                  </a:extLst>
                </a:gridCol>
              </a:tblGrid>
              <a:tr h="1410366">
                <a:tc>
                  <a:txBody>
                    <a:bodyPr/>
                    <a:lstStyle/>
                    <a:p>
                      <a:r>
                        <a:rPr lang="uk-UA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№ </a:t>
                      </a:r>
                      <a:endParaRPr lang="en-US" sz="2800" dirty="0" smtClean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r>
                        <a:rPr lang="uk-UA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r>
                        <a:rPr lang="en-US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/</a:t>
                      </a:r>
                      <a:r>
                        <a:rPr lang="uk-UA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Запитання для порівняння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Ядро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Пластиди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80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Вакуоля</a:t>
                      </a:r>
                      <a:endParaRPr lang="ru-RU" sz="28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1693828"/>
                  </a:ext>
                </a:extLst>
              </a:tr>
              <a:tr h="954946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 трапляється в клітинах тварин</a:t>
                      </a:r>
                      <a:r>
                        <a:rPr lang="en-US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07444490"/>
                  </a:ext>
                </a:extLst>
              </a:tr>
              <a:tr h="954946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Чи трапляється в клітинах</a:t>
                      </a:r>
                      <a:r>
                        <a:rPr lang="uk-UA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рослин</a:t>
                      </a:r>
                      <a:r>
                        <a:rPr lang="en-US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04627466"/>
                  </a:ext>
                </a:extLst>
              </a:tr>
              <a:tr h="530525"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400" b="1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 функції</a:t>
                      </a:r>
                      <a:r>
                        <a:rPr lang="uk-UA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виконує</a:t>
                      </a:r>
                      <a:r>
                        <a:rPr lang="en-US" sz="2400" b="1" baseline="0" dirty="0" smtClean="0"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?</a:t>
                      </a:r>
                      <a:endParaRPr lang="ru-RU" sz="2400" b="1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2931110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5666964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4">
            <a:extLst>
              <a:ext uri="{FF2B5EF4-FFF2-40B4-BE49-F238E27FC236}">
                <a16:creationId xmlns:a16="http://schemas.microsoft.com/office/drawing/2014/main" id="{4488E2B6-8D98-43F1-B79E-4BA2DA1A46B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625"/>
          <a:stretch/>
        </p:blipFill>
        <p:spPr>
          <a:xfrm>
            <a:off x="3455582" y="824024"/>
            <a:ext cx="8346558" cy="520995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Объект 4">
            <a:extLst>
              <a:ext uri="{FF2B5EF4-FFF2-40B4-BE49-F238E27FC236}">
                <a16:creationId xmlns:a16="http://schemas.microsoft.com/office/drawing/2014/main" id="{115D7E04-FB2A-4F37-9B3B-C3E76BC53D7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9860" y="1764586"/>
            <a:ext cx="2659666" cy="2552231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</p:spTree>
    <p:extLst>
      <p:ext uri="{BB962C8B-B14F-4D97-AF65-F5344CB8AC3E}">
        <p14:creationId xmlns:p14="http://schemas.microsoft.com/office/powerpoint/2010/main" val="31898378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id="{A5D64373-E138-45B3-A642-F1DA744444C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1152"/>
          <a:stretch/>
        </p:blipFill>
        <p:spPr>
          <a:xfrm>
            <a:off x="451496" y="2998384"/>
            <a:ext cx="4463701" cy="3492793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AD026576-F0A5-4FB2-8C5D-EABB63729BC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34316" y="366824"/>
            <a:ext cx="5013050" cy="334394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3" name="Объект 4">
            <a:extLst>
              <a:ext uri="{FF2B5EF4-FFF2-40B4-BE49-F238E27FC236}">
                <a16:creationId xmlns:a16="http://schemas.microsoft.com/office/drawing/2014/main" id="{ED2D796A-0911-46EC-8E60-CFB4E41558F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23320"/>
          <a:stretch/>
        </p:blipFill>
        <p:spPr>
          <a:xfrm>
            <a:off x="7415027" y="2833577"/>
            <a:ext cx="4463700" cy="3657600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62083188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AC28DDC7-36D0-4967-AE7A-213DF377DF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09823" y="350874"/>
            <a:ext cx="9856382" cy="6081823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01262113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154BAF9B-9CCE-4070-B049-BFB61EAE9DA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860699" y="624110"/>
            <a:ext cx="9643914" cy="758123"/>
          </a:xfrm>
        </p:spPr>
        <p:txBody>
          <a:bodyPr>
            <a:normAutofit/>
          </a:bodyPr>
          <a:lstStyle/>
          <a:p>
            <a:pPr algn="ctr"/>
            <a:r>
              <a:rPr lang="uk-UA" sz="4000" b="1" dirty="0"/>
              <a:t>Види і форми бактерій</a:t>
            </a:r>
            <a:endParaRPr lang="ru-RU" sz="4000" b="1" dirty="0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7A688E13-9D61-4BE9-9BEB-D5472632F7C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14671" y="1368345"/>
            <a:ext cx="11089942" cy="5213208"/>
          </a:xfrm>
        </p:spPr>
        <p:txBody>
          <a:bodyPr>
            <a:normAutofit/>
          </a:bodyPr>
          <a:lstStyle/>
          <a:p>
            <a:r>
              <a:rPr lang="uk-UA" sz="2000" b="1" dirty="0"/>
              <a:t>Коки  </a:t>
            </a:r>
            <a:r>
              <a:rPr lang="uk-UA" dirty="0"/>
              <a:t>                                                                                                     </a:t>
            </a:r>
            <a:r>
              <a:rPr lang="uk-UA" sz="2000" b="1" dirty="0"/>
              <a:t>Вібріони </a:t>
            </a:r>
          </a:p>
          <a:p>
            <a:pPr marL="0" indent="0">
              <a:buNone/>
            </a:pPr>
            <a:endParaRPr lang="uk-UA" dirty="0"/>
          </a:p>
          <a:p>
            <a:endParaRPr lang="uk-UA" dirty="0"/>
          </a:p>
          <a:p>
            <a:endParaRPr lang="uk-UA" dirty="0"/>
          </a:p>
          <a:p>
            <a:pPr marL="0" indent="0">
              <a:buNone/>
            </a:pPr>
            <a:endParaRPr lang="uk-UA" dirty="0"/>
          </a:p>
          <a:p>
            <a:pPr marL="0" indent="0">
              <a:buNone/>
            </a:pPr>
            <a:endParaRPr lang="uk-UA" dirty="0"/>
          </a:p>
          <a:p>
            <a:endParaRPr lang="uk-UA" dirty="0"/>
          </a:p>
          <a:p>
            <a:endParaRPr lang="uk-UA" dirty="0"/>
          </a:p>
          <a:p>
            <a:r>
              <a:rPr lang="uk-UA" sz="2000" b="1" dirty="0"/>
              <a:t>Спірили </a:t>
            </a:r>
            <a:r>
              <a:rPr lang="uk-UA" dirty="0"/>
              <a:t>                                                                                                  </a:t>
            </a:r>
            <a:r>
              <a:rPr lang="uk-UA" sz="2000" b="1" dirty="0" err="1"/>
              <a:t>Бацили</a:t>
            </a:r>
            <a:endParaRPr lang="uk-UA" b="1" dirty="0"/>
          </a:p>
          <a:p>
            <a:endParaRPr lang="uk-UA" dirty="0"/>
          </a:p>
          <a:p>
            <a:endParaRPr lang="uk-UA" dirty="0"/>
          </a:p>
          <a:p>
            <a:pPr marL="0" indent="0">
              <a:buNone/>
            </a:pPr>
            <a:endParaRPr lang="uk-UA" dirty="0"/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2B90442B-6B25-4AB6-8C06-A6944CB520F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24419" y="4080002"/>
            <a:ext cx="2143125" cy="1848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Содержимое 13" descr="zolotistyj_stafilokokk-650x406.jpg">
            <a:extLst>
              <a:ext uri="{FF2B5EF4-FFF2-40B4-BE49-F238E27FC236}">
                <a16:creationId xmlns:a16="http://schemas.microsoft.com/office/drawing/2014/main" id="{8AD58648-62F2-4B2B-8453-2D2777198609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96149" y="1514535"/>
            <a:ext cx="2244267" cy="184800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Содержимое 15" descr="bakterii-012.jpg">
            <a:extLst>
              <a:ext uri="{FF2B5EF4-FFF2-40B4-BE49-F238E27FC236}">
                <a16:creationId xmlns:a16="http://schemas.microsoft.com/office/drawing/2014/main" id="{964D03D7-0183-4830-9109-876779570515}"/>
              </a:ext>
            </a:extLst>
          </p:cNvPr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415731" y="1381268"/>
            <a:ext cx="2160240" cy="171510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Содержимое 9" descr="982491506.jpg">
            <a:extLst>
              <a:ext uri="{FF2B5EF4-FFF2-40B4-BE49-F238E27FC236}">
                <a16:creationId xmlns:a16="http://schemas.microsoft.com/office/drawing/2014/main" id="{8C7306AC-6A62-41B0-BBA3-58B808898318}"/>
              </a:ext>
            </a:extLst>
          </p:cNvPr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9286172" y="3761629"/>
            <a:ext cx="2218441" cy="216638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Содержимое 9" descr="bakterii-na-kozhe-nashi-nevidimye-sputniki-vlijajut-skorost-zazhivlenija-ran-2.jpg">
            <a:extLst>
              <a:ext uri="{FF2B5EF4-FFF2-40B4-BE49-F238E27FC236}">
                <a16:creationId xmlns:a16="http://schemas.microsoft.com/office/drawing/2014/main" id="{AFAF95E7-7D71-4B95-B196-2ADD40931DD2}"/>
              </a:ext>
            </a:extLst>
          </p:cNvPr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4465674" y="1617807"/>
            <a:ext cx="3402419" cy="41663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84972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5D14E94C-9062-4CFF-BE99-F7425C7CA5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92866" y="809730"/>
            <a:ext cx="10078496" cy="763889"/>
          </a:xfrm>
        </p:spPr>
        <p:txBody>
          <a:bodyPr/>
          <a:lstStyle/>
          <a:p>
            <a:pPr algn="ctr"/>
            <a:r>
              <a:rPr lang="uk-UA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Особливості бактерій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Содержимое 5" descr="31700930.jpg">
            <a:extLst>
              <a:ext uri="{FF2B5EF4-FFF2-40B4-BE49-F238E27FC236}">
                <a16:creationId xmlns:a16="http://schemas.microsoft.com/office/drawing/2014/main" id="{4A4B05D2-BAB9-427B-A404-4B09CA55E7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076120" y="320885"/>
            <a:ext cx="1395242" cy="1045691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5" name="Содержимое 3" descr="162.jpg">
            <a:extLst>
              <a:ext uri="{FF2B5EF4-FFF2-40B4-BE49-F238E27FC236}">
                <a16:creationId xmlns:a16="http://schemas.microsoft.com/office/drawing/2014/main" id="{54FDF5B9-3DBB-41D1-8CCE-5FD11C9C19F0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675511" y="358265"/>
            <a:ext cx="1357757" cy="1045692"/>
          </a:xfrm>
          <a:prstGeom prst="ellipse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Прямоугольник 5">
            <a:extLst>
              <a:ext uri="{FF2B5EF4-FFF2-40B4-BE49-F238E27FC236}">
                <a16:creationId xmlns:a16="http://schemas.microsoft.com/office/drawing/2014/main" id="{FEAE354B-CECF-4FBA-9C9D-53468E64A753}"/>
              </a:ext>
            </a:extLst>
          </p:cNvPr>
          <p:cNvSpPr/>
          <p:nvPr/>
        </p:nvSpPr>
        <p:spPr>
          <a:xfrm>
            <a:off x="335219" y="1573619"/>
            <a:ext cx="7734893" cy="46474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buNone/>
            </a:pPr>
            <a:r>
              <a:rPr lang="uk-UA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Живуть всюди</a:t>
            </a:r>
            <a:r>
              <a:rPr lang="en-US" sz="32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uk-UA" sz="32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400" b="1" dirty="0" err="1">
                <a:latin typeface="Times New Roman" pitchFamily="18" charset="0"/>
                <a:cs typeface="Times New Roman" pitchFamily="18" charset="0"/>
              </a:rPr>
              <a:t>Грунті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(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найбільше</a:t>
            </a:r>
            <a:r>
              <a:rPr lang="en-US" sz="2400" b="1" dirty="0">
                <a:latin typeface="Times New Roman" pitchFamily="18" charset="0"/>
                <a:cs typeface="Times New Roman" pitchFamily="18" charset="0"/>
              </a:rPr>
              <a:t>)</a:t>
            </a: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            </a:t>
            </a:r>
          </a:p>
          <a:p>
            <a:pPr algn="ctr">
              <a:buNone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Атмосфері                             </a:t>
            </a:r>
            <a:endParaRPr lang="ru-RU" sz="2400" b="1" dirty="0">
              <a:latin typeface="Times New Roman" pitchFamily="18" charset="0"/>
              <a:cs typeface="Times New Roman" pitchFamily="18" charset="0"/>
            </a:endParaRPr>
          </a:p>
          <a:p>
            <a:pPr algn="ctr">
              <a:buNone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Кратерах вулканів</a:t>
            </a:r>
          </a:p>
          <a:p>
            <a:pPr algn="ctr">
              <a:buNone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На дні водойм</a:t>
            </a:r>
          </a:p>
          <a:p>
            <a:pPr algn="ctr">
              <a:buNone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У тілах організмів</a:t>
            </a:r>
          </a:p>
          <a:p>
            <a:pPr algn="ctr">
              <a:buNone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На висоті 11 км від </a:t>
            </a:r>
          </a:p>
          <a:p>
            <a:pPr algn="ctr">
              <a:buNone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поверхні Землі</a:t>
            </a:r>
          </a:p>
          <a:p>
            <a:pPr algn="ctr">
              <a:buNone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Одноклітинні</a:t>
            </a:r>
          </a:p>
          <a:p>
            <a:pPr algn="ctr">
              <a:buNone/>
            </a:pPr>
            <a:r>
              <a:rPr lang="uk-UA" sz="2400" b="1" dirty="0">
                <a:latin typeface="Times New Roman" pitchFamily="18" charset="0"/>
                <a:cs typeface="Times New Roman" pitchFamily="18" charset="0"/>
              </a:rPr>
              <a:t>Ядро відсутнє</a:t>
            </a:r>
          </a:p>
          <a:p>
            <a:pPr>
              <a:buNone/>
            </a:pPr>
            <a:r>
              <a:rPr lang="uk-UA" sz="2400" b="1" dirty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 більшості бактерій забарвлення відсутнє, деякі мають червоне, зелене та пурпурове забарвлення</a:t>
            </a:r>
            <a:endParaRPr lang="uk-UA" sz="2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" name="Объект 4">
            <a:extLst>
              <a:ext uri="{FF2B5EF4-FFF2-40B4-BE49-F238E27FC236}">
                <a16:creationId xmlns:a16="http://schemas.microsoft.com/office/drawing/2014/main" id="{20401527-8C59-499F-9603-77DB8F027AA9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114" t="33311" r="54683" b="6211"/>
          <a:stretch/>
        </p:blipFill>
        <p:spPr>
          <a:xfrm>
            <a:off x="7921256" y="2913069"/>
            <a:ext cx="3703090" cy="326254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25617997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29D7828E-2AE4-4D6B-8B5E-E523C987165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88828" y="609600"/>
            <a:ext cx="10515783" cy="581247"/>
          </a:xfrm>
        </p:spPr>
        <p:txBody>
          <a:bodyPr>
            <a:noAutofit/>
          </a:bodyPr>
          <a:lstStyle/>
          <a:p>
            <a:r>
              <a:rPr lang="uk-UA" sz="40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Ознаки бактерій</a:t>
            </a:r>
            <a:endParaRPr lang="ru-RU" sz="40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717CC4E1-11FF-40BB-9DA7-7E0C10C983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8828" y="1190847"/>
            <a:ext cx="10515783" cy="4719063"/>
          </a:xfrm>
        </p:spPr>
        <p:txBody>
          <a:bodyPr/>
          <a:lstStyle/>
          <a:p>
            <a:r>
              <a:rPr lang="uk-UA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Дихають</a:t>
            </a:r>
          </a:p>
          <a:p>
            <a:r>
              <a:rPr lang="uk-UA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Живляться</a:t>
            </a:r>
          </a:p>
          <a:p>
            <a:r>
              <a:rPr lang="uk-UA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Ростуть </a:t>
            </a:r>
          </a:p>
          <a:p>
            <a:r>
              <a:rPr lang="uk-UA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Розмножуються</a:t>
            </a:r>
          </a:p>
          <a:p>
            <a:r>
              <a:rPr lang="uk-UA" sz="44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Вмирають</a:t>
            </a:r>
            <a:endParaRPr lang="ru-RU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id="{BE11ECA1-8D82-428E-9FF7-9CCA9B65C6A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3075"/>
          <a:stretch/>
        </p:blipFill>
        <p:spPr>
          <a:xfrm>
            <a:off x="5475767" y="451900"/>
            <a:ext cx="4915047" cy="297709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10" name="Рисунок 9">
            <a:extLst>
              <a:ext uri="{FF2B5EF4-FFF2-40B4-BE49-F238E27FC236}">
                <a16:creationId xmlns:a16="http://schemas.microsoft.com/office/drawing/2014/main" id="{82E3F12F-8247-46F6-8428-72F91C48B96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858000" y="3429000"/>
            <a:ext cx="4915048" cy="3258859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578700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>
            <a:extLst>
              <a:ext uri="{FF2B5EF4-FFF2-40B4-BE49-F238E27FC236}">
                <a16:creationId xmlns:a16="http://schemas.microsoft.com/office/drawing/2014/main" id="{DCC31A39-8D26-4C99-83CF-B33C907ABA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29070" y="425303"/>
            <a:ext cx="9813852" cy="589043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5872165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>
            <a:extLst>
              <a:ext uri="{FF2B5EF4-FFF2-40B4-BE49-F238E27FC236}">
                <a16:creationId xmlns:a16="http://schemas.microsoft.com/office/drawing/2014/main" id="{C7622F41-94E1-413E-98DF-AE8BD3338A25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 rotWithShape="1">
          <a:blip r:embed="rId2"/>
          <a:srcRect l="2323" r="10221"/>
          <a:stretch/>
        </p:blipFill>
        <p:spPr>
          <a:xfrm>
            <a:off x="1573619" y="148855"/>
            <a:ext cx="9122733" cy="630510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8739292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6663BB7-900D-4AEC-8933-BE22C0E4AE8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16149" y="148857"/>
            <a:ext cx="9888463" cy="880322"/>
          </a:xfrm>
        </p:spPr>
        <p:txBody>
          <a:bodyPr>
            <a:normAutofit/>
          </a:bodyPr>
          <a:lstStyle/>
          <a:p>
            <a:pPr algn="ctr"/>
            <a:r>
              <a:rPr lang="uk-UA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Шкода від бактерій</a:t>
            </a:r>
            <a:endParaRPr lang="ru-RU" sz="4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id="{0196A9E4-2D78-41FB-B3D6-136D76F190C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3787" y="903767"/>
            <a:ext cx="5752213" cy="54119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0C8BE8E0-F12A-4B4F-9CF4-B7CAC266A1E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 rotWithShape="1">
          <a:blip r:embed="rId3"/>
          <a:srcRect l="3834" r="5484"/>
          <a:stretch/>
        </p:blipFill>
        <p:spPr>
          <a:xfrm>
            <a:off x="6262577" y="903767"/>
            <a:ext cx="5613629" cy="54119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40658883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Объект 12">
            <a:extLst>
              <a:ext uri="{FF2B5EF4-FFF2-40B4-BE49-F238E27FC236}">
                <a16:creationId xmlns:a16="http://schemas.microsoft.com/office/drawing/2014/main" id="{85971437-ABC5-4586-BAEC-EE772C359D1E}"/>
              </a:ext>
            </a:extLst>
          </p:cNvPr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8498479" y="475032"/>
            <a:ext cx="3204028" cy="2214562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15" name="Рисунок 14">
            <a:extLst>
              <a:ext uri="{FF2B5EF4-FFF2-40B4-BE49-F238E27FC236}">
                <a16:creationId xmlns:a16="http://schemas.microsoft.com/office/drawing/2014/main" id="{171F23F2-1377-487D-823E-766F3D4A6B5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10970" y="98655"/>
            <a:ext cx="981555" cy="752754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9" name="Рисунок 18">
            <a:extLst>
              <a:ext uri="{FF2B5EF4-FFF2-40B4-BE49-F238E27FC236}">
                <a16:creationId xmlns:a16="http://schemas.microsoft.com/office/drawing/2014/main" id="{9AF5A4FC-CC74-41B2-811D-4ECAC7FB4E0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54303" y="475032"/>
            <a:ext cx="7305954" cy="5975498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id="{699196F6-B4FE-4878-AFF2-8DCE62DB582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732394" y="3902147"/>
            <a:ext cx="3204029" cy="2743200"/>
          </a:xfrm>
          <a:prstGeom prst="rect">
            <a:avLst/>
          </a:prstGeom>
          <a:ln w="127000" cap="rnd">
            <a:solidFill>
              <a:srgbClr val="FFFFFF"/>
            </a:solidFill>
          </a:ln>
          <a:effectLst>
            <a:outerShdw blurRad="76200" dist="95250" dir="10500000" sx="97000" sy="23000" kx="900000" algn="br" rotWithShape="0">
              <a:srgbClr val="000000">
                <a:alpha val="20000"/>
              </a:srgbClr>
            </a:outerShdw>
          </a:effectLst>
          <a:scene3d>
            <a:camera prst="orthographicFront"/>
            <a:lightRig rig="twoPt" dir="t">
              <a:rot lat="0" lon="0" rev="7800000"/>
            </a:lightRig>
          </a:scene3d>
          <a:sp3d contourW="6350">
            <a:bevelT w="50800" h="16510"/>
            <a:contourClr>
              <a:srgbClr val="C0C0C0"/>
            </a:contourClr>
          </a:sp3d>
        </p:spPr>
      </p:pic>
    </p:spTree>
    <p:extLst>
      <p:ext uri="{BB962C8B-B14F-4D97-AF65-F5344CB8AC3E}">
        <p14:creationId xmlns:p14="http://schemas.microsoft.com/office/powerpoint/2010/main" val="243921061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FD38C66-11E4-40AF-A6F3-F986C1CF3C7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5" y="191386"/>
            <a:ext cx="8911687" cy="1190847"/>
          </a:xfrm>
        </p:spPr>
        <p:txBody>
          <a:bodyPr>
            <a:norm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Асоціативний кущ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до слова </a:t>
            </a:r>
            <a:b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бактерія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endParaRPr lang="ru-RU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Объект 6">
            <a:extLst>
              <a:ext uri="{FF2B5EF4-FFF2-40B4-BE49-F238E27FC236}">
                <a16:creationId xmlns:a16="http://schemas.microsoft.com/office/drawing/2014/main" id="{F4C4BC6C-4D7F-4242-96BC-673EF174F12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44038324"/>
              </p:ext>
            </p:extLst>
          </p:nvPr>
        </p:nvGraphicFramePr>
        <p:xfrm>
          <a:off x="1084521" y="978195"/>
          <a:ext cx="10420092" cy="549703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135628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A7717572-DDEC-4017-8EBE-3EEA30228A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92924" y="372141"/>
            <a:ext cx="8911687" cy="1222743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  </a:t>
            </a:r>
            <a:r>
              <a:rPr lang="uk-UA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Дивуй</a:t>
            </a:r>
            <a:r>
              <a:rPr lang="en-US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k-UA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- </a:t>
            </a:r>
            <a:br>
              <a:rPr lang="uk-UA" sz="32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робота в групах</a:t>
            </a:r>
            <a:endParaRPr lang="ru-RU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>
            <a:extLst>
              <a:ext uri="{FF2B5EF4-FFF2-40B4-BE49-F238E27FC236}">
                <a16:creationId xmlns:a16="http://schemas.microsoft.com/office/drawing/2014/main" id="{CC544178-3739-4D6C-8FF8-E6BF3ABBBFD9}"/>
              </a:ext>
            </a:extLst>
          </p:cNvPr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886046" y="2105247"/>
            <a:ext cx="5209954" cy="39021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Объект 9">
            <a:extLst>
              <a:ext uri="{FF2B5EF4-FFF2-40B4-BE49-F238E27FC236}">
                <a16:creationId xmlns:a16="http://schemas.microsoft.com/office/drawing/2014/main" id="{2630E5BF-6E1D-4CFB-82E0-418AD5D91D5A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6655981" y="2057399"/>
            <a:ext cx="5209954" cy="390214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</p:spTree>
    <p:extLst>
      <p:ext uri="{BB962C8B-B14F-4D97-AF65-F5344CB8AC3E}">
        <p14:creationId xmlns:p14="http://schemas.microsoft.com/office/powerpoint/2010/main" val="253445074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Заголовок 10">
            <a:extLst>
              <a:ext uri="{FF2B5EF4-FFF2-40B4-BE49-F238E27FC236}">
                <a16:creationId xmlns:a16="http://schemas.microsoft.com/office/drawing/2014/main" id="{25579FE1-ADD2-4111-97AA-AA605586C7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52624" y="609600"/>
            <a:ext cx="10451988" cy="602512"/>
          </a:xfrm>
        </p:spPr>
        <p:txBody>
          <a:bodyPr>
            <a:normAutofit fontScale="90000"/>
          </a:bodyPr>
          <a:lstStyle/>
          <a:p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 </a:t>
            </a:r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Світлофор</a:t>
            </a:r>
            <a:r>
              <a:rPr lang="en-US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“</a:t>
            </a:r>
            <a:r>
              <a:rPr lang="uk-UA" sz="32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 плескаємо в долоні, якщо погоджуємося</a:t>
            </a:r>
            <a:endParaRPr lang="ru-RU" sz="3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Текст 11">
            <a:extLst>
              <a:ext uri="{FF2B5EF4-FFF2-40B4-BE49-F238E27FC236}">
                <a16:creationId xmlns:a16="http://schemas.microsoft.com/office/drawing/2014/main" id="{86B571EB-6E92-4E8A-8F89-909B78A985A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605516" y="1212113"/>
            <a:ext cx="10239154" cy="5326910"/>
          </a:xfrm>
        </p:spPr>
        <p:txBody>
          <a:bodyPr>
            <a:normAutofit/>
          </a:bodyPr>
          <a:lstStyle/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Бактерії не мають клітин.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Бактерії – живі організми.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Бактерії дуже повільно розмножуються.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За допомогою бактерій виробляють кефір, йогурт.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Серед бактерій є тільки корисні.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Бактерії мають різноманітну форму.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Слід остерігатися хвороботворних бактерій.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Бактерії не мають ядра.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Бактерії можна побачити за допомогою лупи.</a:t>
            </a:r>
          </a:p>
          <a:p>
            <a:pPr marL="342900" indent="-342900">
              <a:buAutoNum type="arabicPeriod"/>
            </a:pPr>
            <a:r>
              <a:rPr lang="uk-UA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Всі бактерії безбарвні.</a:t>
            </a:r>
          </a:p>
          <a:p>
            <a:pPr marL="342900" indent="-342900">
              <a:buAutoNum type="arabicPeriod"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7868534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>
            <a:extLst>
              <a:ext uri="{FF2B5EF4-FFF2-40B4-BE49-F238E27FC236}">
                <a16:creationId xmlns:a16="http://schemas.microsoft.com/office/drawing/2014/main" id="{06E8B4AC-6566-4940-8916-52321B342E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589212" y="318977"/>
            <a:ext cx="8915399" cy="1169581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4900" b="1" dirty="0" err="1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en-US" sz="4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4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49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до слова 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бактерія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”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кожна група складає </a:t>
            </a:r>
            <a:r>
              <a:rPr lang="uk-UA" sz="27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сенкан</a:t>
            </a:r>
            <a:r>
              <a:rPr lang="uk-UA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і представники груп зачитують</a:t>
            </a:r>
            <a:r>
              <a:rPr lang="en-US" sz="27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B263B668-B8A4-4694-AC49-BE73280E73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786270" y="1828800"/>
            <a:ext cx="9516139" cy="4081110"/>
          </a:xfrm>
        </p:spPr>
        <p:txBody>
          <a:bodyPr/>
          <a:lstStyle/>
          <a:p>
            <a:pPr marL="342900" indent="-342900">
              <a:buAutoNum type="arabicPeriod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Бактерії.</a:t>
            </a:r>
          </a:p>
          <a:p>
            <a:pPr marL="342900" indent="-342900">
              <a:buAutoNum type="arabicPeriod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Маленькі, невидимі.</a:t>
            </a:r>
          </a:p>
          <a:p>
            <a:pPr marL="342900" indent="-342900">
              <a:buAutoNum type="arabicPeriod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Діляться, перетравлюють, заражають.</a:t>
            </a:r>
          </a:p>
          <a:p>
            <a:pPr marL="342900" indent="-342900">
              <a:buAutoNum type="arabicPeriod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Їх можна знайти всюди.</a:t>
            </a:r>
          </a:p>
          <a:p>
            <a:pPr marL="342900" indent="-342900">
              <a:buAutoNum type="arabicPeriod"/>
            </a:pP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Прокаріоти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uk-UA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дроб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’</a:t>
            </a:r>
            <a:r>
              <a:rPr lang="uk-UA" sz="3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янки</a:t>
            </a:r>
            <a:r>
              <a:rPr lang="en-US" sz="3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8504480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>
            <a:extLst>
              <a:ext uri="{FF2B5EF4-FFF2-40B4-BE49-F238E27FC236}">
                <a16:creationId xmlns:a16="http://schemas.microsoft.com/office/drawing/2014/main" id="{585FF930-8F3C-49F1-A60C-C45F6C9D823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2896" y="1738648"/>
            <a:ext cx="7894749" cy="4603897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803042" y="624110"/>
            <a:ext cx="9701569" cy="1280890"/>
          </a:xfrm>
        </p:spPr>
        <p:txBody>
          <a:bodyPr>
            <a:normAutofit/>
          </a:bodyPr>
          <a:lstStyle/>
          <a:p>
            <a:pPr algn="ctr"/>
            <a:r>
              <a:rPr lang="uk-UA" sz="6000" b="1" dirty="0" smtClean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Висновок</a:t>
            </a:r>
            <a:endParaRPr lang="ru-RU" sz="6000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0273341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907560B9-EB5E-4AD8-A257-D1EEAE3385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41992" y="609600"/>
            <a:ext cx="10462620" cy="1314893"/>
          </a:xfrm>
        </p:spPr>
        <p:txBody>
          <a:bodyPr/>
          <a:lstStyle/>
          <a:p>
            <a:pPr algn="ctr"/>
            <a:r>
              <a:rPr lang="uk-UA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Рефлексія</a:t>
            </a:r>
            <a:endParaRPr lang="ru-RU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A5D995C6-64A1-4B01-90E2-A1AFA3189EA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1070" y="1626781"/>
            <a:ext cx="10023542" cy="4902808"/>
          </a:xfrm>
        </p:spPr>
        <p:txBody>
          <a:bodyPr>
            <a:noAutofit/>
          </a:bodyPr>
          <a:lstStyle/>
          <a:p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1. Вивчення теми про бактерії допоможе мені….</a:t>
            </a:r>
          </a:p>
          <a:p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2. Я дізнався </a:t>
            </a:r>
            <a:r>
              <a:rPr lang="uk-UA" sz="4400" b="1">
                <a:latin typeface="Times New Roman" panose="02020603050405020304" pitchFamily="18" charset="0"/>
                <a:cs typeface="Times New Roman" panose="02020603050405020304" pitchFamily="18" charset="0"/>
              </a:rPr>
              <a:t>про </a:t>
            </a:r>
            <a:r>
              <a:rPr lang="uk-UA" sz="4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найважливіше </a:t>
            </a:r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…..</a:t>
            </a:r>
          </a:p>
          <a:p>
            <a:r>
              <a:rPr lang="uk-UA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Мені потрібні ці знання для того….</a:t>
            </a:r>
            <a:endParaRPr lang="ru-RU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866664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>
            <a:extLst>
              <a:ext uri="{FF2B5EF4-FFF2-40B4-BE49-F238E27FC236}">
                <a16:creationId xmlns:a16="http://schemas.microsoft.com/office/drawing/2014/main" id="{2D2180B2-AC1F-421E-B17D-5EB208839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09554" y="624110"/>
            <a:ext cx="8856920" cy="4862290"/>
          </a:xfrm>
        </p:spPr>
        <p:txBody>
          <a:bodyPr>
            <a:normAutofit/>
          </a:bodyPr>
          <a:lstStyle/>
          <a:p>
            <a:pPr algn="ctr"/>
            <a:r>
              <a:rPr lang="uk-UA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Дякую за увагу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  <a:endParaRPr lang="ru-RU" sz="4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15177" y="1918952"/>
            <a:ext cx="4919729" cy="4404575"/>
          </a:xfrm>
          <a:prstGeom prst="ellipse">
            <a:avLst/>
          </a:prstGeom>
          <a:ln w="190500" cap="rnd">
            <a:solidFill>
              <a:srgbClr val="C8C6BD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</p:spPr>
      </p:pic>
    </p:spTree>
    <p:extLst>
      <p:ext uri="{BB962C8B-B14F-4D97-AF65-F5344CB8AC3E}">
        <p14:creationId xmlns:p14="http://schemas.microsoft.com/office/powerpoint/2010/main" val="3338400853"/>
      </p:ext>
    </p:extLst>
  </p:cSld>
  <p:clrMapOvr>
    <a:masterClrMapping/>
  </p:clrMapOvr>
</p:sld>
</file>

<file path=ppt/theme/theme1.xml><?xml version="1.0" encoding="utf-8"?>
<a:theme xmlns:a="http://schemas.openxmlformats.org/drawingml/2006/main" name="Легкий дым">
  <a:themeElements>
    <a:clrScheme name="Wisp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Wisp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Wisp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Wisp" id="{7CB32D59-10C0-40DD-B7BD-2E94284A981C}" vid="{24B1A44C-C006-48B2-A4D7-E5549B3D8CD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812</TotalTime>
  <Words>269</Words>
  <Application>Microsoft Office PowerPoint</Application>
  <PresentationFormat>Широкоэкранный</PresentationFormat>
  <Paragraphs>76</Paragraphs>
  <Slides>20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5" baseType="lpstr">
      <vt:lpstr>Arial</vt:lpstr>
      <vt:lpstr>Century Gothic</vt:lpstr>
      <vt:lpstr>Times New Roman</vt:lpstr>
      <vt:lpstr>Wingdings 3</vt:lpstr>
      <vt:lpstr>Легкий дым</vt:lpstr>
      <vt:lpstr> Фрагменти заняття розроблено на основі  модельної навчальної  програми  ” Пізнаємо природу” 5-6 класи ( інтегрований курс) для закладів загальної середньої освіти (авт. кол. Біда Д.Д., Гільберг Т.Г., Колісник Я.І.  Бактерії, поширення та особливості життєдіяльності. Хвороботворні бактерії. Використання бактерій людиною.   Виконала: вчитель Липчанського ЗЗСО Хустського району Закарпатської області  Губаль Наталія Степанівна    </vt:lpstr>
      <vt:lpstr>Інтелектуальна розминка </vt:lpstr>
      <vt:lpstr>Порівняй</vt:lpstr>
      <vt:lpstr>Презентация PowerPoint</vt:lpstr>
      <vt:lpstr>Презентация PowerPoint</vt:lpstr>
      <vt:lpstr>Презентация PowerPoint</vt:lpstr>
      <vt:lpstr>Види і форми бактерій</vt:lpstr>
      <vt:lpstr>Особливості бактерій</vt:lpstr>
      <vt:lpstr>Ознаки бактерій</vt:lpstr>
      <vt:lpstr>Презентация PowerPoint</vt:lpstr>
      <vt:lpstr>Презентация PowerPoint</vt:lpstr>
      <vt:lpstr>Шкода від бактерій</vt:lpstr>
      <vt:lpstr>Презентация PowerPoint</vt:lpstr>
      <vt:lpstr>“Асоціативний кущ” до слова  “бактерія”</vt:lpstr>
      <vt:lpstr>“  Дивуй “ -  робота в групах</vt:lpstr>
      <vt:lpstr>“ Світлофор “ – плескаємо в долоні, якщо погоджуємося</vt:lpstr>
      <vt:lpstr>“Сенкан” до слова “бактерія” (кожна група складає сенкан і представники груп зачитують)</vt:lpstr>
      <vt:lpstr>Висновок</vt:lpstr>
      <vt:lpstr>Рефлексія</vt:lpstr>
      <vt:lpstr>Дякую за увагу!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Бактерії</dc:title>
  <dc:creator>user</dc:creator>
  <cp:lastModifiedBy>Myrka</cp:lastModifiedBy>
  <cp:revision>55</cp:revision>
  <dcterms:created xsi:type="dcterms:W3CDTF">2021-11-24T07:06:32Z</dcterms:created>
  <dcterms:modified xsi:type="dcterms:W3CDTF">2021-11-25T14:01:03Z</dcterms:modified>
</cp:coreProperties>
</file>