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56" r:id="rId2"/>
    <p:sldId id="27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3" autoAdjust="0"/>
    <p:restoredTop sz="94556" autoAdjust="0"/>
  </p:normalViewPr>
  <p:slideViewPr>
    <p:cSldViewPr>
      <p:cViewPr>
        <p:scale>
          <a:sx n="33" d="100"/>
          <a:sy n="33" d="100"/>
        </p:scale>
        <p:origin x="-2424" y="-8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34" d="100"/>
          <a:sy n="34" d="100"/>
        </p:scale>
        <p:origin x="-1488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_rels/data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image" Target="../media/image61.png"/></Relationships>
</file>

<file path=ppt/diagrams/_rels/drawing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image" Target="../media/image6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C7D524E-DBD1-494A-A786-072408E4345E}" type="doc">
      <dgm:prSet loTypeId="urn:microsoft.com/office/officeart/2008/layout/RadialCluster" loCatId="cycle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D9C7FBD1-0EB5-46EA-9A50-959CC3FDAB45}">
      <dgm:prSet phldrT="[Текст]"/>
      <dgm:spPr/>
      <dgm:t>
        <a:bodyPr/>
        <a:lstStyle/>
        <a:p>
          <a:r>
            <a:rPr lang="uk-UA" dirty="0" smtClean="0">
              <a:solidFill>
                <a:srgbClr val="FF0000"/>
              </a:solidFill>
            </a:rPr>
            <a:t>РОСЛИНИ</a:t>
          </a:r>
          <a:endParaRPr lang="ru-RU" dirty="0">
            <a:solidFill>
              <a:srgbClr val="FF0000"/>
            </a:solidFill>
          </a:endParaRPr>
        </a:p>
      </dgm:t>
    </dgm:pt>
    <dgm:pt modelId="{B62B1806-20B6-42DA-8B10-D4CF9ABAE98C}" type="parTrans" cxnId="{F6052EDA-A42A-4304-B900-71893ADC9561}">
      <dgm:prSet/>
      <dgm:spPr/>
      <dgm:t>
        <a:bodyPr/>
        <a:lstStyle/>
        <a:p>
          <a:endParaRPr lang="ru-RU"/>
        </a:p>
      </dgm:t>
    </dgm:pt>
    <dgm:pt modelId="{26D6A4F2-5194-47C3-A1D4-525F28940B09}" type="sibTrans" cxnId="{F6052EDA-A42A-4304-B900-71893ADC9561}">
      <dgm:prSet/>
      <dgm:spPr/>
      <dgm:t>
        <a:bodyPr/>
        <a:lstStyle/>
        <a:p>
          <a:endParaRPr lang="ru-RU"/>
        </a:p>
      </dgm:t>
    </dgm:pt>
    <dgm:pt modelId="{5C998F2D-4EE3-40D8-B3D7-6317396BBE5B}">
      <dgm:prSet phldrT="[Текст]" custT="1"/>
      <dgm:spPr/>
      <dgm:t>
        <a:bodyPr/>
        <a:lstStyle/>
        <a:p>
          <a:r>
            <a:rPr lang="uk-UA" sz="4000" dirty="0" smtClean="0">
              <a:solidFill>
                <a:srgbClr val="FFFF00"/>
              </a:solidFill>
            </a:rPr>
            <a:t>ДЕРЕВА</a:t>
          </a:r>
          <a:endParaRPr lang="ru-RU" sz="4000" dirty="0">
            <a:solidFill>
              <a:srgbClr val="FFFF00"/>
            </a:solidFill>
          </a:endParaRPr>
        </a:p>
      </dgm:t>
    </dgm:pt>
    <dgm:pt modelId="{21D446CA-3CC3-4E4A-8E99-2788705F4D51}" type="parTrans" cxnId="{CB5FDCB2-A338-47FF-A51E-2B77477B9C70}">
      <dgm:prSet/>
      <dgm:spPr/>
      <dgm:t>
        <a:bodyPr/>
        <a:lstStyle/>
        <a:p>
          <a:endParaRPr lang="ru-RU"/>
        </a:p>
      </dgm:t>
    </dgm:pt>
    <dgm:pt modelId="{BB868756-1CC5-4DD8-AB89-0945DE3E75C7}" type="sibTrans" cxnId="{CB5FDCB2-A338-47FF-A51E-2B77477B9C70}">
      <dgm:prSet/>
      <dgm:spPr/>
      <dgm:t>
        <a:bodyPr/>
        <a:lstStyle/>
        <a:p>
          <a:endParaRPr lang="ru-RU"/>
        </a:p>
      </dgm:t>
    </dgm:pt>
    <dgm:pt modelId="{DC3C40C1-DEE0-4640-9495-2CA6869370F9}">
      <dgm:prSet phldrT="[Текст]"/>
      <dgm:spPr/>
      <dgm:t>
        <a:bodyPr/>
        <a:lstStyle/>
        <a:p>
          <a:r>
            <a:rPr lang="uk-UA" dirty="0" smtClean="0">
              <a:solidFill>
                <a:srgbClr val="FFFF00"/>
              </a:solidFill>
            </a:rPr>
            <a:t>ТРАВ</a:t>
          </a:r>
          <a:r>
            <a:rPr lang="uk-UA" dirty="0" smtClean="0">
              <a:solidFill>
                <a:srgbClr val="FFFF00"/>
              </a:solidFill>
              <a:latin typeface="Calibri"/>
            </a:rPr>
            <a:t>′</a:t>
          </a:r>
          <a:r>
            <a:rPr lang="uk-UA" dirty="0" smtClean="0">
              <a:solidFill>
                <a:srgbClr val="FFFF00"/>
              </a:solidFill>
            </a:rPr>
            <a:t>ЯНИСТІ РОСЛИНИ</a:t>
          </a:r>
          <a:endParaRPr lang="ru-RU" dirty="0">
            <a:solidFill>
              <a:srgbClr val="FFFF00"/>
            </a:solidFill>
          </a:endParaRPr>
        </a:p>
      </dgm:t>
    </dgm:pt>
    <dgm:pt modelId="{ED43F3B6-EA0D-4DE9-8543-B46A61F5B5AA}" type="parTrans" cxnId="{DD26CB14-9AEE-48D6-B49B-6BBE72599A83}">
      <dgm:prSet/>
      <dgm:spPr/>
      <dgm:t>
        <a:bodyPr/>
        <a:lstStyle/>
        <a:p>
          <a:endParaRPr lang="ru-RU"/>
        </a:p>
      </dgm:t>
    </dgm:pt>
    <dgm:pt modelId="{DBF3D789-D981-4173-9F6F-6DDD9499D84C}" type="sibTrans" cxnId="{DD26CB14-9AEE-48D6-B49B-6BBE72599A83}">
      <dgm:prSet/>
      <dgm:spPr/>
      <dgm:t>
        <a:bodyPr/>
        <a:lstStyle/>
        <a:p>
          <a:endParaRPr lang="ru-RU"/>
        </a:p>
      </dgm:t>
    </dgm:pt>
    <dgm:pt modelId="{B23746C7-EF4D-428A-8BBA-B36E0F24760D}">
      <dgm:prSet phldrT="[Текст]"/>
      <dgm:spPr/>
      <dgm:t>
        <a:bodyPr/>
        <a:lstStyle/>
        <a:p>
          <a:r>
            <a:rPr lang="uk-UA" dirty="0" smtClean="0">
              <a:solidFill>
                <a:srgbClr val="FFFF00"/>
              </a:solidFill>
            </a:rPr>
            <a:t>КУЩІ</a:t>
          </a:r>
          <a:endParaRPr lang="ru-RU" dirty="0">
            <a:solidFill>
              <a:srgbClr val="FFFF00"/>
            </a:solidFill>
          </a:endParaRPr>
        </a:p>
      </dgm:t>
    </dgm:pt>
    <dgm:pt modelId="{D3658A8F-A816-4486-9A56-E5CD319BDC70}" type="parTrans" cxnId="{F3BFA887-B6C1-4FDB-885C-75A2ED95DBFF}">
      <dgm:prSet/>
      <dgm:spPr/>
      <dgm:t>
        <a:bodyPr/>
        <a:lstStyle/>
        <a:p>
          <a:endParaRPr lang="ru-RU"/>
        </a:p>
      </dgm:t>
    </dgm:pt>
    <dgm:pt modelId="{A17DECC3-CE9D-4E9F-B0ED-42D037A32839}" type="sibTrans" cxnId="{F3BFA887-B6C1-4FDB-885C-75A2ED95DBFF}">
      <dgm:prSet/>
      <dgm:spPr/>
      <dgm:t>
        <a:bodyPr/>
        <a:lstStyle/>
        <a:p>
          <a:endParaRPr lang="ru-RU"/>
        </a:p>
      </dgm:t>
    </dgm:pt>
    <dgm:pt modelId="{800BBE4D-176A-4CE9-8879-95B8DF20A3C4}" type="pres">
      <dgm:prSet presAssocID="{DC7D524E-DBD1-494A-A786-072408E4345E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11FA95FC-A4AD-4DEB-8963-2683D831ADA2}" type="pres">
      <dgm:prSet presAssocID="{D9C7FBD1-0EB5-46EA-9A50-959CC3FDAB45}" presName="singleCycle" presStyleCnt="0"/>
      <dgm:spPr/>
    </dgm:pt>
    <dgm:pt modelId="{24EBA734-3DB1-4E99-8B17-8676287164FC}" type="pres">
      <dgm:prSet presAssocID="{D9C7FBD1-0EB5-46EA-9A50-959CC3FDAB45}" presName="singleCenter" presStyleLbl="node1" presStyleIdx="0" presStyleCnt="4" custScaleX="122952" custScaleY="100811" custLinFactNeighborX="-44395" custLinFactNeighborY="-15529">
        <dgm:presLayoutVars>
          <dgm:chMax val="7"/>
          <dgm:chPref val="7"/>
        </dgm:presLayoutVars>
      </dgm:prSet>
      <dgm:spPr/>
      <dgm:t>
        <a:bodyPr/>
        <a:lstStyle/>
        <a:p>
          <a:endParaRPr lang="ru-RU"/>
        </a:p>
      </dgm:t>
    </dgm:pt>
    <dgm:pt modelId="{74F2ECED-3615-4434-A4A1-708FD570150B}" type="pres">
      <dgm:prSet presAssocID="{21D446CA-3CC3-4E4A-8E99-2788705F4D51}" presName="Name56" presStyleLbl="parChTrans1D2" presStyleIdx="0" presStyleCnt="3"/>
      <dgm:spPr/>
      <dgm:t>
        <a:bodyPr/>
        <a:lstStyle/>
        <a:p>
          <a:endParaRPr lang="ru-RU"/>
        </a:p>
      </dgm:t>
    </dgm:pt>
    <dgm:pt modelId="{7AC6B82A-4F28-4D95-98BC-1728574BD9FF}" type="pres">
      <dgm:prSet presAssocID="{5C998F2D-4EE3-40D8-B3D7-6317396BBE5B}" presName="text0" presStyleLbl="node1" presStyleIdx="1" presStyleCnt="4" custScaleX="217230" custRadScaleRad="107130" custRadScaleInc="-42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BE3C49-E717-46AD-A300-15EBDBC13EE1}" type="pres">
      <dgm:prSet presAssocID="{ED43F3B6-EA0D-4DE9-8543-B46A61F5B5AA}" presName="Name56" presStyleLbl="parChTrans1D2" presStyleIdx="1" presStyleCnt="3"/>
      <dgm:spPr/>
      <dgm:t>
        <a:bodyPr/>
        <a:lstStyle/>
        <a:p>
          <a:endParaRPr lang="ru-RU"/>
        </a:p>
      </dgm:t>
    </dgm:pt>
    <dgm:pt modelId="{358E3B7D-8CF7-428C-9AB2-519DB6DFA816}" type="pres">
      <dgm:prSet presAssocID="{DC3C40C1-DEE0-4640-9495-2CA6869370F9}" presName="text0" presStyleLbl="node1" presStyleIdx="2" presStyleCnt="4" custScaleX="291883" custScaleY="105221" custRadScaleRad="55709" custRadScaleInc="873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D9B819-AE34-40A4-997A-D932FF8127DE}" type="pres">
      <dgm:prSet presAssocID="{D3658A8F-A816-4486-9A56-E5CD319BDC70}" presName="Name56" presStyleLbl="parChTrans1D2" presStyleIdx="2" presStyleCnt="3"/>
      <dgm:spPr/>
      <dgm:t>
        <a:bodyPr/>
        <a:lstStyle/>
        <a:p>
          <a:endParaRPr lang="ru-RU"/>
        </a:p>
      </dgm:t>
    </dgm:pt>
    <dgm:pt modelId="{82D36FF7-6A6E-422B-BD90-11760674DDEB}" type="pres">
      <dgm:prSet presAssocID="{B23746C7-EF4D-428A-8BBA-B36E0F24760D}" presName="text0" presStyleLbl="node1" presStyleIdx="3" presStyleCnt="4" custScaleX="177122" custRadScaleRad="28504" custRadScaleInc="2326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C15DE3F-3025-4697-AF72-8135A81F6E3F}" type="presOf" srcId="{D3658A8F-A816-4486-9A56-E5CD319BDC70}" destId="{E7D9B819-AE34-40A4-997A-D932FF8127DE}" srcOrd="0" destOrd="0" presId="urn:microsoft.com/office/officeart/2008/layout/RadialCluster"/>
    <dgm:cxn modelId="{C7DD0C08-BCCC-4E46-BA81-17CDF42DD68E}" type="presOf" srcId="{D9C7FBD1-0EB5-46EA-9A50-959CC3FDAB45}" destId="{24EBA734-3DB1-4E99-8B17-8676287164FC}" srcOrd="0" destOrd="0" presId="urn:microsoft.com/office/officeart/2008/layout/RadialCluster"/>
    <dgm:cxn modelId="{EEC53D2C-856F-4A8E-B114-EC864F1D826F}" type="presOf" srcId="{ED43F3B6-EA0D-4DE9-8543-B46A61F5B5AA}" destId="{0FBE3C49-E717-46AD-A300-15EBDBC13EE1}" srcOrd="0" destOrd="0" presId="urn:microsoft.com/office/officeart/2008/layout/RadialCluster"/>
    <dgm:cxn modelId="{B080F91E-7B28-43B9-B243-2199DA63CEFC}" type="presOf" srcId="{B23746C7-EF4D-428A-8BBA-B36E0F24760D}" destId="{82D36FF7-6A6E-422B-BD90-11760674DDEB}" srcOrd="0" destOrd="0" presId="urn:microsoft.com/office/officeart/2008/layout/RadialCluster"/>
    <dgm:cxn modelId="{5BEFA620-A6D2-41F3-B744-741416DB693E}" type="presOf" srcId="{DC7D524E-DBD1-494A-A786-072408E4345E}" destId="{800BBE4D-176A-4CE9-8879-95B8DF20A3C4}" srcOrd="0" destOrd="0" presId="urn:microsoft.com/office/officeart/2008/layout/RadialCluster"/>
    <dgm:cxn modelId="{C2A049D9-A3FD-4053-8313-D2B909528F38}" type="presOf" srcId="{5C998F2D-4EE3-40D8-B3D7-6317396BBE5B}" destId="{7AC6B82A-4F28-4D95-98BC-1728574BD9FF}" srcOrd="0" destOrd="0" presId="urn:microsoft.com/office/officeart/2008/layout/RadialCluster"/>
    <dgm:cxn modelId="{DD26CB14-9AEE-48D6-B49B-6BBE72599A83}" srcId="{D9C7FBD1-0EB5-46EA-9A50-959CC3FDAB45}" destId="{DC3C40C1-DEE0-4640-9495-2CA6869370F9}" srcOrd="1" destOrd="0" parTransId="{ED43F3B6-EA0D-4DE9-8543-B46A61F5B5AA}" sibTransId="{DBF3D789-D981-4173-9F6F-6DDD9499D84C}"/>
    <dgm:cxn modelId="{BAAF4DBC-AC52-494F-AFD2-518D889F0E06}" type="presOf" srcId="{21D446CA-3CC3-4E4A-8E99-2788705F4D51}" destId="{74F2ECED-3615-4434-A4A1-708FD570150B}" srcOrd="0" destOrd="0" presId="urn:microsoft.com/office/officeart/2008/layout/RadialCluster"/>
    <dgm:cxn modelId="{F6052EDA-A42A-4304-B900-71893ADC9561}" srcId="{DC7D524E-DBD1-494A-A786-072408E4345E}" destId="{D9C7FBD1-0EB5-46EA-9A50-959CC3FDAB45}" srcOrd="0" destOrd="0" parTransId="{B62B1806-20B6-42DA-8B10-D4CF9ABAE98C}" sibTransId="{26D6A4F2-5194-47C3-A1D4-525F28940B09}"/>
    <dgm:cxn modelId="{C45EE709-D2AD-4C81-BDF7-AD3C85F1ACE9}" type="presOf" srcId="{DC3C40C1-DEE0-4640-9495-2CA6869370F9}" destId="{358E3B7D-8CF7-428C-9AB2-519DB6DFA816}" srcOrd="0" destOrd="0" presId="urn:microsoft.com/office/officeart/2008/layout/RadialCluster"/>
    <dgm:cxn modelId="{F3BFA887-B6C1-4FDB-885C-75A2ED95DBFF}" srcId="{D9C7FBD1-0EB5-46EA-9A50-959CC3FDAB45}" destId="{B23746C7-EF4D-428A-8BBA-B36E0F24760D}" srcOrd="2" destOrd="0" parTransId="{D3658A8F-A816-4486-9A56-E5CD319BDC70}" sibTransId="{A17DECC3-CE9D-4E9F-B0ED-42D037A32839}"/>
    <dgm:cxn modelId="{CB5FDCB2-A338-47FF-A51E-2B77477B9C70}" srcId="{D9C7FBD1-0EB5-46EA-9A50-959CC3FDAB45}" destId="{5C998F2D-4EE3-40D8-B3D7-6317396BBE5B}" srcOrd="0" destOrd="0" parTransId="{21D446CA-3CC3-4E4A-8E99-2788705F4D51}" sibTransId="{BB868756-1CC5-4DD8-AB89-0945DE3E75C7}"/>
    <dgm:cxn modelId="{63D498F5-E4D1-4713-9432-6A7614B61A25}" type="presParOf" srcId="{800BBE4D-176A-4CE9-8879-95B8DF20A3C4}" destId="{11FA95FC-A4AD-4DEB-8963-2683D831ADA2}" srcOrd="0" destOrd="0" presId="urn:microsoft.com/office/officeart/2008/layout/RadialCluster"/>
    <dgm:cxn modelId="{A16B8349-7774-4417-8B3A-AF7179D72400}" type="presParOf" srcId="{11FA95FC-A4AD-4DEB-8963-2683D831ADA2}" destId="{24EBA734-3DB1-4E99-8B17-8676287164FC}" srcOrd="0" destOrd="0" presId="urn:microsoft.com/office/officeart/2008/layout/RadialCluster"/>
    <dgm:cxn modelId="{C7DF6472-9B0B-4116-A240-8AA276F2CC77}" type="presParOf" srcId="{11FA95FC-A4AD-4DEB-8963-2683D831ADA2}" destId="{74F2ECED-3615-4434-A4A1-708FD570150B}" srcOrd="1" destOrd="0" presId="urn:microsoft.com/office/officeart/2008/layout/RadialCluster"/>
    <dgm:cxn modelId="{BF97CA18-D000-4BE0-9267-6F658A8604C6}" type="presParOf" srcId="{11FA95FC-A4AD-4DEB-8963-2683D831ADA2}" destId="{7AC6B82A-4F28-4D95-98BC-1728574BD9FF}" srcOrd="2" destOrd="0" presId="urn:microsoft.com/office/officeart/2008/layout/RadialCluster"/>
    <dgm:cxn modelId="{613204CB-1509-4D80-B407-B41FA8653A99}" type="presParOf" srcId="{11FA95FC-A4AD-4DEB-8963-2683D831ADA2}" destId="{0FBE3C49-E717-46AD-A300-15EBDBC13EE1}" srcOrd="3" destOrd="0" presId="urn:microsoft.com/office/officeart/2008/layout/RadialCluster"/>
    <dgm:cxn modelId="{001C96CD-6C91-4F85-9674-0B96E06C1190}" type="presParOf" srcId="{11FA95FC-A4AD-4DEB-8963-2683D831ADA2}" destId="{358E3B7D-8CF7-428C-9AB2-519DB6DFA816}" srcOrd="4" destOrd="0" presId="urn:microsoft.com/office/officeart/2008/layout/RadialCluster"/>
    <dgm:cxn modelId="{F88C6B95-5502-41E3-A386-500C10F028D2}" type="presParOf" srcId="{11FA95FC-A4AD-4DEB-8963-2683D831ADA2}" destId="{E7D9B819-AE34-40A4-997A-D932FF8127DE}" srcOrd="5" destOrd="0" presId="urn:microsoft.com/office/officeart/2008/layout/RadialCluster"/>
    <dgm:cxn modelId="{94AE8800-F417-4B03-8345-D368C8CD461D}" type="presParOf" srcId="{11FA95FC-A4AD-4DEB-8963-2683D831ADA2}" destId="{82D36FF7-6A6E-422B-BD90-11760674DDEB}" srcOrd="6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27B1A43-4033-4A82-AC91-EAD424F538AF}" type="doc">
      <dgm:prSet loTypeId="urn:microsoft.com/office/officeart/2005/8/layout/radial5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0A450238-9BA1-4F39-86A2-D986BA55F0AC}">
      <dgm:prSet phldrT="[Текст]" custT="1"/>
      <dgm:spPr/>
      <dgm:t>
        <a:bodyPr/>
        <a:lstStyle/>
        <a:p>
          <a:r>
            <a:rPr lang="uk-UA" sz="4800" dirty="0" smtClean="0"/>
            <a:t>ТВАРИНИ</a:t>
          </a:r>
          <a:endParaRPr lang="ru-RU" sz="4800" dirty="0"/>
        </a:p>
      </dgm:t>
    </dgm:pt>
    <dgm:pt modelId="{4285631C-7053-4038-AE09-F1AE6F1926CF}" type="parTrans" cxnId="{A91AC9D4-795D-4359-8583-554CB82CA120}">
      <dgm:prSet/>
      <dgm:spPr/>
      <dgm:t>
        <a:bodyPr/>
        <a:lstStyle/>
        <a:p>
          <a:endParaRPr lang="ru-RU"/>
        </a:p>
      </dgm:t>
    </dgm:pt>
    <dgm:pt modelId="{A0ECF914-B76C-4E60-9E7A-963193CF8318}" type="sibTrans" cxnId="{A91AC9D4-795D-4359-8583-554CB82CA120}">
      <dgm:prSet/>
      <dgm:spPr/>
      <dgm:t>
        <a:bodyPr/>
        <a:lstStyle/>
        <a:p>
          <a:endParaRPr lang="ru-RU"/>
        </a:p>
      </dgm:t>
    </dgm:pt>
    <dgm:pt modelId="{CFC00657-2084-44EF-A87C-9DDDAD5C8503}">
      <dgm:prSet phldrT="[Текст]" custT="1"/>
      <dgm:spPr/>
      <dgm:t>
        <a:bodyPr/>
        <a:lstStyle/>
        <a:p>
          <a:r>
            <a:rPr lang="uk-UA" sz="4000" dirty="0" smtClean="0"/>
            <a:t>ЗВІРІ</a:t>
          </a:r>
          <a:endParaRPr lang="ru-RU" sz="4000" dirty="0"/>
        </a:p>
      </dgm:t>
    </dgm:pt>
    <dgm:pt modelId="{4C0643EF-42AA-47F5-B0E0-9388B46EBE93}" type="parTrans" cxnId="{645CABDF-8AC6-4635-8F55-D2505CED2046}">
      <dgm:prSet/>
      <dgm:spPr/>
      <dgm:t>
        <a:bodyPr/>
        <a:lstStyle/>
        <a:p>
          <a:endParaRPr lang="ru-RU"/>
        </a:p>
      </dgm:t>
    </dgm:pt>
    <dgm:pt modelId="{15425EEF-7A9F-42ED-A2FE-68A0AC49E358}" type="sibTrans" cxnId="{645CABDF-8AC6-4635-8F55-D2505CED2046}">
      <dgm:prSet/>
      <dgm:spPr/>
      <dgm:t>
        <a:bodyPr/>
        <a:lstStyle/>
        <a:p>
          <a:endParaRPr lang="ru-RU"/>
        </a:p>
      </dgm:t>
    </dgm:pt>
    <dgm:pt modelId="{DC6DFED1-8B7D-4D83-AB55-21B2950FB0F6}">
      <dgm:prSet phldrT="[Текст]" custT="1"/>
      <dgm:spPr/>
      <dgm:t>
        <a:bodyPr/>
        <a:lstStyle/>
        <a:p>
          <a:r>
            <a:rPr lang="uk-UA" sz="3600" dirty="0" smtClean="0"/>
            <a:t>ПТАХИ</a:t>
          </a:r>
          <a:endParaRPr lang="ru-RU" sz="3600" dirty="0"/>
        </a:p>
      </dgm:t>
    </dgm:pt>
    <dgm:pt modelId="{39CD400B-1B2A-4F8F-99A1-60431B2C56E0}" type="parTrans" cxnId="{E6CCA0AF-04E4-4A85-9024-1B9C70794308}">
      <dgm:prSet/>
      <dgm:spPr/>
      <dgm:t>
        <a:bodyPr/>
        <a:lstStyle/>
        <a:p>
          <a:endParaRPr lang="ru-RU"/>
        </a:p>
      </dgm:t>
    </dgm:pt>
    <dgm:pt modelId="{02AB9093-28E5-4839-917B-0AA54B8A63CB}" type="sibTrans" cxnId="{E6CCA0AF-04E4-4A85-9024-1B9C70794308}">
      <dgm:prSet/>
      <dgm:spPr/>
      <dgm:t>
        <a:bodyPr/>
        <a:lstStyle/>
        <a:p>
          <a:endParaRPr lang="ru-RU"/>
        </a:p>
      </dgm:t>
    </dgm:pt>
    <dgm:pt modelId="{81B2CC78-371D-4A7F-97F9-FEFCD524565F}">
      <dgm:prSet phldrT="[Текст]" custT="1"/>
      <dgm:spPr/>
      <dgm:t>
        <a:bodyPr/>
        <a:lstStyle/>
        <a:p>
          <a:r>
            <a:rPr lang="uk-UA" sz="3600" dirty="0" smtClean="0"/>
            <a:t>КОМАХИ</a:t>
          </a:r>
          <a:endParaRPr lang="ru-RU" sz="3600" dirty="0"/>
        </a:p>
      </dgm:t>
    </dgm:pt>
    <dgm:pt modelId="{5B93B90C-1154-4B44-83DE-430364F0B942}" type="parTrans" cxnId="{20CCBFBC-9E86-4913-9E89-6B51EF12DB5F}">
      <dgm:prSet/>
      <dgm:spPr/>
      <dgm:t>
        <a:bodyPr/>
        <a:lstStyle/>
        <a:p>
          <a:endParaRPr lang="ru-RU"/>
        </a:p>
      </dgm:t>
    </dgm:pt>
    <dgm:pt modelId="{CA506D77-7725-4E2E-886C-4810CC8BFB72}" type="sibTrans" cxnId="{20CCBFBC-9E86-4913-9E89-6B51EF12DB5F}">
      <dgm:prSet/>
      <dgm:spPr/>
      <dgm:t>
        <a:bodyPr/>
        <a:lstStyle/>
        <a:p>
          <a:endParaRPr lang="ru-RU"/>
        </a:p>
      </dgm:t>
    </dgm:pt>
    <dgm:pt modelId="{99A409D6-AAF6-474D-AC55-257FB225CED7}">
      <dgm:prSet phldrT="[Текст]" custT="1"/>
      <dgm:spPr/>
      <dgm:t>
        <a:bodyPr/>
        <a:lstStyle/>
        <a:p>
          <a:r>
            <a:rPr lang="uk-UA" sz="3600" dirty="0" smtClean="0"/>
            <a:t>РИБИ</a:t>
          </a:r>
          <a:endParaRPr lang="ru-RU" sz="3600" dirty="0"/>
        </a:p>
      </dgm:t>
    </dgm:pt>
    <dgm:pt modelId="{FF828FA7-A138-4D30-BF47-A9AB9EEC662A}" type="parTrans" cxnId="{48EDE071-1CB2-4842-B58D-5CF15E7B2A5F}">
      <dgm:prSet/>
      <dgm:spPr/>
      <dgm:t>
        <a:bodyPr/>
        <a:lstStyle/>
        <a:p>
          <a:endParaRPr lang="ru-RU"/>
        </a:p>
      </dgm:t>
    </dgm:pt>
    <dgm:pt modelId="{970F34D5-B471-496C-8B8E-3C13A9B6DCBD}" type="sibTrans" cxnId="{48EDE071-1CB2-4842-B58D-5CF15E7B2A5F}">
      <dgm:prSet/>
      <dgm:spPr/>
      <dgm:t>
        <a:bodyPr/>
        <a:lstStyle/>
        <a:p>
          <a:endParaRPr lang="ru-RU"/>
        </a:p>
      </dgm:t>
    </dgm:pt>
    <dgm:pt modelId="{7DEE1A01-DAC7-4BCF-99F9-0D1AF5B07CE5}" type="pres">
      <dgm:prSet presAssocID="{D27B1A43-4033-4A82-AC91-EAD424F538AF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3853A50-2E72-4A7C-A587-56E3F6F85551}" type="pres">
      <dgm:prSet presAssocID="{0A450238-9BA1-4F39-86A2-D986BA55F0AC}" presName="centerShape" presStyleLbl="node0" presStyleIdx="0" presStyleCnt="1" custScaleX="243079" custLinFactNeighborX="-5434" custLinFactNeighborY="-49717"/>
      <dgm:spPr/>
      <dgm:t>
        <a:bodyPr/>
        <a:lstStyle/>
        <a:p>
          <a:endParaRPr lang="ru-RU"/>
        </a:p>
      </dgm:t>
    </dgm:pt>
    <dgm:pt modelId="{C88371D7-00A1-4904-891B-2CF24AC6B534}" type="pres">
      <dgm:prSet presAssocID="{4C0643EF-42AA-47F5-B0E0-9388B46EBE93}" presName="parTrans" presStyleLbl="sibTrans2D1" presStyleIdx="0" presStyleCnt="4"/>
      <dgm:spPr/>
      <dgm:t>
        <a:bodyPr/>
        <a:lstStyle/>
        <a:p>
          <a:endParaRPr lang="ru-RU"/>
        </a:p>
      </dgm:t>
    </dgm:pt>
    <dgm:pt modelId="{61B48C0C-EACD-4DE8-8DC5-A844328CCA55}" type="pres">
      <dgm:prSet presAssocID="{4C0643EF-42AA-47F5-B0E0-9388B46EBE93}" presName="connectorText" presStyleLbl="sibTrans2D1" presStyleIdx="0" presStyleCnt="4"/>
      <dgm:spPr/>
      <dgm:t>
        <a:bodyPr/>
        <a:lstStyle/>
        <a:p>
          <a:endParaRPr lang="ru-RU"/>
        </a:p>
      </dgm:t>
    </dgm:pt>
    <dgm:pt modelId="{C147136B-8BE2-42F3-A787-9D0DBD4F8C55}" type="pres">
      <dgm:prSet presAssocID="{CFC00657-2084-44EF-A87C-9DDDAD5C8503}" presName="node" presStyleLbl="node1" presStyleIdx="0" presStyleCnt="4" custScaleX="102664" custRadScaleRad="29587" custRadScaleInc="2239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C30A1F-2D98-4942-A009-D03DBBB164CF}" type="pres">
      <dgm:prSet presAssocID="{39CD400B-1B2A-4F8F-99A1-60431B2C56E0}" presName="parTrans" presStyleLbl="sibTrans2D1" presStyleIdx="1" presStyleCnt="4"/>
      <dgm:spPr/>
      <dgm:t>
        <a:bodyPr/>
        <a:lstStyle/>
        <a:p>
          <a:endParaRPr lang="ru-RU"/>
        </a:p>
      </dgm:t>
    </dgm:pt>
    <dgm:pt modelId="{CE765789-AA88-4849-BFB0-DD02C65AA9AC}" type="pres">
      <dgm:prSet presAssocID="{39CD400B-1B2A-4F8F-99A1-60431B2C56E0}" presName="connectorText" presStyleLbl="sibTrans2D1" presStyleIdx="1" presStyleCnt="4"/>
      <dgm:spPr/>
      <dgm:t>
        <a:bodyPr/>
        <a:lstStyle/>
        <a:p>
          <a:endParaRPr lang="ru-RU"/>
        </a:p>
      </dgm:t>
    </dgm:pt>
    <dgm:pt modelId="{CE91F98E-F94F-4949-AAFC-0323D5EDFCAA}" type="pres">
      <dgm:prSet presAssocID="{DC6DFED1-8B7D-4D83-AB55-21B2950FB0F6}" presName="node" presStyleLbl="node1" presStyleIdx="1" presStyleCnt="4" custScaleX="117023" custRadScaleRad="135044" custRadScaleInc="3947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76CA4F-13CC-4597-B09E-9BFF5F0D2C6D}" type="pres">
      <dgm:prSet presAssocID="{5B93B90C-1154-4B44-83DE-430364F0B942}" presName="parTrans" presStyleLbl="sibTrans2D1" presStyleIdx="2" presStyleCnt="4"/>
      <dgm:spPr/>
      <dgm:t>
        <a:bodyPr/>
        <a:lstStyle/>
        <a:p>
          <a:endParaRPr lang="ru-RU"/>
        </a:p>
      </dgm:t>
    </dgm:pt>
    <dgm:pt modelId="{1B2B138D-803B-4690-8187-49EBFC48F968}" type="pres">
      <dgm:prSet presAssocID="{5B93B90C-1154-4B44-83DE-430364F0B942}" presName="connectorText" presStyleLbl="sibTrans2D1" presStyleIdx="2" presStyleCnt="4"/>
      <dgm:spPr/>
      <dgm:t>
        <a:bodyPr/>
        <a:lstStyle/>
        <a:p>
          <a:endParaRPr lang="ru-RU"/>
        </a:p>
      </dgm:t>
    </dgm:pt>
    <dgm:pt modelId="{014F093F-EB13-4B02-AF1C-8C822302DFB7}" type="pres">
      <dgm:prSet presAssocID="{81B2CC78-371D-4A7F-97F9-FEFCD524565F}" presName="node" presStyleLbl="node1" presStyleIdx="2" presStyleCnt="4" custScaleX="159667" custRadScaleRad="128076" custRadScaleInc="-1945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42EBB9-9CDA-47F2-BEE3-2741FBAA2FBD}" type="pres">
      <dgm:prSet presAssocID="{FF828FA7-A138-4D30-BF47-A9AB9EEC662A}" presName="parTrans" presStyleLbl="sibTrans2D1" presStyleIdx="3" presStyleCnt="4"/>
      <dgm:spPr/>
      <dgm:t>
        <a:bodyPr/>
        <a:lstStyle/>
        <a:p>
          <a:endParaRPr lang="ru-RU"/>
        </a:p>
      </dgm:t>
    </dgm:pt>
    <dgm:pt modelId="{C3A21A58-AD0C-42C5-AC1C-8B4EA43E8721}" type="pres">
      <dgm:prSet presAssocID="{FF828FA7-A138-4D30-BF47-A9AB9EEC662A}" presName="connectorText" presStyleLbl="sibTrans2D1" presStyleIdx="3" presStyleCnt="4"/>
      <dgm:spPr/>
      <dgm:t>
        <a:bodyPr/>
        <a:lstStyle/>
        <a:p>
          <a:endParaRPr lang="ru-RU"/>
        </a:p>
      </dgm:t>
    </dgm:pt>
    <dgm:pt modelId="{C299E196-46C0-4BD5-818F-AE820296F6DC}" type="pres">
      <dgm:prSet presAssocID="{99A409D6-AAF6-474D-AC55-257FB225CED7}" presName="node" presStyleLbl="node1" presStyleIdx="3" presStyleCnt="4" custScaleX="100498" custRadScaleRad="50535" custRadScaleInc="-139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4381C2A-B70F-4629-9107-7BE4F55FB0AA}" type="presOf" srcId="{5B93B90C-1154-4B44-83DE-430364F0B942}" destId="{5976CA4F-13CC-4597-B09E-9BFF5F0D2C6D}" srcOrd="0" destOrd="0" presId="urn:microsoft.com/office/officeart/2005/8/layout/radial5"/>
    <dgm:cxn modelId="{4EA19EAF-60A6-49E4-BEA6-7A2A916BB478}" type="presOf" srcId="{D27B1A43-4033-4A82-AC91-EAD424F538AF}" destId="{7DEE1A01-DAC7-4BCF-99F9-0D1AF5B07CE5}" srcOrd="0" destOrd="0" presId="urn:microsoft.com/office/officeart/2005/8/layout/radial5"/>
    <dgm:cxn modelId="{7E3D3ED0-D9E8-4AAB-A6DE-7B67223FE924}" type="presOf" srcId="{FF828FA7-A138-4D30-BF47-A9AB9EEC662A}" destId="{C3A21A58-AD0C-42C5-AC1C-8B4EA43E8721}" srcOrd="1" destOrd="0" presId="urn:microsoft.com/office/officeart/2005/8/layout/radial5"/>
    <dgm:cxn modelId="{03DDE9D8-EB51-4826-8DD8-E2E998A0EBC7}" type="presOf" srcId="{39CD400B-1B2A-4F8F-99A1-60431B2C56E0}" destId="{B5C30A1F-2D98-4942-A009-D03DBBB164CF}" srcOrd="0" destOrd="0" presId="urn:microsoft.com/office/officeart/2005/8/layout/radial5"/>
    <dgm:cxn modelId="{645CABDF-8AC6-4635-8F55-D2505CED2046}" srcId="{0A450238-9BA1-4F39-86A2-D986BA55F0AC}" destId="{CFC00657-2084-44EF-A87C-9DDDAD5C8503}" srcOrd="0" destOrd="0" parTransId="{4C0643EF-42AA-47F5-B0E0-9388B46EBE93}" sibTransId="{15425EEF-7A9F-42ED-A2FE-68A0AC49E358}"/>
    <dgm:cxn modelId="{B5EC9983-EF35-4F20-80AE-3892A1416BB8}" type="presOf" srcId="{81B2CC78-371D-4A7F-97F9-FEFCD524565F}" destId="{014F093F-EB13-4B02-AF1C-8C822302DFB7}" srcOrd="0" destOrd="0" presId="urn:microsoft.com/office/officeart/2005/8/layout/radial5"/>
    <dgm:cxn modelId="{ECF574A1-F7BB-416B-AFC1-82E2E5D45F8F}" type="presOf" srcId="{4C0643EF-42AA-47F5-B0E0-9388B46EBE93}" destId="{C88371D7-00A1-4904-891B-2CF24AC6B534}" srcOrd="0" destOrd="0" presId="urn:microsoft.com/office/officeart/2005/8/layout/radial5"/>
    <dgm:cxn modelId="{3ACDDEB8-2162-43D4-A9FA-1D443858E393}" type="presOf" srcId="{CFC00657-2084-44EF-A87C-9DDDAD5C8503}" destId="{C147136B-8BE2-42F3-A787-9D0DBD4F8C55}" srcOrd="0" destOrd="0" presId="urn:microsoft.com/office/officeart/2005/8/layout/radial5"/>
    <dgm:cxn modelId="{ECE4B268-C390-4E65-A5CB-8C59D19A3EDC}" type="presOf" srcId="{99A409D6-AAF6-474D-AC55-257FB225CED7}" destId="{C299E196-46C0-4BD5-818F-AE820296F6DC}" srcOrd="0" destOrd="0" presId="urn:microsoft.com/office/officeart/2005/8/layout/radial5"/>
    <dgm:cxn modelId="{79B2CA79-F062-4B6F-89F0-8911960E48B0}" type="presOf" srcId="{DC6DFED1-8B7D-4D83-AB55-21B2950FB0F6}" destId="{CE91F98E-F94F-4949-AAFC-0323D5EDFCAA}" srcOrd="0" destOrd="0" presId="urn:microsoft.com/office/officeart/2005/8/layout/radial5"/>
    <dgm:cxn modelId="{20CCBFBC-9E86-4913-9E89-6B51EF12DB5F}" srcId="{0A450238-9BA1-4F39-86A2-D986BA55F0AC}" destId="{81B2CC78-371D-4A7F-97F9-FEFCD524565F}" srcOrd="2" destOrd="0" parTransId="{5B93B90C-1154-4B44-83DE-430364F0B942}" sibTransId="{CA506D77-7725-4E2E-886C-4810CC8BFB72}"/>
    <dgm:cxn modelId="{A91AC9D4-795D-4359-8583-554CB82CA120}" srcId="{D27B1A43-4033-4A82-AC91-EAD424F538AF}" destId="{0A450238-9BA1-4F39-86A2-D986BA55F0AC}" srcOrd="0" destOrd="0" parTransId="{4285631C-7053-4038-AE09-F1AE6F1926CF}" sibTransId="{A0ECF914-B76C-4E60-9E7A-963193CF8318}"/>
    <dgm:cxn modelId="{A563DDE7-F94C-4026-9B0E-D8FC277F566B}" type="presOf" srcId="{39CD400B-1B2A-4F8F-99A1-60431B2C56E0}" destId="{CE765789-AA88-4849-BFB0-DD02C65AA9AC}" srcOrd="1" destOrd="0" presId="urn:microsoft.com/office/officeart/2005/8/layout/radial5"/>
    <dgm:cxn modelId="{D4ED3CF9-FB85-4B97-8F9A-9BD9AC29488D}" type="presOf" srcId="{5B93B90C-1154-4B44-83DE-430364F0B942}" destId="{1B2B138D-803B-4690-8187-49EBFC48F968}" srcOrd="1" destOrd="0" presId="urn:microsoft.com/office/officeart/2005/8/layout/radial5"/>
    <dgm:cxn modelId="{ED6630C7-2096-453F-993C-AA6F7D71BC94}" type="presOf" srcId="{0A450238-9BA1-4F39-86A2-D986BA55F0AC}" destId="{63853A50-2E72-4A7C-A587-56E3F6F85551}" srcOrd="0" destOrd="0" presId="urn:microsoft.com/office/officeart/2005/8/layout/radial5"/>
    <dgm:cxn modelId="{E6CCA0AF-04E4-4A85-9024-1B9C70794308}" srcId="{0A450238-9BA1-4F39-86A2-D986BA55F0AC}" destId="{DC6DFED1-8B7D-4D83-AB55-21B2950FB0F6}" srcOrd="1" destOrd="0" parTransId="{39CD400B-1B2A-4F8F-99A1-60431B2C56E0}" sibTransId="{02AB9093-28E5-4839-917B-0AA54B8A63CB}"/>
    <dgm:cxn modelId="{48EDE071-1CB2-4842-B58D-5CF15E7B2A5F}" srcId="{0A450238-9BA1-4F39-86A2-D986BA55F0AC}" destId="{99A409D6-AAF6-474D-AC55-257FB225CED7}" srcOrd="3" destOrd="0" parTransId="{FF828FA7-A138-4D30-BF47-A9AB9EEC662A}" sibTransId="{970F34D5-B471-496C-8B8E-3C13A9B6DCBD}"/>
    <dgm:cxn modelId="{CCE90B1F-4225-471A-8871-471F153E6390}" type="presOf" srcId="{4C0643EF-42AA-47F5-B0E0-9388B46EBE93}" destId="{61B48C0C-EACD-4DE8-8DC5-A844328CCA55}" srcOrd="1" destOrd="0" presId="urn:microsoft.com/office/officeart/2005/8/layout/radial5"/>
    <dgm:cxn modelId="{4B36AA22-CBE1-4A8E-8A6A-78EF76DC604D}" type="presOf" srcId="{FF828FA7-A138-4D30-BF47-A9AB9EEC662A}" destId="{2C42EBB9-9CDA-47F2-BEE3-2741FBAA2FBD}" srcOrd="0" destOrd="0" presId="urn:microsoft.com/office/officeart/2005/8/layout/radial5"/>
    <dgm:cxn modelId="{6E922246-ADDB-47DA-B650-6AE0DFF944D5}" type="presParOf" srcId="{7DEE1A01-DAC7-4BCF-99F9-0D1AF5B07CE5}" destId="{63853A50-2E72-4A7C-A587-56E3F6F85551}" srcOrd="0" destOrd="0" presId="urn:microsoft.com/office/officeart/2005/8/layout/radial5"/>
    <dgm:cxn modelId="{8A75DE50-6BBF-4B8C-851B-91DD1DEB713E}" type="presParOf" srcId="{7DEE1A01-DAC7-4BCF-99F9-0D1AF5B07CE5}" destId="{C88371D7-00A1-4904-891B-2CF24AC6B534}" srcOrd="1" destOrd="0" presId="urn:microsoft.com/office/officeart/2005/8/layout/radial5"/>
    <dgm:cxn modelId="{EDF9F2C6-BF98-4EB2-B0F0-B3A206772843}" type="presParOf" srcId="{C88371D7-00A1-4904-891B-2CF24AC6B534}" destId="{61B48C0C-EACD-4DE8-8DC5-A844328CCA55}" srcOrd="0" destOrd="0" presId="urn:microsoft.com/office/officeart/2005/8/layout/radial5"/>
    <dgm:cxn modelId="{3CD07B9C-554E-4A70-A296-FEA610F100A7}" type="presParOf" srcId="{7DEE1A01-DAC7-4BCF-99F9-0D1AF5B07CE5}" destId="{C147136B-8BE2-42F3-A787-9D0DBD4F8C55}" srcOrd="2" destOrd="0" presId="urn:microsoft.com/office/officeart/2005/8/layout/radial5"/>
    <dgm:cxn modelId="{1D79E5F7-0CDD-41DD-AAD3-8BC541F248A1}" type="presParOf" srcId="{7DEE1A01-DAC7-4BCF-99F9-0D1AF5B07CE5}" destId="{B5C30A1F-2D98-4942-A009-D03DBBB164CF}" srcOrd="3" destOrd="0" presId="urn:microsoft.com/office/officeart/2005/8/layout/radial5"/>
    <dgm:cxn modelId="{1BE30B1C-3E99-4B2B-8CAB-434F56EF98A3}" type="presParOf" srcId="{B5C30A1F-2D98-4942-A009-D03DBBB164CF}" destId="{CE765789-AA88-4849-BFB0-DD02C65AA9AC}" srcOrd="0" destOrd="0" presId="urn:microsoft.com/office/officeart/2005/8/layout/radial5"/>
    <dgm:cxn modelId="{AF24856A-D521-42E8-9D08-81FE70F14C64}" type="presParOf" srcId="{7DEE1A01-DAC7-4BCF-99F9-0D1AF5B07CE5}" destId="{CE91F98E-F94F-4949-AAFC-0323D5EDFCAA}" srcOrd="4" destOrd="0" presId="urn:microsoft.com/office/officeart/2005/8/layout/radial5"/>
    <dgm:cxn modelId="{7298811B-4A6A-492B-A26E-FB5FD48125CC}" type="presParOf" srcId="{7DEE1A01-DAC7-4BCF-99F9-0D1AF5B07CE5}" destId="{5976CA4F-13CC-4597-B09E-9BFF5F0D2C6D}" srcOrd="5" destOrd="0" presId="urn:microsoft.com/office/officeart/2005/8/layout/radial5"/>
    <dgm:cxn modelId="{B575979A-03A1-4E18-B210-D88D50E4A684}" type="presParOf" srcId="{5976CA4F-13CC-4597-B09E-9BFF5F0D2C6D}" destId="{1B2B138D-803B-4690-8187-49EBFC48F968}" srcOrd="0" destOrd="0" presId="urn:microsoft.com/office/officeart/2005/8/layout/radial5"/>
    <dgm:cxn modelId="{D2CD4CC9-A795-4F15-8798-95AC5CBA1B30}" type="presParOf" srcId="{7DEE1A01-DAC7-4BCF-99F9-0D1AF5B07CE5}" destId="{014F093F-EB13-4B02-AF1C-8C822302DFB7}" srcOrd="6" destOrd="0" presId="urn:microsoft.com/office/officeart/2005/8/layout/radial5"/>
    <dgm:cxn modelId="{B1380919-B5A4-4130-AC11-5FA9A9A9E295}" type="presParOf" srcId="{7DEE1A01-DAC7-4BCF-99F9-0D1AF5B07CE5}" destId="{2C42EBB9-9CDA-47F2-BEE3-2741FBAA2FBD}" srcOrd="7" destOrd="0" presId="urn:microsoft.com/office/officeart/2005/8/layout/radial5"/>
    <dgm:cxn modelId="{F36451A0-66D8-4B59-98E0-291313E10A98}" type="presParOf" srcId="{2C42EBB9-9CDA-47F2-BEE3-2741FBAA2FBD}" destId="{C3A21A58-AD0C-42C5-AC1C-8B4EA43E8721}" srcOrd="0" destOrd="0" presId="urn:microsoft.com/office/officeart/2005/8/layout/radial5"/>
    <dgm:cxn modelId="{B9FFEF82-4B1D-449C-86B5-DE71A17B28DF}" type="presParOf" srcId="{7DEE1A01-DAC7-4BCF-99F9-0D1AF5B07CE5}" destId="{C299E196-46C0-4BD5-818F-AE820296F6DC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F6195AD-EE7B-454B-B7AB-27A2A8F66ED8}" type="doc">
      <dgm:prSet loTypeId="urn:microsoft.com/office/officeart/2005/8/layout/vList3#1" loCatId="list" qsTypeId="urn:microsoft.com/office/officeart/2005/8/quickstyle/simple1" qsCatId="simple" csTypeId="urn:microsoft.com/office/officeart/2005/8/colors/accent1_2" csCatId="accent1" phldr="1"/>
      <dgm:spPr/>
    </dgm:pt>
    <dgm:pt modelId="{738528CD-6A77-4193-93DA-C11C7CE57A68}">
      <dgm:prSet phldrT="[Текст]"/>
      <dgm:spPr/>
      <dgm:t>
        <a:bodyPr/>
        <a:lstStyle/>
        <a:p>
          <a:r>
            <a:rPr lang="uk-UA" dirty="0" smtClean="0"/>
            <a:t>земноводні</a:t>
          </a:r>
          <a:endParaRPr lang="ru-RU" dirty="0"/>
        </a:p>
      </dgm:t>
    </dgm:pt>
    <dgm:pt modelId="{A3BBE64F-0C5A-4FC8-8575-F09233F6A6BC}" type="parTrans" cxnId="{17DA62FB-1180-4447-89D3-2F5C3CFE55B4}">
      <dgm:prSet/>
      <dgm:spPr/>
      <dgm:t>
        <a:bodyPr/>
        <a:lstStyle/>
        <a:p>
          <a:endParaRPr lang="ru-RU"/>
        </a:p>
      </dgm:t>
    </dgm:pt>
    <dgm:pt modelId="{B7D26B26-6892-46D7-8B61-87157ADDBBB3}" type="sibTrans" cxnId="{17DA62FB-1180-4447-89D3-2F5C3CFE55B4}">
      <dgm:prSet/>
      <dgm:spPr/>
      <dgm:t>
        <a:bodyPr/>
        <a:lstStyle/>
        <a:p>
          <a:endParaRPr lang="ru-RU"/>
        </a:p>
      </dgm:t>
    </dgm:pt>
    <dgm:pt modelId="{A0FB4CA6-7E35-4A20-9B3E-D5BF95AAC683}">
      <dgm:prSet phldrT="[Текст]"/>
      <dgm:spPr/>
      <dgm:t>
        <a:bodyPr/>
        <a:lstStyle/>
        <a:p>
          <a:r>
            <a:rPr lang="uk-UA" dirty="0" smtClean="0"/>
            <a:t>плазуни</a:t>
          </a:r>
          <a:endParaRPr lang="ru-RU" dirty="0"/>
        </a:p>
      </dgm:t>
    </dgm:pt>
    <dgm:pt modelId="{879B65A0-1C26-4563-B867-83AEB0A492BA}" type="parTrans" cxnId="{76994025-F217-46E6-8DD5-DCB7E518149B}">
      <dgm:prSet/>
      <dgm:spPr/>
      <dgm:t>
        <a:bodyPr/>
        <a:lstStyle/>
        <a:p>
          <a:endParaRPr lang="ru-RU"/>
        </a:p>
      </dgm:t>
    </dgm:pt>
    <dgm:pt modelId="{E0BB7C17-6257-4462-86BE-503255DFA02E}" type="sibTrans" cxnId="{76994025-F217-46E6-8DD5-DCB7E518149B}">
      <dgm:prSet/>
      <dgm:spPr/>
      <dgm:t>
        <a:bodyPr/>
        <a:lstStyle/>
        <a:p>
          <a:endParaRPr lang="ru-RU"/>
        </a:p>
      </dgm:t>
    </dgm:pt>
    <dgm:pt modelId="{26975FBF-95CD-4E9C-BE92-49E65FF4E86B}" type="pres">
      <dgm:prSet presAssocID="{CF6195AD-EE7B-454B-B7AB-27A2A8F66ED8}" presName="linearFlow" presStyleCnt="0">
        <dgm:presLayoutVars>
          <dgm:dir/>
          <dgm:resizeHandles val="exact"/>
        </dgm:presLayoutVars>
      </dgm:prSet>
      <dgm:spPr/>
    </dgm:pt>
    <dgm:pt modelId="{BCEB7B65-5DF0-4055-AB6A-74F9DD945DF8}" type="pres">
      <dgm:prSet presAssocID="{738528CD-6A77-4193-93DA-C11C7CE57A68}" presName="composite" presStyleCnt="0"/>
      <dgm:spPr/>
    </dgm:pt>
    <dgm:pt modelId="{B45FD400-3D06-4B7A-BEDD-B09BAEBEB27E}" type="pres">
      <dgm:prSet presAssocID="{738528CD-6A77-4193-93DA-C11C7CE57A68}" presName="imgShp" presStyleLbl="fgImgPlace1" presStyleIdx="0" presStyleCnt="2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A35648B1-9F8C-4FDA-BB08-D759FC9780B3}" type="pres">
      <dgm:prSet presAssocID="{738528CD-6A77-4193-93DA-C11C7CE57A68}" presName="txShp" presStyleLbl="node1" presStyleIdx="0" presStyleCnt="2" custScaleY="949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01D357-2775-496A-9DDF-8CB1FCE7316C}" type="pres">
      <dgm:prSet presAssocID="{B7D26B26-6892-46D7-8B61-87157ADDBBB3}" presName="spacing" presStyleCnt="0"/>
      <dgm:spPr/>
    </dgm:pt>
    <dgm:pt modelId="{F4336B58-328E-4005-AC97-5A878EAEA9DD}" type="pres">
      <dgm:prSet presAssocID="{A0FB4CA6-7E35-4A20-9B3E-D5BF95AAC683}" presName="composite" presStyleCnt="0"/>
      <dgm:spPr/>
    </dgm:pt>
    <dgm:pt modelId="{F68D2C65-274B-4298-B914-1A28C1295B1D}" type="pres">
      <dgm:prSet presAssocID="{A0FB4CA6-7E35-4A20-9B3E-D5BF95AAC683}" presName="imgShp" presStyleLbl="fgImgPlace1" presStyleIdx="1" presStyleCnt="2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C0CA9972-1A32-4FD2-9CBE-D890BC23DF3E}" type="pres">
      <dgm:prSet presAssocID="{A0FB4CA6-7E35-4A20-9B3E-D5BF95AAC683}" presName="tx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B0D97CD-5D51-4EE6-A966-792ABEFA0771}" type="presOf" srcId="{A0FB4CA6-7E35-4A20-9B3E-D5BF95AAC683}" destId="{C0CA9972-1A32-4FD2-9CBE-D890BC23DF3E}" srcOrd="0" destOrd="0" presId="urn:microsoft.com/office/officeart/2005/8/layout/vList3#1"/>
    <dgm:cxn modelId="{9BBBFD18-E082-4DEE-A17D-431FD22D9792}" type="presOf" srcId="{738528CD-6A77-4193-93DA-C11C7CE57A68}" destId="{A35648B1-9F8C-4FDA-BB08-D759FC9780B3}" srcOrd="0" destOrd="0" presId="urn:microsoft.com/office/officeart/2005/8/layout/vList3#1"/>
    <dgm:cxn modelId="{76994025-F217-46E6-8DD5-DCB7E518149B}" srcId="{CF6195AD-EE7B-454B-B7AB-27A2A8F66ED8}" destId="{A0FB4CA6-7E35-4A20-9B3E-D5BF95AAC683}" srcOrd="1" destOrd="0" parTransId="{879B65A0-1C26-4563-B867-83AEB0A492BA}" sibTransId="{E0BB7C17-6257-4462-86BE-503255DFA02E}"/>
    <dgm:cxn modelId="{17DA62FB-1180-4447-89D3-2F5C3CFE55B4}" srcId="{CF6195AD-EE7B-454B-B7AB-27A2A8F66ED8}" destId="{738528CD-6A77-4193-93DA-C11C7CE57A68}" srcOrd="0" destOrd="0" parTransId="{A3BBE64F-0C5A-4FC8-8575-F09233F6A6BC}" sibTransId="{B7D26B26-6892-46D7-8B61-87157ADDBBB3}"/>
    <dgm:cxn modelId="{034DF9D0-0FB6-4381-8AB1-696710DA3E7B}" type="presOf" srcId="{CF6195AD-EE7B-454B-B7AB-27A2A8F66ED8}" destId="{26975FBF-95CD-4E9C-BE92-49E65FF4E86B}" srcOrd="0" destOrd="0" presId="urn:microsoft.com/office/officeart/2005/8/layout/vList3#1"/>
    <dgm:cxn modelId="{7242C0A8-BB01-4A58-8B03-BFF64240F4FE}" type="presParOf" srcId="{26975FBF-95CD-4E9C-BE92-49E65FF4E86B}" destId="{BCEB7B65-5DF0-4055-AB6A-74F9DD945DF8}" srcOrd="0" destOrd="0" presId="urn:microsoft.com/office/officeart/2005/8/layout/vList3#1"/>
    <dgm:cxn modelId="{8B9C6DC2-4026-4837-B9E9-D71C657D3F3E}" type="presParOf" srcId="{BCEB7B65-5DF0-4055-AB6A-74F9DD945DF8}" destId="{B45FD400-3D06-4B7A-BEDD-B09BAEBEB27E}" srcOrd="0" destOrd="0" presId="urn:microsoft.com/office/officeart/2005/8/layout/vList3#1"/>
    <dgm:cxn modelId="{FA4B65BC-A34F-4D92-B8D6-3E5D68430020}" type="presParOf" srcId="{BCEB7B65-5DF0-4055-AB6A-74F9DD945DF8}" destId="{A35648B1-9F8C-4FDA-BB08-D759FC9780B3}" srcOrd="1" destOrd="0" presId="urn:microsoft.com/office/officeart/2005/8/layout/vList3#1"/>
    <dgm:cxn modelId="{33365AB3-2E3C-4DD1-895D-EE44A03F8BC3}" type="presParOf" srcId="{26975FBF-95CD-4E9C-BE92-49E65FF4E86B}" destId="{BD01D357-2775-496A-9DDF-8CB1FCE7316C}" srcOrd="1" destOrd="0" presId="urn:microsoft.com/office/officeart/2005/8/layout/vList3#1"/>
    <dgm:cxn modelId="{6EAA2BA2-9078-4AE4-A58F-1B2ABCF3A213}" type="presParOf" srcId="{26975FBF-95CD-4E9C-BE92-49E65FF4E86B}" destId="{F4336B58-328E-4005-AC97-5A878EAEA9DD}" srcOrd="2" destOrd="0" presId="urn:microsoft.com/office/officeart/2005/8/layout/vList3#1"/>
    <dgm:cxn modelId="{B5608DC6-1FAF-499A-A8BD-5C560B17167F}" type="presParOf" srcId="{F4336B58-328E-4005-AC97-5A878EAEA9DD}" destId="{F68D2C65-274B-4298-B914-1A28C1295B1D}" srcOrd="0" destOrd="0" presId="urn:microsoft.com/office/officeart/2005/8/layout/vList3#1"/>
    <dgm:cxn modelId="{BCBC0305-C5F9-4184-BB12-87DDF6D96E92}" type="presParOf" srcId="{F4336B58-328E-4005-AC97-5A878EAEA9DD}" destId="{C0CA9972-1A32-4FD2-9CBE-D890BC23DF3E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EBA734-3DB1-4E99-8B17-8676287164FC}">
      <dsp:nvSpPr>
        <dsp:cNvPr id="0" name=""/>
        <dsp:cNvSpPr/>
      </dsp:nvSpPr>
      <dsp:spPr>
        <a:xfrm>
          <a:off x="1" y="1944191"/>
          <a:ext cx="2253440" cy="1847644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6360" tIns="86360" rIns="86360" bIns="8636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400" kern="1200" dirty="0" smtClean="0">
              <a:solidFill>
                <a:srgbClr val="FF0000"/>
              </a:solidFill>
            </a:rPr>
            <a:t>РОСЛИНИ</a:t>
          </a:r>
          <a:endParaRPr lang="ru-RU" sz="3400" kern="1200" dirty="0">
            <a:solidFill>
              <a:srgbClr val="FF0000"/>
            </a:solidFill>
          </a:endParaRPr>
        </a:p>
      </dsp:txBody>
      <dsp:txXfrm>
        <a:off x="90196" y="2034386"/>
        <a:ext cx="2073050" cy="1667254"/>
      </dsp:txXfrm>
    </dsp:sp>
    <dsp:sp modelId="{74F2ECED-3615-4434-A4A1-708FD570150B}">
      <dsp:nvSpPr>
        <dsp:cNvPr id="0" name=""/>
        <dsp:cNvSpPr/>
      </dsp:nvSpPr>
      <dsp:spPr>
        <a:xfrm rot="19073795">
          <a:off x="2033267" y="1643471"/>
          <a:ext cx="897043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897043" y="0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C6B82A-4F28-4D95-98BC-1728574BD9FF}">
      <dsp:nvSpPr>
        <dsp:cNvPr id="0" name=""/>
        <dsp:cNvSpPr/>
      </dsp:nvSpPr>
      <dsp:spPr>
        <a:xfrm>
          <a:off x="2160236" y="114786"/>
          <a:ext cx="2667504" cy="1227963"/>
        </a:xfrm>
        <a:prstGeom prst="roundRect">
          <a:avLst/>
        </a:prstGeom>
        <a:solidFill>
          <a:schemeClr val="accent3">
            <a:hueOff val="3750088"/>
            <a:satOff val="-5627"/>
            <a:lumOff val="-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101600" rIns="101600" bIns="1016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000" kern="1200" dirty="0" smtClean="0">
              <a:solidFill>
                <a:srgbClr val="FFFF00"/>
              </a:solidFill>
            </a:rPr>
            <a:t>ДЕРЕВА</a:t>
          </a:r>
          <a:endParaRPr lang="ru-RU" sz="4000" kern="1200" dirty="0">
            <a:solidFill>
              <a:srgbClr val="FFFF00"/>
            </a:solidFill>
          </a:endParaRPr>
        </a:p>
      </dsp:txBody>
      <dsp:txXfrm>
        <a:off x="2220180" y="174730"/>
        <a:ext cx="2547616" cy="1108075"/>
      </dsp:txXfrm>
    </dsp:sp>
    <dsp:sp modelId="{0FBE3C49-E717-46AD-A300-15EBDBC13EE1}">
      <dsp:nvSpPr>
        <dsp:cNvPr id="0" name=""/>
        <dsp:cNvSpPr/>
      </dsp:nvSpPr>
      <dsp:spPr>
        <a:xfrm rot="2513715">
          <a:off x="1991965" y="4221665"/>
          <a:ext cx="128735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287354" y="0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8E3B7D-8CF7-428C-9AB2-519DB6DFA816}">
      <dsp:nvSpPr>
        <dsp:cNvPr id="0" name=""/>
        <dsp:cNvSpPr/>
      </dsp:nvSpPr>
      <dsp:spPr>
        <a:xfrm>
          <a:off x="2042808" y="4651494"/>
          <a:ext cx="3584216" cy="1292075"/>
        </a:xfrm>
        <a:prstGeom prst="roundRect">
          <a:avLst/>
        </a:prstGeom>
        <a:solidFill>
          <a:schemeClr val="accent3">
            <a:hueOff val="7500176"/>
            <a:satOff val="-11253"/>
            <a:lumOff val="-18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6360" tIns="86360" rIns="86360" bIns="8636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400" kern="1200" dirty="0" smtClean="0">
              <a:solidFill>
                <a:srgbClr val="FFFF00"/>
              </a:solidFill>
            </a:rPr>
            <a:t>ТРАВ</a:t>
          </a:r>
          <a:r>
            <a:rPr lang="uk-UA" sz="3400" kern="1200" dirty="0" smtClean="0">
              <a:solidFill>
                <a:srgbClr val="FFFF00"/>
              </a:solidFill>
              <a:latin typeface="Calibri"/>
            </a:rPr>
            <a:t>′</a:t>
          </a:r>
          <a:r>
            <a:rPr lang="uk-UA" sz="3400" kern="1200" dirty="0" smtClean="0">
              <a:solidFill>
                <a:srgbClr val="FFFF00"/>
              </a:solidFill>
            </a:rPr>
            <a:t>ЯНИСТІ РОСЛИНИ</a:t>
          </a:r>
          <a:endParaRPr lang="ru-RU" sz="3400" kern="1200" dirty="0">
            <a:solidFill>
              <a:srgbClr val="FFFF00"/>
            </a:solidFill>
          </a:endParaRPr>
        </a:p>
      </dsp:txBody>
      <dsp:txXfrm>
        <a:off x="2105882" y="4714568"/>
        <a:ext cx="3458068" cy="1165927"/>
      </dsp:txXfrm>
    </dsp:sp>
    <dsp:sp modelId="{E7D9B819-AE34-40A4-997A-D932FF8127DE}">
      <dsp:nvSpPr>
        <dsp:cNvPr id="0" name=""/>
        <dsp:cNvSpPr/>
      </dsp:nvSpPr>
      <dsp:spPr>
        <a:xfrm rot="146719">
          <a:off x="2253189" y="2927978"/>
          <a:ext cx="55536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55368" y="0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D36FF7-6A6E-422B-BD90-11760674DDEB}">
      <dsp:nvSpPr>
        <dsp:cNvPr id="0" name=""/>
        <dsp:cNvSpPr/>
      </dsp:nvSpPr>
      <dsp:spPr>
        <a:xfrm>
          <a:off x="2808305" y="2372285"/>
          <a:ext cx="2174993" cy="1227963"/>
        </a:xfrm>
        <a:prstGeom prst="roundRect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6360" tIns="86360" rIns="86360" bIns="8636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400" kern="1200" dirty="0" smtClean="0">
              <a:solidFill>
                <a:srgbClr val="FFFF00"/>
              </a:solidFill>
            </a:rPr>
            <a:t>КУЩІ</a:t>
          </a:r>
          <a:endParaRPr lang="ru-RU" sz="3400" kern="1200" dirty="0">
            <a:solidFill>
              <a:srgbClr val="FFFF00"/>
            </a:solidFill>
          </a:endParaRPr>
        </a:p>
      </dsp:txBody>
      <dsp:txXfrm>
        <a:off x="2868249" y="2432229"/>
        <a:ext cx="2055105" cy="110807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853A50-2E72-4A7C-A587-56E3F6F85551}">
      <dsp:nvSpPr>
        <dsp:cNvPr id="0" name=""/>
        <dsp:cNvSpPr/>
      </dsp:nvSpPr>
      <dsp:spPr>
        <a:xfrm>
          <a:off x="2088240" y="72013"/>
          <a:ext cx="3877460" cy="159514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800" kern="1200" dirty="0" smtClean="0"/>
            <a:t>ТВАРИНИ</a:t>
          </a:r>
          <a:endParaRPr lang="ru-RU" sz="4800" kern="1200" dirty="0"/>
        </a:p>
      </dsp:txBody>
      <dsp:txXfrm>
        <a:off x="2656081" y="305616"/>
        <a:ext cx="2741778" cy="1127938"/>
      </dsp:txXfrm>
    </dsp:sp>
    <dsp:sp modelId="{C88371D7-00A1-4904-891B-2CF24AC6B534}">
      <dsp:nvSpPr>
        <dsp:cNvPr id="0" name=""/>
        <dsp:cNvSpPr/>
      </dsp:nvSpPr>
      <dsp:spPr>
        <a:xfrm rot="4150245">
          <a:off x="4236079" y="1812069"/>
          <a:ext cx="519315" cy="57931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/>
        </a:p>
      </dsp:txBody>
      <dsp:txXfrm>
        <a:off x="4286277" y="1855127"/>
        <a:ext cx="363521" cy="347590"/>
      </dsp:txXfrm>
    </dsp:sp>
    <dsp:sp modelId="{C147136B-8BE2-42F3-A787-9D0DBD4F8C55}">
      <dsp:nvSpPr>
        <dsp:cNvPr id="0" name=""/>
        <dsp:cNvSpPr/>
      </dsp:nvSpPr>
      <dsp:spPr>
        <a:xfrm>
          <a:off x="4104458" y="2520279"/>
          <a:ext cx="1749270" cy="1703878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000" kern="1200" dirty="0" smtClean="0"/>
            <a:t>ЗВІРІ</a:t>
          </a:r>
          <a:endParaRPr lang="ru-RU" sz="4000" kern="1200" dirty="0"/>
        </a:p>
      </dsp:txBody>
      <dsp:txXfrm>
        <a:off x="4360633" y="2769806"/>
        <a:ext cx="1236920" cy="1204824"/>
      </dsp:txXfrm>
    </dsp:sp>
    <dsp:sp modelId="{B5C30A1F-2D98-4942-A009-D03DBBB164CF}">
      <dsp:nvSpPr>
        <dsp:cNvPr id="0" name=""/>
        <dsp:cNvSpPr/>
      </dsp:nvSpPr>
      <dsp:spPr>
        <a:xfrm rot="8386003">
          <a:off x="2012767" y="1872392"/>
          <a:ext cx="973152" cy="57931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/>
        </a:p>
      </dsp:txBody>
      <dsp:txXfrm rot="10800000">
        <a:off x="2166004" y="1932129"/>
        <a:ext cx="799357" cy="347590"/>
      </dsp:txXfrm>
    </dsp:sp>
    <dsp:sp modelId="{CE91F98E-F94F-4949-AAFC-0323D5EDFCAA}">
      <dsp:nvSpPr>
        <dsp:cNvPr id="0" name=""/>
        <dsp:cNvSpPr/>
      </dsp:nvSpPr>
      <dsp:spPr>
        <a:xfrm>
          <a:off x="72016" y="2520287"/>
          <a:ext cx="1993930" cy="1703878"/>
        </a:xfrm>
        <a:prstGeom prst="ellipse">
          <a:avLst/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kern="1200" dirty="0" smtClean="0"/>
            <a:t>ПТАХИ</a:t>
          </a:r>
          <a:endParaRPr lang="ru-RU" sz="3600" kern="1200" dirty="0"/>
        </a:p>
      </dsp:txBody>
      <dsp:txXfrm>
        <a:off x="364020" y="2769814"/>
        <a:ext cx="1409922" cy="1204824"/>
      </dsp:txXfrm>
    </dsp:sp>
    <dsp:sp modelId="{5976CA4F-13CC-4597-B09E-9BFF5F0D2C6D}">
      <dsp:nvSpPr>
        <dsp:cNvPr id="0" name=""/>
        <dsp:cNvSpPr/>
      </dsp:nvSpPr>
      <dsp:spPr>
        <a:xfrm rot="2225568">
          <a:off x="5185107" y="1836306"/>
          <a:ext cx="1007058" cy="57931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/>
        </a:p>
      </dsp:txBody>
      <dsp:txXfrm>
        <a:off x="5202690" y="1899761"/>
        <a:ext cx="833263" cy="347590"/>
      </dsp:txXfrm>
    </dsp:sp>
    <dsp:sp modelId="{014F093F-EB13-4B02-AF1C-8C822302DFB7}">
      <dsp:nvSpPr>
        <dsp:cNvPr id="0" name=""/>
        <dsp:cNvSpPr/>
      </dsp:nvSpPr>
      <dsp:spPr>
        <a:xfrm>
          <a:off x="5976654" y="2520288"/>
          <a:ext cx="2720532" cy="1703878"/>
        </a:xfrm>
        <a:prstGeom prst="ellipse">
          <a:avLst/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kern="1200" dirty="0" smtClean="0"/>
            <a:t>КОМАХИ</a:t>
          </a:r>
          <a:endParaRPr lang="ru-RU" sz="3600" kern="1200" dirty="0"/>
        </a:p>
      </dsp:txBody>
      <dsp:txXfrm>
        <a:off x="6375067" y="2769815"/>
        <a:ext cx="1923706" cy="1204824"/>
      </dsp:txXfrm>
    </dsp:sp>
    <dsp:sp modelId="{2C42EBB9-9CDA-47F2-BEE3-2741FBAA2FBD}">
      <dsp:nvSpPr>
        <dsp:cNvPr id="0" name=""/>
        <dsp:cNvSpPr/>
      </dsp:nvSpPr>
      <dsp:spPr>
        <a:xfrm rot="6633415">
          <a:off x="3305413" y="1812534"/>
          <a:ext cx="518614" cy="57931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/>
        </a:p>
      </dsp:txBody>
      <dsp:txXfrm rot="10800000">
        <a:off x="3410521" y="1855559"/>
        <a:ext cx="363030" cy="347590"/>
      </dsp:txXfrm>
    </dsp:sp>
    <dsp:sp modelId="{C299E196-46C0-4BD5-818F-AE820296F6DC}">
      <dsp:nvSpPr>
        <dsp:cNvPr id="0" name=""/>
        <dsp:cNvSpPr/>
      </dsp:nvSpPr>
      <dsp:spPr>
        <a:xfrm>
          <a:off x="2232256" y="2520281"/>
          <a:ext cx="1712364" cy="1703878"/>
        </a:xfrm>
        <a:prstGeom prst="ellipse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kern="1200" dirty="0" smtClean="0"/>
            <a:t>РИБИ</a:t>
          </a:r>
          <a:endParaRPr lang="ru-RU" sz="3600" kern="1200" dirty="0"/>
        </a:p>
      </dsp:txBody>
      <dsp:txXfrm>
        <a:off x="2483026" y="2769808"/>
        <a:ext cx="1210824" cy="120482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5648B1-9F8C-4FDA-BB08-D759FC9780B3}">
      <dsp:nvSpPr>
        <dsp:cNvPr id="0" name=""/>
        <dsp:cNvSpPr/>
      </dsp:nvSpPr>
      <dsp:spPr>
        <a:xfrm rot="10800000">
          <a:off x="2091959" y="71430"/>
          <a:ext cx="5602582" cy="2585829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0825" tIns="198120" rIns="369824" bIns="198120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5200" kern="1200" dirty="0" smtClean="0"/>
            <a:t>земноводні</a:t>
          </a:r>
          <a:endParaRPr lang="ru-RU" sz="5200" kern="1200" dirty="0"/>
        </a:p>
      </dsp:txBody>
      <dsp:txXfrm rot="10800000">
        <a:off x="2738416" y="71430"/>
        <a:ext cx="4956125" cy="2585829"/>
      </dsp:txXfrm>
    </dsp:sp>
    <dsp:sp modelId="{B45FD400-3D06-4B7A-BEDD-B09BAEBEB27E}">
      <dsp:nvSpPr>
        <dsp:cNvPr id="0" name=""/>
        <dsp:cNvSpPr/>
      </dsp:nvSpPr>
      <dsp:spPr>
        <a:xfrm>
          <a:off x="730394" y="2780"/>
          <a:ext cx="2723130" cy="2723130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CA9972-1A32-4FD2-9CBE-D890BC23DF3E}">
      <dsp:nvSpPr>
        <dsp:cNvPr id="0" name=""/>
        <dsp:cNvSpPr/>
      </dsp:nvSpPr>
      <dsp:spPr>
        <a:xfrm rot="10800000">
          <a:off x="2091959" y="3538785"/>
          <a:ext cx="5602582" cy="272313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0825" tIns="198120" rIns="369824" bIns="198120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5200" kern="1200" dirty="0" smtClean="0"/>
            <a:t>плазуни</a:t>
          </a:r>
          <a:endParaRPr lang="ru-RU" sz="5200" kern="1200" dirty="0"/>
        </a:p>
      </dsp:txBody>
      <dsp:txXfrm rot="10800000">
        <a:off x="2772741" y="3538785"/>
        <a:ext cx="4921800" cy="2723130"/>
      </dsp:txXfrm>
    </dsp:sp>
    <dsp:sp modelId="{F68D2C65-274B-4298-B914-1A28C1295B1D}">
      <dsp:nvSpPr>
        <dsp:cNvPr id="0" name=""/>
        <dsp:cNvSpPr/>
      </dsp:nvSpPr>
      <dsp:spPr>
        <a:xfrm>
          <a:off x="730394" y="3538785"/>
          <a:ext cx="2723130" cy="2723130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006BE2-FAFF-4E97-A588-CBE71313915B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0E8631-7309-4241-B259-3C0C7A66CE8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90524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495F7B-E7D7-4B67-924E-943DEC203656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82E928-BF46-4E86-A89A-E703487562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83586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ECD9E-DD7D-4349-9531-408CC1E018A3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41544-F62E-4A0E-94A8-2BB554DDDF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5258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ECD9E-DD7D-4349-9531-408CC1E018A3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41544-F62E-4A0E-94A8-2BB554DDDF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654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ECD9E-DD7D-4349-9531-408CC1E018A3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41544-F62E-4A0E-94A8-2BB554DDDF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5070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ECD9E-DD7D-4349-9531-408CC1E018A3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41544-F62E-4A0E-94A8-2BB554DDDF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2178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ECD9E-DD7D-4349-9531-408CC1E018A3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41544-F62E-4A0E-94A8-2BB554DDDF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4127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ECD9E-DD7D-4349-9531-408CC1E018A3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41544-F62E-4A0E-94A8-2BB554DDDF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6308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ECD9E-DD7D-4349-9531-408CC1E018A3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41544-F62E-4A0E-94A8-2BB554DDDF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9140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ECD9E-DD7D-4349-9531-408CC1E018A3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41544-F62E-4A0E-94A8-2BB554DDDF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7177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ECD9E-DD7D-4349-9531-408CC1E018A3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41544-F62E-4A0E-94A8-2BB554DDDF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1995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ECD9E-DD7D-4349-9531-408CC1E018A3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41544-F62E-4A0E-94A8-2BB554DDDF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0521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ECD9E-DD7D-4349-9531-408CC1E018A3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41544-F62E-4A0E-94A8-2BB554DDDF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8356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FECD9E-DD7D-4349-9531-408CC1E018A3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841544-F62E-4A0E-94A8-2BB554DDDF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07083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34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10" Type="http://schemas.openxmlformats.org/officeDocument/2006/relationships/image" Target="../media/image37.pn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3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7" Type="http://schemas.openxmlformats.org/officeDocument/2006/relationships/image" Target="../media/image54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Рисунок 7"/>
          <p:cNvSpPr>
            <a:spLocks noGrp="1"/>
          </p:cNvSpPr>
          <p:nvPr>
            <p:ph type="pic" idx="1"/>
          </p:nvPr>
        </p:nvSpPr>
        <p:spPr>
          <a:xfrm>
            <a:off x="285720" y="0"/>
            <a:ext cx="8424936" cy="4500570"/>
          </a:xfrm>
        </p:spPr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357158" y="4572008"/>
            <a:ext cx="8572560" cy="1143008"/>
          </a:xfrm>
        </p:spPr>
        <p:txBody>
          <a:bodyPr>
            <a:noAutofit/>
          </a:bodyPr>
          <a:lstStyle/>
          <a:p>
            <a:pPr algn="ctr"/>
            <a:r>
              <a:rPr lang="uk-UA" sz="4000" dirty="0" smtClean="0"/>
              <a:t>Різноманітність організмів: рослини, тварини, гриби, бактерії</a:t>
            </a:r>
            <a:endParaRPr lang="ru-RU" sz="4000" dirty="0"/>
          </a:p>
        </p:txBody>
      </p:sp>
      <p:sp>
        <p:nvSpPr>
          <p:cNvPr id="9" name="Текст 8"/>
          <p:cNvSpPr>
            <a:spLocks noGrp="1"/>
          </p:cNvSpPr>
          <p:nvPr>
            <p:ph type="body" sz="half" idx="2"/>
          </p:nvPr>
        </p:nvSpPr>
        <p:spPr>
          <a:xfrm>
            <a:off x="1000100" y="5643578"/>
            <a:ext cx="7358114" cy="1214422"/>
          </a:xfrm>
        </p:spPr>
        <p:txBody>
          <a:bodyPr>
            <a:noAutofit/>
          </a:bodyPr>
          <a:lstStyle/>
          <a:p>
            <a:pPr algn="ctr"/>
            <a:r>
              <a:rPr lang="uk-UA" sz="2400" dirty="0" smtClean="0"/>
              <a:t>Виконала: </a:t>
            </a:r>
            <a:r>
              <a:rPr lang="uk-UA" sz="2400" dirty="0" err="1" smtClean="0"/>
              <a:t>Копин</a:t>
            </a:r>
            <a:r>
              <a:rPr lang="uk-UA" sz="2400" dirty="0" smtClean="0"/>
              <a:t> Світлана Василівна, </a:t>
            </a:r>
            <a:r>
              <a:rPr lang="uk-UA" sz="2400" dirty="0" smtClean="0"/>
              <a:t>вчитель біології та хімії </a:t>
            </a:r>
            <a:r>
              <a:rPr lang="uk-UA" sz="2400" dirty="0" err="1" smtClean="0"/>
              <a:t>Обавської</a:t>
            </a:r>
            <a:r>
              <a:rPr lang="uk-UA" sz="2400" dirty="0" smtClean="0"/>
              <a:t> гімназії</a:t>
            </a:r>
            <a:endParaRPr lang="ru-RU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6" y="0"/>
            <a:ext cx="2364655" cy="1818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48" y="1643050"/>
            <a:ext cx="2808312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26" y="0"/>
            <a:ext cx="2747912" cy="18256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884" y="0"/>
            <a:ext cx="2880320" cy="1788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9058" y="1714488"/>
            <a:ext cx="1440412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884" y="3071810"/>
            <a:ext cx="1940283" cy="1353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48" y="3143248"/>
            <a:ext cx="1076325" cy="1307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18" y="3000372"/>
            <a:ext cx="2158641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132" y="1785926"/>
            <a:ext cx="2880319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0162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 smtClean="0"/>
              <a:t>Актуалізація опорних знань.</a:t>
            </a:r>
            <a:r>
              <a:rPr lang="uk-UA" dirty="0" smtClean="0"/>
              <a:t>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214422"/>
            <a:ext cx="6429420" cy="4911741"/>
          </a:xfrm>
        </p:spPr>
        <p:txBody>
          <a:bodyPr>
            <a:normAutofit fontScale="92500" lnSpcReduction="10000"/>
          </a:bodyPr>
          <a:lstStyle/>
          <a:p>
            <a:r>
              <a:rPr lang="uk-UA" sz="3600" dirty="0" smtClean="0"/>
              <a:t>1. За всієї своєї несхожості організми мають багато спільного. З чого складаються живі організми?</a:t>
            </a:r>
            <a:br>
              <a:rPr lang="uk-UA" sz="3600" dirty="0" smtClean="0"/>
            </a:br>
            <a:r>
              <a:rPr lang="uk-UA" sz="3600" dirty="0" smtClean="0"/>
              <a:t>2. Що таке клітина?</a:t>
            </a:r>
            <a:br>
              <a:rPr lang="uk-UA" sz="3600" dirty="0" smtClean="0"/>
            </a:br>
            <a:r>
              <a:rPr lang="uk-UA" sz="3600" dirty="0" smtClean="0"/>
              <a:t>3. Назви основні частини клітини.</a:t>
            </a:r>
            <a:br>
              <a:rPr lang="uk-UA" sz="3600" dirty="0" smtClean="0"/>
            </a:br>
            <a:r>
              <a:rPr lang="uk-UA" sz="3600" dirty="0" smtClean="0"/>
              <a:t>4. Назви приклади одноклітинних і багатоклітинних організмів.</a:t>
            </a:r>
            <a:endParaRPr lang="ru-RU" sz="3600" dirty="0" smtClean="0"/>
          </a:p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2400" dirty="0" smtClean="0">
                <a:solidFill>
                  <a:srgbClr val="FF0000"/>
                </a:solidFill>
              </a:rPr>
              <a:t>Дім з усіх сторін відкритий,</a:t>
            </a:r>
            <a:br>
              <a:rPr lang="uk-UA" sz="2400" dirty="0" smtClean="0">
                <a:solidFill>
                  <a:srgbClr val="FF0000"/>
                </a:solidFill>
              </a:rPr>
            </a:br>
            <a:r>
              <a:rPr lang="uk-UA" sz="2400" dirty="0" smtClean="0">
                <a:solidFill>
                  <a:srgbClr val="FF0000"/>
                </a:solidFill>
              </a:rPr>
              <a:t>Він різьбленим дахом вкритий.</a:t>
            </a:r>
            <a:br>
              <a:rPr lang="uk-UA" sz="2400" dirty="0" smtClean="0">
                <a:solidFill>
                  <a:srgbClr val="FF0000"/>
                </a:solidFill>
              </a:rPr>
            </a:br>
            <a:r>
              <a:rPr lang="uk-UA" sz="2400" dirty="0" smtClean="0">
                <a:solidFill>
                  <a:srgbClr val="FF0000"/>
                </a:solidFill>
              </a:rPr>
              <a:t>Ти заходь в зелений дім – </a:t>
            </a:r>
            <a:br>
              <a:rPr lang="uk-UA" sz="2400" dirty="0" smtClean="0">
                <a:solidFill>
                  <a:srgbClr val="FF0000"/>
                </a:solidFill>
              </a:rPr>
            </a:br>
            <a:r>
              <a:rPr lang="uk-UA" sz="2400" dirty="0" smtClean="0">
                <a:solidFill>
                  <a:srgbClr val="FF0000"/>
                </a:solidFill>
              </a:rPr>
              <a:t>Чудеса побачиш в нім!</a:t>
            </a: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4" name="Spokoynaya-muzyka-Bez-slov(muzofon.com)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4200525" y="3571875"/>
            <a:ext cx="609600" cy="609600"/>
          </a:xfrm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07" y="1657121"/>
            <a:ext cx="8280920" cy="509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71600" y="5805264"/>
            <a:ext cx="74168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800" dirty="0" smtClean="0">
                <a:solidFill>
                  <a:srgbClr val="FFFF00"/>
                </a:solidFill>
              </a:rPr>
              <a:t>Які рослини ростуть у лісі?</a:t>
            </a:r>
            <a:endParaRPr lang="ru-RU" sz="4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970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910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955245993"/>
              </p:ext>
            </p:extLst>
          </p:nvPr>
        </p:nvGraphicFramePr>
        <p:xfrm>
          <a:off x="539552" y="260648"/>
          <a:ext cx="7958694" cy="61092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9889" y="4869160"/>
            <a:ext cx="2380145" cy="161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8930" y="271242"/>
            <a:ext cx="2841104" cy="2221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8930" y="2708920"/>
            <a:ext cx="2841104" cy="187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12735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sz="3600" dirty="0" smtClean="0">
                <a:solidFill>
                  <a:srgbClr val="FF0000"/>
                </a:solidFill>
              </a:rPr>
              <a:t>Дерево</a:t>
            </a:r>
            <a:r>
              <a:rPr lang="uk-UA" sz="3600" dirty="0" smtClean="0">
                <a:solidFill>
                  <a:srgbClr val="002060"/>
                </a:solidFill>
              </a:rPr>
              <a:t> характерне тим, що воно має єдиний стовбур, який росте у довжину та ширину активніше, ніж гілки, які складають крону</a:t>
            </a:r>
            <a:r>
              <a:rPr lang="uk-UA" dirty="0" smtClean="0"/>
              <a:t>.</a:t>
            </a:r>
            <a:endParaRPr lang="ru-RU" dirty="0"/>
          </a:p>
        </p:txBody>
      </p:sp>
      <p:pic>
        <p:nvPicPr>
          <p:cNvPr id="4" name="Spokoynaya-muzyka-Bez-slov(muzofon.com)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852936"/>
            <a:ext cx="4286250" cy="320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00808"/>
            <a:ext cx="4895850" cy="328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6695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Autofit/>
          </a:bodyPr>
          <a:lstStyle/>
          <a:p>
            <a:r>
              <a:rPr lang="uk-UA" sz="3600" dirty="0" smtClean="0">
                <a:solidFill>
                  <a:srgbClr val="FF0000"/>
                </a:solidFill>
              </a:rPr>
              <a:t>Кущі </a:t>
            </a:r>
            <a:r>
              <a:rPr lang="uk-UA" sz="3600" dirty="0" smtClean="0">
                <a:solidFill>
                  <a:schemeClr val="bg1"/>
                </a:solidFill>
              </a:rPr>
              <a:t>характерні тим, що у них формується не один стовбур, а декілька чи багато. </a:t>
            </a:r>
            <a:endParaRPr lang="ru-RU" sz="3600" dirty="0">
              <a:solidFill>
                <a:schemeClr val="bg1"/>
              </a:solidFill>
            </a:endParaRPr>
          </a:p>
        </p:txBody>
      </p:sp>
      <p:pic>
        <p:nvPicPr>
          <p:cNvPr id="4" name="Spokoynaya-muzyka-Bez-slov(muzofon.com)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986" y="1669763"/>
            <a:ext cx="3946944" cy="4279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930" y="2564904"/>
            <a:ext cx="4090190" cy="2957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9175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910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3008313" cy="1162050"/>
          </a:xfrm>
        </p:spPr>
        <p:txBody>
          <a:bodyPr>
            <a:normAutofit/>
          </a:bodyPr>
          <a:lstStyle/>
          <a:p>
            <a:r>
              <a:rPr lang="uk-UA" sz="4800" dirty="0" smtClean="0"/>
              <a:t>Соняшник</a:t>
            </a: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07904" y="260648"/>
            <a:ext cx="4978896" cy="586551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На </a:t>
            </a:r>
            <a:r>
              <a:rPr lang="ru-RU" sz="2800" dirty="0" err="1" smtClean="0"/>
              <a:t>городі</a:t>
            </a:r>
            <a:r>
              <a:rPr lang="ru-RU" sz="2800" dirty="0" smtClean="0"/>
              <a:t> нога </a:t>
            </a:r>
            <a:r>
              <a:rPr lang="ru-RU" sz="2800" dirty="0" err="1" smtClean="0"/>
              <a:t>стоїть</a:t>
            </a:r>
            <a:r>
              <a:rPr lang="ru-RU" sz="2800" dirty="0" smtClean="0"/>
              <a:t>,</a:t>
            </a:r>
          </a:p>
          <a:p>
            <a:r>
              <a:rPr lang="ru-RU" sz="2800" dirty="0" smtClean="0"/>
              <a:t>На </a:t>
            </a:r>
            <a:r>
              <a:rPr lang="ru-RU" sz="2800" dirty="0" err="1" smtClean="0"/>
              <a:t>нозі</a:t>
            </a:r>
            <a:r>
              <a:rPr lang="ru-RU" sz="2800" dirty="0" smtClean="0"/>
              <a:t> голова </a:t>
            </a:r>
            <a:r>
              <a:rPr lang="ru-RU" sz="2800" dirty="0" err="1" smtClean="0"/>
              <a:t>висить</a:t>
            </a:r>
            <a:r>
              <a:rPr lang="ru-RU" sz="2800" dirty="0" smtClean="0"/>
              <a:t>.</a:t>
            </a:r>
          </a:p>
          <a:p>
            <a:r>
              <a:rPr lang="ru-RU" sz="2800" dirty="0" err="1" smtClean="0"/>
              <a:t>Куди</a:t>
            </a:r>
            <a:r>
              <a:rPr lang="ru-RU" sz="2800" dirty="0" smtClean="0"/>
              <a:t> </a:t>
            </a:r>
            <a:r>
              <a:rPr lang="ru-RU" sz="2800" dirty="0" err="1" smtClean="0"/>
              <a:t>сонце</a:t>
            </a:r>
            <a:r>
              <a:rPr lang="ru-RU" sz="2800" dirty="0" smtClean="0"/>
              <a:t> </a:t>
            </a:r>
            <a:r>
              <a:rPr lang="ru-RU" sz="2800" dirty="0" err="1" smtClean="0"/>
              <a:t>повертається</a:t>
            </a:r>
            <a:r>
              <a:rPr lang="ru-RU" sz="2800" dirty="0" smtClean="0"/>
              <a:t>,</a:t>
            </a:r>
          </a:p>
          <a:p>
            <a:r>
              <a:rPr lang="ru-RU" sz="2800" dirty="0" err="1" smtClean="0"/>
              <a:t>Туди</a:t>
            </a:r>
            <a:r>
              <a:rPr lang="ru-RU" sz="2800" dirty="0" smtClean="0"/>
              <a:t> голова </a:t>
            </a:r>
            <a:r>
              <a:rPr lang="ru-RU" sz="2800" dirty="0" err="1" smtClean="0"/>
              <a:t>нахиляється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32656"/>
            <a:ext cx="428625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1146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96136" y="4005064"/>
            <a:ext cx="3096344" cy="566738"/>
          </a:xfrm>
        </p:spPr>
        <p:txBody>
          <a:bodyPr>
            <a:noAutofit/>
          </a:bodyPr>
          <a:lstStyle/>
          <a:p>
            <a:r>
              <a:rPr lang="uk-UA" sz="4800" dirty="0" smtClean="0">
                <a:solidFill>
                  <a:srgbClr val="FFFF00"/>
                </a:solidFill>
              </a:rPr>
              <a:t>Кульбаба</a:t>
            </a:r>
            <a:endParaRPr lang="ru-RU" sz="4800" dirty="0">
              <a:solidFill>
                <a:srgbClr val="FFFF00"/>
              </a:solidFill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51520" y="476672"/>
            <a:ext cx="5486400" cy="4114800"/>
          </a:xfrm>
        </p:spPr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915816" y="4444879"/>
            <a:ext cx="5616624" cy="2448272"/>
          </a:xfrm>
        </p:spPr>
        <p:txBody>
          <a:bodyPr>
            <a:noAutofit/>
          </a:bodyPr>
          <a:lstStyle/>
          <a:p>
            <a:r>
              <a:rPr lang="ru-RU" sz="2800" dirty="0" smtClean="0"/>
              <a:t>Сонечко в </a:t>
            </a:r>
            <a:r>
              <a:rPr lang="ru-RU" sz="2800" dirty="0" err="1" smtClean="0"/>
              <a:t>траві</a:t>
            </a:r>
            <a:r>
              <a:rPr lang="ru-RU" sz="2800" dirty="0" smtClean="0"/>
              <a:t>  </a:t>
            </a:r>
            <a:r>
              <a:rPr lang="ru-RU" sz="2800" dirty="0" err="1" smtClean="0"/>
              <a:t>зійшло</a:t>
            </a:r>
            <a:r>
              <a:rPr lang="ru-RU" sz="2800" dirty="0" smtClean="0"/>
              <a:t> ,</a:t>
            </a:r>
          </a:p>
          <a:p>
            <a:r>
              <a:rPr lang="ru-RU" sz="2800" dirty="0" err="1" smtClean="0"/>
              <a:t>Усміхнулось</a:t>
            </a:r>
            <a:r>
              <a:rPr lang="ru-RU" sz="2800" dirty="0" smtClean="0"/>
              <a:t>, </a:t>
            </a:r>
            <a:r>
              <a:rPr lang="ru-RU" sz="2800" dirty="0" err="1" smtClean="0"/>
              <a:t>розцвіло</a:t>
            </a:r>
            <a:r>
              <a:rPr lang="ru-RU" sz="2800" dirty="0" smtClean="0"/>
              <a:t>,</a:t>
            </a:r>
          </a:p>
          <a:p>
            <a:r>
              <a:rPr lang="ru-RU" sz="2800" dirty="0" err="1" smtClean="0"/>
              <a:t>Згодом</a:t>
            </a:r>
            <a:r>
              <a:rPr lang="ru-RU" sz="2800" dirty="0" smtClean="0"/>
              <a:t> стало </a:t>
            </a:r>
            <a:r>
              <a:rPr lang="ru-RU" sz="2800" dirty="0" err="1" smtClean="0"/>
              <a:t>біле-біле</a:t>
            </a:r>
            <a:endParaRPr lang="ru-RU" sz="2800" dirty="0" smtClean="0"/>
          </a:p>
          <a:p>
            <a:r>
              <a:rPr lang="ru-RU" sz="2800" dirty="0" smtClean="0"/>
              <a:t>І за </a:t>
            </a:r>
            <a:r>
              <a:rPr lang="ru-RU" sz="2800" dirty="0" err="1" smtClean="0"/>
              <a:t>вітром</a:t>
            </a:r>
            <a:r>
              <a:rPr lang="ru-RU" sz="2800" dirty="0" smtClean="0"/>
              <a:t> </a:t>
            </a:r>
            <a:r>
              <a:rPr lang="ru-RU" sz="2800" dirty="0" err="1" smtClean="0"/>
              <a:t>полетіло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3240360" cy="280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132856"/>
            <a:ext cx="3096344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4834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3600" dirty="0" smtClean="0">
                <a:solidFill>
                  <a:srgbClr val="FF0000"/>
                </a:solidFill>
              </a:rPr>
              <a:t>Трав</a:t>
            </a:r>
            <a:r>
              <a:rPr lang="uk-UA" sz="3600" dirty="0" smtClean="0">
                <a:solidFill>
                  <a:srgbClr val="FF0000"/>
                </a:solidFill>
                <a:latin typeface="Calibri"/>
              </a:rPr>
              <a:t>′</a:t>
            </a:r>
            <a:r>
              <a:rPr lang="uk-UA" sz="3600" dirty="0" smtClean="0">
                <a:solidFill>
                  <a:srgbClr val="FF0000"/>
                </a:solidFill>
              </a:rPr>
              <a:t>янисті рослини(трави)</a:t>
            </a:r>
            <a:r>
              <a:rPr lang="uk-UA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uk-UA" sz="3600" dirty="0" smtClean="0">
                <a:solidFill>
                  <a:schemeClr val="bg1"/>
                </a:solidFill>
              </a:rPr>
              <a:t>характерні тим, що у них тонке стебло та не дуже міцне коріння. </a:t>
            </a:r>
            <a:endParaRPr lang="ru-RU" sz="3600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700808"/>
            <a:ext cx="2952328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789040"/>
            <a:ext cx="2769096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00808"/>
            <a:ext cx="2769096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789040"/>
            <a:ext cx="2952328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204864"/>
            <a:ext cx="3744416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3124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6600" dirty="0" smtClean="0">
                <a:solidFill>
                  <a:schemeClr val="bg1"/>
                </a:solidFill>
              </a:rPr>
              <a:t>ТВАРИНИ</a:t>
            </a:r>
            <a:endParaRPr lang="ru-RU" sz="6600" dirty="0">
              <a:solidFill>
                <a:schemeClr val="bg1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9514663"/>
              </p:ext>
            </p:extLst>
          </p:nvPr>
        </p:nvGraphicFramePr>
        <p:xfrm>
          <a:off x="2339748" y="1412779"/>
          <a:ext cx="4536504" cy="4053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56"/>
                <a:gridCol w="504056"/>
                <a:gridCol w="504056"/>
                <a:gridCol w="504056"/>
                <a:gridCol w="504060"/>
                <a:gridCol w="504052"/>
                <a:gridCol w="504060"/>
                <a:gridCol w="504052"/>
                <a:gridCol w="504056"/>
              </a:tblGrid>
              <a:tr h="56577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3200" dirty="0" smtClean="0"/>
                        <a:t>к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3200" dirty="0" smtClean="0"/>
                        <a:t>і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3200" dirty="0" smtClean="0">
                          <a:solidFill>
                            <a:srgbClr val="FF0000"/>
                          </a:solidFill>
                        </a:rPr>
                        <a:t>т</a:t>
                      </a:r>
                      <a:endParaRPr lang="ru-RU" sz="3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56577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3200" dirty="0" smtClean="0">
                          <a:solidFill>
                            <a:srgbClr val="FF0000"/>
                          </a:solidFill>
                        </a:rPr>
                        <a:t>в</a:t>
                      </a:r>
                      <a:endParaRPr lang="ru-RU" sz="3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3200" dirty="0" smtClean="0"/>
                        <a:t>о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3200" dirty="0" smtClean="0"/>
                        <a:t>в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3200" dirty="0" smtClean="0"/>
                        <a:t>к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56577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3200" dirty="0" smtClean="0"/>
                        <a:t>ї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3200" dirty="0" smtClean="0"/>
                        <a:t>ж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3200" dirty="0" smtClean="0">
                          <a:solidFill>
                            <a:srgbClr val="FF0000"/>
                          </a:solidFill>
                        </a:rPr>
                        <a:t>а</a:t>
                      </a:r>
                      <a:endParaRPr lang="ru-RU" sz="3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3200" dirty="0" smtClean="0"/>
                        <a:t>к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65777">
                <a:tc>
                  <a:txBody>
                    <a:bodyPr/>
                    <a:lstStyle/>
                    <a:p>
                      <a:r>
                        <a:rPr lang="uk-UA" sz="3200" dirty="0" smtClean="0"/>
                        <a:t>б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3200" dirty="0" smtClean="0"/>
                        <a:t>о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3200" dirty="0" smtClean="0"/>
                        <a:t>б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3200" dirty="0" smtClean="0"/>
                        <a:t>е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3200" dirty="0" smtClean="0">
                          <a:solidFill>
                            <a:srgbClr val="FF0000"/>
                          </a:solidFill>
                        </a:rPr>
                        <a:t>р</a:t>
                      </a:r>
                      <a:endParaRPr lang="ru-RU" sz="3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6577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3200" dirty="0" smtClean="0"/>
                        <a:t>л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3200" dirty="0" smtClean="0">
                          <a:solidFill>
                            <a:srgbClr val="FF0000"/>
                          </a:solidFill>
                        </a:rPr>
                        <a:t>и</a:t>
                      </a:r>
                      <a:endParaRPr lang="ru-RU" sz="3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3200" dirty="0" smtClean="0"/>
                        <a:t>с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3200" dirty="0" smtClean="0"/>
                        <a:t>и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3200" dirty="0" smtClean="0"/>
                        <a:t>ц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3200" dirty="0" smtClean="0"/>
                        <a:t>я</a:t>
                      </a:r>
                      <a:endParaRPr lang="ru-RU" sz="3200" dirty="0"/>
                    </a:p>
                  </a:txBody>
                  <a:tcPr/>
                </a:tc>
              </a:tr>
              <a:tr h="56577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3200" dirty="0" smtClean="0"/>
                        <a:t>с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3200" dirty="0" smtClean="0"/>
                        <a:t>л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3200" dirty="0" smtClean="0"/>
                        <a:t>о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3200" dirty="0" smtClean="0">
                          <a:solidFill>
                            <a:srgbClr val="FF0000"/>
                          </a:solidFill>
                        </a:rPr>
                        <a:t>н</a:t>
                      </a:r>
                      <a:endParaRPr lang="ru-RU" sz="3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6577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3200" dirty="0" smtClean="0"/>
                        <a:t>т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3200" dirty="0" smtClean="0">
                          <a:solidFill>
                            <a:srgbClr val="FF0000"/>
                          </a:solidFill>
                        </a:rPr>
                        <a:t>и</a:t>
                      </a:r>
                      <a:endParaRPr lang="ru-RU" sz="3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3200" dirty="0" smtClean="0"/>
                        <a:t>г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3200" dirty="0" smtClean="0"/>
                        <a:t>р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340768"/>
            <a:ext cx="190500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996952"/>
            <a:ext cx="190500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14875"/>
            <a:ext cx="190500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1285875"/>
            <a:ext cx="22669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8025" y="2996952"/>
            <a:ext cx="190500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8025" y="4714875"/>
            <a:ext cx="19621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http://im0-tub-ua.yandex.net/i?id=51684369-68-72&amp;n=2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4380" y="5429250"/>
            <a:ext cx="2181225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8293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053585608"/>
              </p:ext>
            </p:extLst>
          </p:nvPr>
        </p:nvGraphicFramePr>
        <p:xfrm>
          <a:off x="179512" y="188640"/>
          <a:ext cx="8712968" cy="6480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653136"/>
            <a:ext cx="1512168" cy="20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4653136"/>
            <a:ext cx="2016224" cy="20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538" y="4653136"/>
            <a:ext cx="1591181" cy="20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653136"/>
            <a:ext cx="2265040" cy="20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5826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373616" cy="1403648"/>
          </a:xfrm>
        </p:spPr>
        <p:txBody>
          <a:bodyPr>
            <a:noAutofit/>
          </a:bodyPr>
          <a:lstStyle/>
          <a:p>
            <a:r>
              <a:rPr lang="uk-UA" sz="3600" dirty="0" smtClean="0">
                <a:solidFill>
                  <a:srgbClr val="FF0000"/>
                </a:solidFill>
              </a:rPr>
              <a:t>Звірі</a:t>
            </a:r>
            <a:r>
              <a:rPr lang="uk-UA" sz="3600" dirty="0" smtClean="0"/>
              <a:t> </a:t>
            </a:r>
            <a:r>
              <a:rPr lang="uk-UA" sz="3600" dirty="0" smtClean="0">
                <a:solidFill>
                  <a:schemeClr val="bg1"/>
                </a:solidFill>
              </a:rPr>
              <a:t>характеризуються тим, що вони мають чотири лапи і їхнє тіло вкрито шерстю</a:t>
            </a:r>
            <a:endParaRPr lang="ru-RU" sz="3600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00808"/>
            <a:ext cx="3079948" cy="2004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700808"/>
            <a:ext cx="2808312" cy="2004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719068"/>
            <a:ext cx="3079948" cy="2446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719067"/>
            <a:ext cx="2808312" cy="2446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420888"/>
            <a:ext cx="3456384" cy="2521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8017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Autofit/>
          </a:bodyPr>
          <a:lstStyle/>
          <a:p>
            <a:r>
              <a:rPr lang="uk-UA" sz="3600" dirty="0" smtClean="0">
                <a:solidFill>
                  <a:srgbClr val="FF0000"/>
                </a:solidFill>
              </a:rPr>
              <a:t>Птахи</a:t>
            </a:r>
            <a:r>
              <a:rPr lang="uk-UA" sz="3600" dirty="0" smtClean="0"/>
              <a:t> </a:t>
            </a:r>
            <a:r>
              <a:rPr lang="uk-UA" sz="3600" dirty="0" smtClean="0">
                <a:solidFill>
                  <a:schemeClr val="bg1"/>
                </a:solidFill>
              </a:rPr>
              <a:t>характеризуються тим, що їхнє тіло вкрите пір</a:t>
            </a:r>
            <a:r>
              <a:rPr lang="uk-UA" sz="3600" dirty="0" smtClean="0">
                <a:solidFill>
                  <a:schemeClr val="bg1"/>
                </a:solidFill>
                <a:latin typeface="Calibri"/>
              </a:rPr>
              <a:t>′</a:t>
            </a:r>
            <a:r>
              <a:rPr lang="uk-UA" sz="3600" dirty="0" smtClean="0">
                <a:solidFill>
                  <a:schemeClr val="bg1"/>
                </a:solidFill>
              </a:rPr>
              <a:t>ям. Вони мають дві ноги і два крила</a:t>
            </a:r>
            <a:endParaRPr lang="ru-RU" sz="3600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628800"/>
            <a:ext cx="2520280" cy="20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628800"/>
            <a:ext cx="2913112" cy="20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645024"/>
            <a:ext cx="2520280" cy="2458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645023"/>
            <a:ext cx="2520280" cy="2547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628800"/>
            <a:ext cx="2520280" cy="20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645024"/>
            <a:ext cx="2913112" cy="2458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038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solidFill>
                  <a:srgbClr val="FF0000"/>
                </a:solidFill>
              </a:rPr>
              <a:t>Комахи</a:t>
            </a:r>
            <a:r>
              <a:rPr lang="uk-UA" dirty="0" smtClean="0"/>
              <a:t> </a:t>
            </a:r>
            <a:r>
              <a:rPr lang="uk-UA" dirty="0" smtClean="0">
                <a:solidFill>
                  <a:schemeClr val="bg1"/>
                </a:solidFill>
              </a:rPr>
              <a:t>характеризуються тим, що мають шість ніг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1643032"/>
            <a:ext cx="2808313" cy="2218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2006" y="1643031"/>
            <a:ext cx="2774449" cy="2229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2006" y="3941912"/>
            <a:ext cx="2774449" cy="22936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992818"/>
            <a:ext cx="2958788" cy="2137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643032"/>
            <a:ext cx="2592288" cy="2218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6332" y="3992818"/>
            <a:ext cx="2441812" cy="2137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2694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143000"/>
          </a:xfrm>
        </p:spPr>
        <p:txBody>
          <a:bodyPr>
            <a:noAutofit/>
          </a:bodyPr>
          <a:lstStyle/>
          <a:p>
            <a:r>
              <a:rPr lang="uk-UA" sz="3600" dirty="0" smtClean="0">
                <a:solidFill>
                  <a:srgbClr val="FF0000"/>
                </a:solidFill>
              </a:rPr>
              <a:t>Риби</a:t>
            </a:r>
            <a:r>
              <a:rPr lang="uk-UA" sz="3600" dirty="0" smtClean="0"/>
              <a:t> </a:t>
            </a:r>
            <a:r>
              <a:rPr lang="uk-UA" sz="3600" dirty="0" smtClean="0">
                <a:solidFill>
                  <a:schemeClr val="bg1"/>
                </a:solidFill>
              </a:rPr>
              <a:t>характеризуються тим, що живуть у воді, мають плавники, тіло вкрите лускою</a:t>
            </a:r>
            <a:endParaRPr lang="ru-RU" sz="3600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602" y="1700808"/>
            <a:ext cx="2489051" cy="194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700808"/>
            <a:ext cx="2952328" cy="194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602" y="3645025"/>
            <a:ext cx="2552700" cy="2464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4302" y="3645024"/>
            <a:ext cx="2655185" cy="24482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488" y="3645024"/>
            <a:ext cx="2956968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653" y="1700809"/>
            <a:ext cx="2808313" cy="194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3631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624992098"/>
              </p:ext>
            </p:extLst>
          </p:nvPr>
        </p:nvGraphicFramePr>
        <p:xfrm>
          <a:off x="395536" y="332656"/>
          <a:ext cx="8424936" cy="6264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02489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3200" dirty="0" smtClean="0">
                <a:solidFill>
                  <a:srgbClr val="FF0000"/>
                </a:solidFill>
              </a:rPr>
              <a:t>Земноводні</a:t>
            </a:r>
            <a:r>
              <a:rPr lang="uk-UA" sz="3200" dirty="0" smtClean="0"/>
              <a:t> </a:t>
            </a:r>
            <a:r>
              <a:rPr lang="uk-UA" sz="3200" dirty="0" smtClean="0">
                <a:solidFill>
                  <a:schemeClr val="bg1"/>
                </a:solidFill>
              </a:rPr>
              <a:t>характеризуються тим, що вони можуть знаходитися і на суші і у воді. У них чотири лапи, волога шкіра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991" y="1633791"/>
            <a:ext cx="2992244" cy="2397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4784" y="1633790"/>
            <a:ext cx="3065688" cy="2083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991" y="3945112"/>
            <a:ext cx="3053037" cy="2213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6473" y="2362871"/>
            <a:ext cx="3209703" cy="2407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7264" y="3684493"/>
            <a:ext cx="3113208" cy="24742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5776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1143000"/>
          </a:xfrm>
        </p:spPr>
        <p:txBody>
          <a:bodyPr>
            <a:noAutofit/>
          </a:bodyPr>
          <a:lstStyle/>
          <a:p>
            <a:r>
              <a:rPr lang="uk-UA" sz="3600" dirty="0" smtClean="0">
                <a:solidFill>
                  <a:srgbClr val="FF0000"/>
                </a:solidFill>
              </a:rPr>
              <a:t>Плазуни</a:t>
            </a:r>
            <a:r>
              <a:rPr lang="uk-UA" sz="3600" dirty="0" smtClean="0"/>
              <a:t> </a:t>
            </a:r>
            <a:r>
              <a:rPr lang="uk-UA" sz="3600" dirty="0" smtClean="0">
                <a:solidFill>
                  <a:schemeClr val="bg1"/>
                </a:solidFill>
              </a:rPr>
              <a:t>характеризуються тим, що їхнє тіло </a:t>
            </a:r>
            <a:r>
              <a:rPr lang="ru-RU" sz="3600" dirty="0" err="1" smtClean="0">
                <a:solidFill>
                  <a:schemeClr val="bg1"/>
                </a:solidFill>
              </a:rPr>
              <a:t>вкрите</a:t>
            </a:r>
            <a:r>
              <a:rPr lang="ru-RU" sz="3600" dirty="0" smtClean="0">
                <a:solidFill>
                  <a:schemeClr val="bg1"/>
                </a:solidFill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</a:rPr>
              <a:t>роговими</a:t>
            </a:r>
            <a:r>
              <a:rPr lang="ru-RU" sz="3600" dirty="0" smtClean="0">
                <a:solidFill>
                  <a:schemeClr val="bg1"/>
                </a:solidFill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</a:rPr>
              <a:t>лусками</a:t>
            </a:r>
            <a:r>
              <a:rPr lang="ru-RU" sz="3600" dirty="0" smtClean="0">
                <a:solidFill>
                  <a:schemeClr val="bg1"/>
                </a:solidFill>
              </a:rPr>
              <a:t>, щитками </a:t>
            </a:r>
            <a:r>
              <a:rPr lang="ru-RU" sz="3600" dirty="0" err="1" smtClean="0">
                <a:solidFill>
                  <a:schemeClr val="bg1"/>
                </a:solidFill>
              </a:rPr>
              <a:t>або</a:t>
            </a:r>
            <a:r>
              <a:rPr lang="ru-RU" sz="3600" dirty="0" smtClean="0">
                <a:solidFill>
                  <a:schemeClr val="bg1"/>
                </a:solidFill>
              </a:rPr>
              <a:t> пластинками</a:t>
            </a:r>
            <a:endParaRPr lang="ru-RU" sz="3600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28800"/>
            <a:ext cx="4032448" cy="2461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628800"/>
            <a:ext cx="4168295" cy="2395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9" y="4023846"/>
            <a:ext cx="4303522" cy="224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7011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764704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err="1" smtClean="0"/>
              <a:t>Довгі</a:t>
            </a:r>
            <a:r>
              <a:rPr lang="ru-RU" sz="2800" dirty="0" smtClean="0"/>
              <a:t> ноги  - </a:t>
            </a:r>
            <a:r>
              <a:rPr lang="ru-RU" sz="2800" dirty="0" err="1" smtClean="0"/>
              <a:t>довгий</a:t>
            </a:r>
            <a:r>
              <a:rPr lang="ru-RU" sz="2800" dirty="0" smtClean="0"/>
              <a:t> </a:t>
            </a:r>
            <a:r>
              <a:rPr lang="ru-RU" sz="2800" dirty="0" err="1" smtClean="0"/>
              <a:t>ніс</a:t>
            </a:r>
            <a:r>
              <a:rPr lang="ru-RU" sz="2800" dirty="0" smtClean="0"/>
              <a:t>.</a:t>
            </a:r>
          </a:p>
          <a:p>
            <a:r>
              <a:rPr lang="ru-RU" sz="2800" dirty="0" err="1" smtClean="0"/>
              <a:t>Прилетів</a:t>
            </a:r>
            <a:r>
              <a:rPr lang="ru-RU" sz="2800" dirty="0" smtClean="0"/>
              <a:t> – </a:t>
            </a:r>
            <a:r>
              <a:rPr lang="ru-RU" sz="2800" dirty="0" err="1" smtClean="0"/>
              <a:t>обід</a:t>
            </a:r>
            <a:r>
              <a:rPr lang="ru-RU" sz="2800" dirty="0" smtClean="0"/>
              <a:t> </a:t>
            </a:r>
            <a:r>
              <a:rPr lang="ru-RU" sz="2800" dirty="0" err="1" smtClean="0"/>
              <a:t>приніс</a:t>
            </a:r>
            <a:r>
              <a:rPr lang="ru-RU" sz="2800" dirty="0" smtClean="0"/>
              <a:t>.</a:t>
            </a:r>
          </a:p>
          <a:p>
            <a:r>
              <a:rPr lang="ru-RU" sz="2800" dirty="0" err="1" smtClean="0"/>
              <a:t>Смачних</a:t>
            </a:r>
            <a:r>
              <a:rPr lang="ru-RU" sz="2800" dirty="0" smtClean="0"/>
              <a:t> </a:t>
            </a:r>
            <a:r>
              <a:rPr lang="ru-RU" sz="2800" dirty="0" err="1" smtClean="0"/>
              <a:t>жабеняток</a:t>
            </a:r>
            <a:endParaRPr lang="ru-RU" sz="2800" dirty="0" smtClean="0"/>
          </a:p>
          <a:p>
            <a:r>
              <a:rPr lang="ru-RU" sz="2800" dirty="0" smtClean="0"/>
              <a:t>Для </a:t>
            </a:r>
            <a:r>
              <a:rPr lang="ru-RU" sz="2800" dirty="0" err="1" smtClean="0"/>
              <a:t>своїх</a:t>
            </a:r>
            <a:r>
              <a:rPr lang="ru-RU" sz="2800" dirty="0" smtClean="0"/>
              <a:t> </a:t>
            </a:r>
            <a:r>
              <a:rPr lang="ru-RU" sz="2800" dirty="0" err="1" smtClean="0"/>
              <a:t>маляток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139952" y="4725144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err="1" smtClean="0"/>
              <a:t>Дуже</a:t>
            </a:r>
            <a:r>
              <a:rPr lang="ru-RU" sz="2800" dirty="0" smtClean="0"/>
              <a:t> </a:t>
            </a:r>
            <a:r>
              <a:rPr lang="ru-RU" sz="2800" dirty="0" err="1" smtClean="0"/>
              <a:t>товсті</a:t>
            </a:r>
            <a:r>
              <a:rPr lang="ru-RU" sz="2800" dirty="0" smtClean="0"/>
              <a:t> ноги маю,</a:t>
            </a:r>
          </a:p>
          <a:p>
            <a:r>
              <a:rPr lang="ru-RU" sz="2800" dirty="0" smtClean="0"/>
              <a:t>Тихо </a:t>
            </a:r>
            <a:r>
              <a:rPr lang="ru-RU" sz="2800" dirty="0" err="1" smtClean="0"/>
              <a:t>їх</a:t>
            </a:r>
            <a:r>
              <a:rPr lang="ru-RU" sz="2800" dirty="0" smtClean="0"/>
              <a:t> переставляю.</a:t>
            </a:r>
          </a:p>
          <a:p>
            <a:r>
              <a:rPr lang="ru-RU" sz="2800" dirty="0" err="1" smtClean="0"/>
              <a:t>Височезний</a:t>
            </a:r>
            <a:r>
              <a:rPr lang="ru-RU" sz="2800" dirty="0" smtClean="0"/>
              <a:t> я на </a:t>
            </a:r>
            <a:r>
              <a:rPr lang="ru-RU" sz="2800" dirty="0" err="1" smtClean="0"/>
              <a:t>зріст</a:t>
            </a:r>
            <a:r>
              <a:rPr lang="ru-RU" sz="2800" dirty="0" smtClean="0"/>
              <a:t>,</a:t>
            </a:r>
          </a:p>
          <a:p>
            <a:r>
              <a:rPr lang="ru-RU" sz="2800" dirty="0" err="1" smtClean="0"/>
              <a:t>Біля</a:t>
            </a:r>
            <a:r>
              <a:rPr lang="ru-RU" sz="2800" dirty="0" smtClean="0"/>
              <a:t> рота маю </a:t>
            </a:r>
            <a:r>
              <a:rPr lang="ru-RU" sz="2800" dirty="0" err="1" smtClean="0"/>
              <a:t>хвіст</a:t>
            </a:r>
            <a:r>
              <a:rPr lang="ru-RU" dirty="0" smtClean="0"/>
              <a:t>!</a:t>
            </a:r>
            <a:endParaRPr lang="ru-RU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1952" y="332656"/>
            <a:ext cx="3610000" cy="3433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159" y="3766048"/>
            <a:ext cx="3699970" cy="2774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9837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1124744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dirty="0" smtClean="0"/>
              <a:t>В </a:t>
            </a:r>
            <a:r>
              <a:rPr lang="ru-RU" sz="3200" dirty="0" err="1" smtClean="0"/>
              <a:t>лісі</a:t>
            </a:r>
            <a:r>
              <a:rPr lang="ru-RU" sz="3200" dirty="0" smtClean="0"/>
              <a:t> </a:t>
            </a:r>
            <a:r>
              <a:rPr lang="ru-RU" sz="3200" dirty="0" err="1" smtClean="0"/>
              <a:t>вогник</a:t>
            </a:r>
            <a:r>
              <a:rPr lang="ru-RU" sz="3200" dirty="0" smtClean="0"/>
              <a:t> </a:t>
            </a:r>
            <a:r>
              <a:rPr lang="ru-RU" sz="3200" dirty="0" err="1" smtClean="0"/>
              <a:t>рудуватий</a:t>
            </a:r>
            <a:endParaRPr lang="ru-RU" sz="3200" dirty="0" smtClean="0"/>
          </a:p>
          <a:p>
            <a:r>
              <a:rPr lang="ru-RU" sz="3200" dirty="0" smtClean="0"/>
              <a:t>Шишки </a:t>
            </a:r>
            <a:r>
              <a:rPr lang="ru-RU" sz="3200" dirty="0" err="1" smtClean="0"/>
              <a:t>лускає</a:t>
            </a:r>
            <a:r>
              <a:rPr lang="ru-RU" sz="3200" dirty="0" smtClean="0"/>
              <a:t> завзято.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407026" y="5013175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600" dirty="0" err="1" smtClean="0"/>
              <a:t>Куди</a:t>
            </a:r>
            <a:r>
              <a:rPr lang="ru-RU" sz="3600" dirty="0" smtClean="0"/>
              <a:t> </a:t>
            </a:r>
            <a:r>
              <a:rPr lang="ru-RU" sz="3600" dirty="0" err="1" smtClean="0"/>
              <a:t>повзе</a:t>
            </a:r>
            <a:r>
              <a:rPr lang="ru-RU" sz="3600" dirty="0" smtClean="0"/>
              <a:t> –</a:t>
            </a:r>
          </a:p>
          <a:p>
            <a:r>
              <a:rPr lang="ru-RU" sz="3600" dirty="0" smtClean="0"/>
              <a:t>За собою хату </a:t>
            </a:r>
            <a:r>
              <a:rPr lang="ru-RU" sz="3600" dirty="0" err="1" smtClean="0"/>
              <a:t>везе</a:t>
            </a:r>
            <a:r>
              <a:rPr lang="ru-RU" sz="3600" dirty="0" smtClean="0"/>
              <a:t>.</a:t>
            </a:r>
            <a:endParaRPr lang="ru-RU" sz="3600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415308"/>
            <a:ext cx="3744416" cy="280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594" y="338022"/>
            <a:ext cx="4312432" cy="2874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4744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620688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dirty="0" err="1" smtClean="0"/>
              <a:t>Хто</a:t>
            </a:r>
            <a:r>
              <a:rPr lang="ru-RU" sz="3200" dirty="0" smtClean="0"/>
              <a:t> </a:t>
            </a:r>
            <a:r>
              <a:rPr lang="ru-RU" sz="3200" dirty="0" err="1" smtClean="0"/>
              <a:t>це</a:t>
            </a:r>
            <a:r>
              <a:rPr lang="ru-RU" sz="3200" dirty="0" smtClean="0"/>
              <a:t> землю </a:t>
            </a:r>
            <a:r>
              <a:rPr lang="ru-RU" sz="3200" dirty="0" err="1" smtClean="0"/>
              <a:t>вигортає</a:t>
            </a:r>
            <a:r>
              <a:rPr lang="ru-RU" sz="3200" dirty="0" smtClean="0"/>
              <a:t>,</a:t>
            </a:r>
          </a:p>
          <a:p>
            <a:r>
              <a:rPr lang="ru-RU" sz="3200" dirty="0" err="1" smtClean="0"/>
              <a:t>Мов</a:t>
            </a:r>
            <a:r>
              <a:rPr lang="ru-RU" sz="3200" dirty="0" smtClean="0"/>
              <a:t> </a:t>
            </a:r>
            <a:r>
              <a:rPr lang="ru-RU" sz="3200" dirty="0" err="1" smtClean="0"/>
              <a:t>купини</a:t>
            </a:r>
            <a:r>
              <a:rPr lang="ru-RU" sz="3200" dirty="0" smtClean="0"/>
              <a:t> </a:t>
            </a:r>
            <a:r>
              <a:rPr lang="ru-RU" sz="3200" dirty="0" err="1" smtClean="0"/>
              <a:t>навертає</a:t>
            </a:r>
            <a:r>
              <a:rPr lang="ru-RU" sz="3200" dirty="0" smtClean="0"/>
              <a:t>?</a:t>
            </a:r>
          </a:p>
          <a:p>
            <a:r>
              <a:rPr lang="ru-RU" sz="3200" dirty="0" smtClean="0"/>
              <a:t>То </a:t>
            </a:r>
            <a:r>
              <a:rPr lang="ru-RU" sz="3200" dirty="0" err="1" smtClean="0"/>
              <a:t>підземний</a:t>
            </a:r>
            <a:r>
              <a:rPr lang="ru-RU" sz="3200" dirty="0" smtClean="0"/>
              <a:t> </a:t>
            </a:r>
            <a:r>
              <a:rPr lang="ru-RU" sz="3200" dirty="0" err="1" smtClean="0"/>
              <a:t>хід</a:t>
            </a:r>
            <a:endParaRPr lang="ru-RU" sz="3200" dirty="0" smtClean="0"/>
          </a:p>
          <a:p>
            <a:r>
              <a:rPr lang="ru-RU" sz="3200" dirty="0" err="1" smtClean="0"/>
              <a:t>Риє</a:t>
            </a:r>
            <a:r>
              <a:rPr lang="ru-RU" sz="3200" dirty="0" smtClean="0"/>
              <a:t>, </a:t>
            </a:r>
            <a:r>
              <a:rPr lang="ru-RU" sz="3200" dirty="0" err="1" smtClean="0"/>
              <a:t>риє</a:t>
            </a:r>
            <a:r>
              <a:rPr lang="ru-RU" sz="3200" dirty="0" smtClean="0"/>
              <a:t>…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355976" y="4535249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dirty="0" err="1" smtClean="0"/>
              <a:t>Тіло</a:t>
            </a:r>
            <a:r>
              <a:rPr lang="ru-RU" sz="3200" dirty="0" smtClean="0"/>
              <a:t> як у </a:t>
            </a:r>
            <a:r>
              <a:rPr lang="ru-RU" sz="3200" dirty="0" err="1" smtClean="0"/>
              <a:t>черв’ячка</a:t>
            </a:r>
            <a:r>
              <a:rPr lang="ru-RU" sz="3200" dirty="0" smtClean="0"/>
              <a:t>,</a:t>
            </a:r>
          </a:p>
          <a:p>
            <a:r>
              <a:rPr lang="ru-RU" sz="3200" dirty="0" err="1" smtClean="0"/>
              <a:t>Вуса</a:t>
            </a:r>
            <a:r>
              <a:rPr lang="ru-RU" sz="3200" dirty="0" smtClean="0"/>
              <a:t> </a:t>
            </a:r>
            <a:r>
              <a:rPr lang="ru-RU" sz="3200" dirty="0" err="1" smtClean="0"/>
              <a:t>наче</a:t>
            </a:r>
            <a:r>
              <a:rPr lang="ru-RU" sz="3200" dirty="0" smtClean="0"/>
              <a:t> у жучка,</a:t>
            </a:r>
          </a:p>
          <a:p>
            <a:r>
              <a:rPr lang="ru-RU" sz="3200" dirty="0" err="1" smtClean="0"/>
              <a:t>Крила</a:t>
            </a:r>
            <a:r>
              <a:rPr lang="ru-RU" sz="3200" dirty="0" smtClean="0"/>
              <a:t> </a:t>
            </a:r>
            <a:r>
              <a:rPr lang="ru-RU" sz="3200" dirty="0" err="1" smtClean="0"/>
              <a:t>гарні</a:t>
            </a:r>
            <a:r>
              <a:rPr lang="ru-RU" sz="3200" dirty="0" smtClean="0"/>
              <a:t>, </a:t>
            </a:r>
            <a:r>
              <a:rPr lang="ru-RU" sz="3200" dirty="0" err="1" smtClean="0"/>
              <a:t>кольорові</a:t>
            </a:r>
            <a:r>
              <a:rPr lang="ru-RU" sz="3200" dirty="0" smtClean="0"/>
              <a:t>,</a:t>
            </a:r>
          </a:p>
          <a:p>
            <a:r>
              <a:rPr lang="ru-RU" sz="3200" dirty="0" smtClean="0"/>
              <a:t>Наче </a:t>
            </a:r>
            <a:r>
              <a:rPr lang="ru-RU" sz="3200" dirty="0" err="1" smtClean="0"/>
              <a:t>квіточки</a:t>
            </a:r>
            <a:r>
              <a:rPr lang="ru-RU" sz="3200" dirty="0" smtClean="0"/>
              <a:t> </a:t>
            </a:r>
            <a:r>
              <a:rPr lang="ru-RU" sz="3200" dirty="0" err="1" smtClean="0"/>
              <a:t>казкові</a:t>
            </a:r>
            <a:r>
              <a:rPr lang="ru-RU" sz="3200" dirty="0" smtClean="0"/>
              <a:t>.</a:t>
            </a:r>
            <a:endParaRPr lang="ru-RU" sz="3200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7536" y="287195"/>
            <a:ext cx="3960440" cy="2985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272" y="3717032"/>
            <a:ext cx="3821224" cy="288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2317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713039"/>
            <a:ext cx="4572000" cy="144655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err="1" smtClean="0"/>
              <a:t>Пір’ям</a:t>
            </a:r>
            <a:r>
              <a:rPr lang="ru-RU" sz="2800" dirty="0" smtClean="0"/>
              <a:t> </a:t>
            </a:r>
            <a:r>
              <a:rPr lang="ru-RU" sz="2800" dirty="0" err="1" smtClean="0"/>
              <a:t>махає</a:t>
            </a:r>
            <a:r>
              <a:rPr lang="ru-RU" sz="2800" dirty="0" smtClean="0"/>
              <a:t>,</a:t>
            </a:r>
          </a:p>
          <a:p>
            <a:r>
              <a:rPr lang="ru-RU" sz="2800" dirty="0" smtClean="0"/>
              <a:t>Хвостом </a:t>
            </a:r>
            <a:r>
              <a:rPr lang="ru-RU" sz="2800" dirty="0" err="1" smtClean="0"/>
              <a:t>управляє</a:t>
            </a:r>
            <a:r>
              <a:rPr lang="ru-RU" sz="2800" dirty="0" smtClean="0"/>
              <a:t>,</a:t>
            </a:r>
          </a:p>
          <a:p>
            <a:r>
              <a:rPr lang="ru-RU" sz="2800" dirty="0" smtClean="0"/>
              <a:t>А на </a:t>
            </a:r>
            <a:r>
              <a:rPr lang="ru-RU" sz="2800" dirty="0" err="1" smtClean="0"/>
              <a:t>повітрі</a:t>
            </a:r>
            <a:r>
              <a:rPr lang="ru-RU" sz="2800" dirty="0" smtClean="0"/>
              <a:t> </a:t>
            </a:r>
            <a:r>
              <a:rPr lang="ru-RU" sz="2800" dirty="0" err="1" smtClean="0"/>
              <a:t>помирає</a:t>
            </a:r>
            <a:r>
              <a:rPr lang="ru-RU" sz="3200" dirty="0" smtClean="0"/>
              <a:t>.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211960" y="4581128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err="1" smtClean="0"/>
              <a:t>Що</a:t>
            </a:r>
            <a:r>
              <a:rPr lang="ru-RU" sz="2800" dirty="0" smtClean="0"/>
              <a:t> то </a:t>
            </a:r>
            <a:r>
              <a:rPr lang="ru-RU" sz="2800" dirty="0" err="1" smtClean="0"/>
              <a:t>воно</a:t>
            </a:r>
            <a:r>
              <a:rPr lang="ru-RU" sz="2800" dirty="0" smtClean="0"/>
              <a:t>: у </a:t>
            </a:r>
            <a:r>
              <a:rPr lang="ru-RU" sz="2800" dirty="0" err="1" smtClean="0"/>
              <a:t>воді</a:t>
            </a:r>
            <a:r>
              <a:rPr lang="ru-RU" sz="2800" dirty="0" smtClean="0"/>
              <a:t> водиться,</a:t>
            </a:r>
          </a:p>
          <a:p>
            <a:r>
              <a:rPr lang="ru-RU" sz="2800" dirty="0" smtClean="0"/>
              <a:t>З хвостом родиться,</a:t>
            </a:r>
          </a:p>
          <a:p>
            <a:r>
              <a:rPr lang="ru-RU" sz="2800" dirty="0" smtClean="0"/>
              <a:t>А як </a:t>
            </a:r>
            <a:r>
              <a:rPr lang="ru-RU" sz="2800" dirty="0" err="1" smtClean="0"/>
              <a:t>виростає</a:t>
            </a:r>
            <a:r>
              <a:rPr lang="ru-RU" sz="2800" dirty="0" smtClean="0"/>
              <a:t>,</a:t>
            </a:r>
          </a:p>
          <a:p>
            <a:r>
              <a:rPr lang="ru-RU" sz="2800" dirty="0" err="1" smtClean="0"/>
              <a:t>Хвіст</a:t>
            </a:r>
            <a:r>
              <a:rPr lang="ru-RU" sz="2800" dirty="0" smtClean="0"/>
              <a:t> </a:t>
            </a:r>
            <a:r>
              <a:rPr lang="ru-RU" sz="2800" dirty="0" err="1" smtClean="0"/>
              <a:t>відпадає</a:t>
            </a:r>
            <a:r>
              <a:rPr lang="ru-RU" sz="2800" dirty="0" smtClean="0"/>
              <a:t>?</a:t>
            </a:r>
            <a:endParaRPr lang="ru-RU" sz="2800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397" y="417732"/>
            <a:ext cx="4111035" cy="3083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686319"/>
            <a:ext cx="3672408" cy="293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2659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253" y="1916832"/>
            <a:ext cx="8206032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132856"/>
            <a:ext cx="8229600" cy="1143000"/>
          </a:xfrm>
        </p:spPr>
        <p:txBody>
          <a:bodyPr>
            <a:noAutofit/>
          </a:bodyPr>
          <a:lstStyle/>
          <a:p>
            <a:r>
              <a:rPr lang="uk-UA" sz="3600" dirty="0" smtClean="0">
                <a:solidFill>
                  <a:srgbClr val="FFFF00"/>
                </a:solidFill>
              </a:rPr>
              <a:t>Ліс називають легенями планети, тому що дерева виділяють кисень, який необхідний для життєдіяльності людей і тварин. Чим більше ми будемо насаджувати дерева, чим менше будемо вирубувати ліс, тим  чистіше буде повітря на нашій планеті</a:t>
            </a:r>
            <a:r>
              <a:rPr lang="uk-UA" sz="3600" dirty="0" smtClean="0">
                <a:solidFill>
                  <a:srgbClr val="FF0000"/>
                </a:solidFill>
              </a:rPr>
              <a:t>.</a:t>
            </a:r>
            <a:endParaRPr lang="ru-RU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0787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552</TotalTime>
  <Words>441</Words>
  <Application>Microsoft Office PowerPoint</Application>
  <PresentationFormat>Экран (4:3)</PresentationFormat>
  <Paragraphs>95</Paragraphs>
  <Slides>23</Slides>
  <Notes>0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Різноманітність організмів: рослини, тварини, гриби, бактерії</vt:lpstr>
      <vt:lpstr>Актуалізація опорних знань.  </vt:lpstr>
      <vt:lpstr>Дім з усіх сторін відкритий, Він різьбленим дахом вкритий. Ти заходь в зелений дім –  Чудеса побачиш в нім!</vt:lpstr>
      <vt:lpstr>Презентация PowerPoint</vt:lpstr>
      <vt:lpstr>Дерево характерне тим, що воно має єдиний стовбур, який росте у довжину та ширину активніше, ніж гілки, які складають крону.</vt:lpstr>
      <vt:lpstr>Кущі характерні тим, що у них формується не один стовбур, а декілька чи багато. </vt:lpstr>
      <vt:lpstr>Соняшник</vt:lpstr>
      <vt:lpstr>Кульбаба</vt:lpstr>
      <vt:lpstr>Трав′янисті рослини(трави) характерні тим, що у них тонке стебло та не дуже міцне коріння. </vt:lpstr>
      <vt:lpstr>ТВАРИНИ</vt:lpstr>
      <vt:lpstr>Презентация PowerPoint</vt:lpstr>
      <vt:lpstr>Звірі характеризуються тим, що вони мають чотири лапи і їхнє тіло вкрито шерстю</vt:lpstr>
      <vt:lpstr>Птахи характеризуються тим, що їхнє тіло вкрите пір′ям. Вони мають дві ноги і два крила</vt:lpstr>
      <vt:lpstr>Комахи характеризуються тим, що мають шість ніг</vt:lpstr>
      <vt:lpstr>Риби характеризуються тим, що живуть у воді, мають плавники, тіло вкрите лускою</vt:lpstr>
      <vt:lpstr>Презентация PowerPoint</vt:lpstr>
      <vt:lpstr>Земноводні характеризуються тим, що вони можуть знаходитися і на суші і у воді. У них чотири лапи, волога шкіра</vt:lpstr>
      <vt:lpstr>Плазуни характеризуються тим, що їхнє тіло вкрите роговими лусками, щитками або пластинками</vt:lpstr>
      <vt:lpstr>Презентация PowerPoint</vt:lpstr>
      <vt:lpstr>Презентация PowerPoint</vt:lpstr>
      <vt:lpstr>Презентация PowerPoint</vt:lpstr>
      <vt:lpstr>Презентация PowerPoint</vt:lpstr>
      <vt:lpstr>Ліс називають легенями планети, тому що дерева виділяють кисень, який необхідний для життєдіяльності людей і тварин. Чим більше ми будемо насаджувати дерева, чим менше будемо вирубувати ліс, тим  чистіше буде повітря на нашій планеті.</vt:lpstr>
    </vt:vector>
  </TitlesOfParts>
  <Company>Krokoz™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Наталья</dc:creator>
  <cp:lastModifiedBy>антон</cp:lastModifiedBy>
  <cp:revision>55</cp:revision>
  <dcterms:created xsi:type="dcterms:W3CDTF">2013-05-12T11:38:21Z</dcterms:created>
  <dcterms:modified xsi:type="dcterms:W3CDTF">2022-01-19T14:34:24Z</dcterms:modified>
</cp:coreProperties>
</file>