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97" r:id="rId3"/>
    <p:sldId id="288" r:id="rId4"/>
    <p:sldId id="306" r:id="rId5"/>
    <p:sldId id="307" r:id="rId6"/>
    <p:sldId id="309" r:id="rId7"/>
    <p:sldId id="310" r:id="rId8"/>
    <p:sldId id="317" r:id="rId9"/>
    <p:sldId id="319" r:id="rId10"/>
    <p:sldId id="315" r:id="rId11"/>
    <p:sldId id="323" r:id="rId12"/>
    <p:sldId id="320" r:id="rId13"/>
    <p:sldId id="321" r:id="rId14"/>
    <p:sldId id="322" r:id="rId15"/>
    <p:sldId id="273" r:id="rId16"/>
    <p:sldId id="290" r:id="rId17"/>
    <p:sldId id="316" r:id="rId18"/>
  </p:sldIdLst>
  <p:sldSz cx="9144000" cy="5143500" type="screen16x9"/>
  <p:notesSz cx="6858000" cy="9144000"/>
  <p:embeddedFontLst>
    <p:embeddedFont>
      <p:font typeface="Pacifico" charset="-52"/>
      <p:regular r:id="rId20"/>
    </p:embeddedFont>
    <p:embeddedFont>
      <p:font typeface="Comic Sans MS" pitchFamily="66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658060" y="178421"/>
            <a:ext cx="7816867" cy="10233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 </a:t>
            </a: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ІЗ ЧОГО СКЛАДАЄТЬСЯ ЗЕМЛЯ.</a:t>
            </a:r>
            <a:endParaRPr sz="3000" b="1" dirty="0">
              <a:solidFill>
                <a:srgbClr val="00206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946" y="1201748"/>
            <a:ext cx="4943708" cy="3707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68790" y="4482995"/>
            <a:ext cx="9144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85026"/>
            <a:ext cx="7213600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ПРИГАДАЙТЕ!  Яка внутрішня будова Землі?</a:t>
            </a:r>
            <a:endParaRPr lang="uk-UA" sz="2400" b="1" dirty="0" smtClean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906" y="185026"/>
            <a:ext cx="2069016" cy="180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12" y="1085048"/>
            <a:ext cx="4561394" cy="344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857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203767" y="231558"/>
            <a:ext cx="7095281" cy="9232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 оболонки Землі ви знаєте? Що ви про них знаєте?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134" y="46363"/>
            <a:ext cx="2073275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Impression\Desktop\Снимок экрана 2023-10-26 14483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407" y="1154857"/>
            <a:ext cx="5334000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ВИВЧАЄ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ГЕОХІМІЯ.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9502" y="680224"/>
            <a:ext cx="5029200" cy="41928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Про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хімічний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склад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Землі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учені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Comic Sans MS" pitchFamily="66" charset="0"/>
              </a:rPr>
              <a:t>довідуються</a:t>
            </a: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на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підставі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аналізу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гірських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Comic Sans MS" pitchFamily="66" charset="0"/>
              </a:rPr>
              <a:t>порід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які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виступають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на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поверхні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Comic Sans MS" pitchFamily="66" charset="0"/>
              </a:rPr>
              <a:t>утворилися</a:t>
            </a: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в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земній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корі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або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ж </a:t>
            </a:r>
            <a:r>
              <a:rPr lang="ru-RU" sz="2400" dirty="0" err="1">
                <a:solidFill>
                  <a:schemeClr val="tx1"/>
                </a:solidFill>
                <a:latin typeface="Comic Sans MS" pitchFamily="66" charset="0"/>
              </a:rPr>
              <a:t>під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 нею. </a:t>
            </a:r>
            <a:endParaRPr lang="ru-RU" sz="2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ru-RU" sz="2400" b="1" dirty="0" err="1" smtClean="0">
                <a:solidFill>
                  <a:srgbClr val="002060"/>
                </a:solidFill>
                <a:latin typeface="Comic Sans MS" pitchFamily="66" charset="0"/>
              </a:rPr>
              <a:t>Хімічний</a:t>
            </a:r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склад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</a:rPr>
              <a:t>оболонок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</a:rPr>
              <a:t>Землі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та </a:t>
            </a:r>
            <a:r>
              <a:rPr lang="ru-RU" sz="2400" b="1" dirty="0" err="1" smtClean="0">
                <a:solidFill>
                  <a:srgbClr val="002060"/>
                </a:solidFill>
                <a:latin typeface="Comic Sans MS" pitchFamily="66" charset="0"/>
              </a:rPr>
              <a:t>процеси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в </a:t>
            </a:r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них</a:t>
            </a:r>
          </a:p>
          <a:p>
            <a:r>
              <a:rPr lang="ru-RU" sz="2400" b="1" dirty="0" err="1" smtClean="0">
                <a:solidFill>
                  <a:srgbClr val="002060"/>
                </a:solidFill>
                <a:latin typeface="Comic Sans MS" pitchFamily="66" charset="0"/>
              </a:rPr>
              <a:t>відбувалися</a:t>
            </a:r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й </a:t>
            </a:r>
            <a:r>
              <a:rPr lang="ru-RU" sz="2400" b="1" dirty="0" err="1" smtClean="0">
                <a:solidFill>
                  <a:srgbClr val="002060"/>
                </a:solidFill>
                <a:latin typeface="Comic Sans MS" pitchFamily="66" charset="0"/>
              </a:rPr>
              <a:t>відбуваються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</a:rPr>
              <a:t>вивчає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</a:rPr>
              <a:t>геохімія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702" y="3147641"/>
            <a:ext cx="3557494" cy="199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839" y="764421"/>
            <a:ext cx="2938095" cy="2201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070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19706" y="1353970"/>
            <a:ext cx="4018118" cy="24006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має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тверду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оболонку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літосферу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й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гідросферу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атмосферу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склад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оболонок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різний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4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585733" y="116787"/>
            <a:ext cx="6852212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 СКЛАД ОБОЛОНОК ЗЕМЛІ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861" y="1044564"/>
            <a:ext cx="4477192" cy="3019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498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34897" y="178483"/>
            <a:ext cx="8318809" cy="4924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Найпоширеніші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входять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складу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6" name="Picture 2" descr="C:\Users\Impression\Desktop\Снимок экрана 2023-10-26 15494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081" y="814039"/>
            <a:ext cx="6750829" cy="408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20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2109477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 СКЛАД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ЛІТОСФЕРИ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0" name="Picture 2" descr="C:\Users\Impression\Desktop\Снимок экрана 2023-10-26 1600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831" y="760692"/>
            <a:ext cx="4962293" cy="421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723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2109477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 СКЛАД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ГІДРОСФЕРИ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3744" y="836342"/>
            <a:ext cx="4170556" cy="34568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Світовий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океан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складається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з води, у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якій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розчинені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солі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. Два </a:t>
            </a:r>
          </a:p>
          <a:p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найпоширеніших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елементи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океану —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Гідроген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і Оксиген. Разом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вони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становлять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96 %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маси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океану, а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всі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інші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елементи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—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лише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4 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% (мал. 69).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Натрій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і Хлор у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складі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солі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становлять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3 %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маси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океану.</a:t>
            </a: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194" name="Picture 2" descr="C:\Users\Impression\Desktop\Снимок экрана 2023-10-26 16041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970" y="1066452"/>
            <a:ext cx="3861183" cy="32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670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3" y="1044564"/>
            <a:ext cx="3605523" cy="31392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Два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входять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земної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атмосфери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Оксиген і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Нітроген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-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становлять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разом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майже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99 %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атмосфери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Аргон 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</a:t>
            </a:r>
          </a:p>
          <a:p>
            <a:pPr lvl="0"/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1 %,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інші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менше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1 % (мал. 70). </a:t>
            </a:r>
            <a:endParaRPr lang="ru-RU" sz="24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585733" y="116787"/>
            <a:ext cx="6852212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 СКЛАД АТМОСФЕРИ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18" name="Picture 2" descr="C:\Users\Impression\Desktop\Снимок экрана 2023-10-26 16084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997" y="926459"/>
            <a:ext cx="4154462" cy="337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883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79502" y="844040"/>
            <a:ext cx="4014440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Оксиген —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найпоширеніший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міститься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усіх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оболонках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: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входить до складу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гірських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порід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мінералів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Значна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кількість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Оксигену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міститься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також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рослинах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тваринах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грибах. З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атомів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Оксигену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складається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кисень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–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газ,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яким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дихають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всі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живі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організми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Кисень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утворюють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рослини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925551" y="130851"/>
            <a:ext cx="7961971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ОКСИГЕН – НАЙПОШИРЕНІШИЙ ЕЛЕМЕНТ.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312" y="3200400"/>
            <a:ext cx="2454928" cy="1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95" y="1156274"/>
            <a:ext cx="4300627" cy="2044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493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11700" y="188547"/>
            <a:ext cx="8520600" cy="5727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Розгадайте ребус і назвіть хімічний, що займає друге місце за поширеністю і гідросфері.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4338" name="Picture 2" descr="C:\Users\Impression\Desktop\Downloads\rebus (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502" y="1233137"/>
            <a:ext cx="5545119" cy="359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415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Розгадайте ребус і назвіть хімічний елемент.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1266" name="Picture 2" descr="C:\Users\Impression\Desktop\Downloads\reb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333500"/>
            <a:ext cx="9172576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362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11700" y="188547"/>
            <a:ext cx="8520600" cy="5727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Розгадайте ребус і назвіть хімічний елемент гідросфери.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2290" name="Picture 2" descr="C:\Users\Impression\Desktop\Downloads\rebus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07719"/>
            <a:ext cx="6164615" cy="368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852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11700" y="188547"/>
            <a:ext cx="8520600" cy="5727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Розгадайте ребус і назвіть хімічний, що обов’язково входить до складу живих організмів.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3314" name="Picture 2" descr="C:\Users\Impression\Desktop\Downloads\rebus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6800"/>
            <a:ext cx="9021104" cy="240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0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887693"/>
            <a:ext cx="8447314" cy="7694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Геохімія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наука про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хімічний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склад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оболонок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земної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кулі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процеси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них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відбувалися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відбуваються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424543" y="1933229"/>
            <a:ext cx="8447314" cy="8001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</a:rPr>
              <a:t>Оксиген, </a:t>
            </a:r>
            <a:r>
              <a:rPr lang="ru-RU" sz="2000" dirty="0" err="1">
                <a:latin typeface="Comic Sans MS" pitchFamily="66" charset="0"/>
              </a:rPr>
              <a:t>Силіцій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Алюміній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Ферум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Кальцій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Калій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Натрій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Магній</a:t>
            </a:r>
            <a:r>
              <a:rPr lang="ru-RU" sz="2000" dirty="0">
                <a:latin typeface="Comic Sans MS" pitchFamily="66" charset="0"/>
              </a:rPr>
              <a:t> за </a:t>
            </a:r>
            <a:r>
              <a:rPr lang="ru-RU" sz="2000" dirty="0" err="1">
                <a:latin typeface="Comic Sans MS" pitchFamily="66" charset="0"/>
              </a:rPr>
              <a:t>масою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становлять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більше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ніж</a:t>
            </a:r>
            <a:r>
              <a:rPr lang="ru-RU" sz="2000" dirty="0">
                <a:latin typeface="Comic Sans MS" pitchFamily="66" charset="0"/>
              </a:rPr>
              <a:t> 99 % </a:t>
            </a:r>
            <a:r>
              <a:rPr lang="ru-RU" sz="2000" dirty="0" err="1">
                <a:latin typeface="Comic Sans MS" pitchFamily="66" charset="0"/>
              </a:rPr>
              <a:t>земної</a:t>
            </a:r>
            <a:r>
              <a:rPr lang="ru-RU" sz="2000" dirty="0">
                <a:latin typeface="Comic Sans MS" pitchFamily="66" charset="0"/>
              </a:rPr>
              <a:t> кори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424543" y="3004210"/>
            <a:ext cx="8447314" cy="10617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Оксиген —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найпоширеніший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елемент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Він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міститься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входить до складу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гірських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порід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мінералів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живих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організмів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624467" y="1516392"/>
            <a:ext cx="4962293" cy="14772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</a:t>
            </a:r>
            <a:r>
              <a:rPr lang="uk-UA" sz="2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4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виконати завдання для самоконтролю 1-5.</a:t>
            </a:r>
            <a:endParaRPr lang="ru-RU" sz="2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05801" y="873737"/>
            <a:ext cx="8336394" cy="35701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1.Доповніть речення: </a:t>
            </a:r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«Тверда оболонка Землі називається - …, повітряна - …, водна оболонка – це …, а оболонка, населена живими організмами має назву … .»</a:t>
            </a:r>
            <a:endParaRPr lang="uk-UA" sz="2000" b="1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2.Запишіть назви і символи восьми хімічних елементів, які складають основну масу літосфери. </a:t>
            </a: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3. Вкажіть по два найпоширеніші елементи: </a:t>
            </a: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А) земної кори;  Б) атмосфери;  В) гідросфери.</a:t>
            </a: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4. Запишіть назву і символ найбільш поширеного хімічного елемента, який зустрічається в усіх оболонках Землі.</a:t>
            </a:r>
          </a:p>
          <a:p>
            <a:pPr lvl="0"/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5. Оберіть будь-який хімічний елемент і складіть </a:t>
            </a:r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</a:t>
            </a:r>
            <a:r>
              <a:rPr lang="uk-UA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нього ребус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Завдання для самоконтролю.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656504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495</Words>
  <Application>Microsoft Office PowerPoint</Application>
  <PresentationFormat>Экран (16:9)</PresentationFormat>
  <Paragraphs>36</Paragraphs>
  <Slides>17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Pacifico</vt:lpstr>
      <vt:lpstr>Times New Roman</vt:lpstr>
      <vt:lpstr>Comic Sans MS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Розгадайте ребус і назвіть хімічний, що займає друге місце за поширеністю і гідросфері.</vt:lpstr>
      <vt:lpstr>Розгадайте ребус і назвіть хімічний елемент.</vt:lpstr>
      <vt:lpstr>Розгадайте ребус і назвіть хімічний елемент гідросфери.</vt:lpstr>
      <vt:lpstr>Розгадайте ребус і назвіть хімічний, що обов’язково входить до складу живих організмів.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178</cp:revision>
  <dcterms:modified xsi:type="dcterms:W3CDTF">2023-10-26T14:44:49Z</dcterms:modified>
</cp:coreProperties>
</file>