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20"/>
  </p:notesMasterIdLst>
  <p:sldIdLst>
    <p:sldId id="256" r:id="rId2"/>
    <p:sldId id="297" r:id="rId3"/>
    <p:sldId id="288" r:id="rId4"/>
    <p:sldId id="305" r:id="rId5"/>
    <p:sldId id="306" r:id="rId6"/>
    <p:sldId id="307" r:id="rId7"/>
    <p:sldId id="317" r:id="rId8"/>
    <p:sldId id="308" r:id="rId9"/>
    <p:sldId id="309" r:id="rId10"/>
    <p:sldId id="310" r:id="rId11"/>
    <p:sldId id="311" r:id="rId12"/>
    <p:sldId id="312" r:id="rId13"/>
    <p:sldId id="313" r:id="rId14"/>
    <p:sldId id="314" r:id="rId15"/>
    <p:sldId id="315" r:id="rId16"/>
    <p:sldId id="273" r:id="rId17"/>
    <p:sldId id="290" r:id="rId18"/>
    <p:sldId id="316" r:id="rId19"/>
  </p:sldIdLst>
  <p:sldSz cx="9144000" cy="5143500" type="screen16x9"/>
  <p:notesSz cx="6858000" cy="9144000"/>
  <p:embeddedFontLst>
    <p:embeddedFont>
      <p:font typeface="Comic Sans MS" pitchFamily="66" charset="0"/>
      <p:regular r:id="rId21"/>
      <p:bold r:id="rId22"/>
      <p:italic r:id="rId23"/>
      <p:boldItalic r:id="rId24"/>
    </p:embeddedFont>
    <p:embeddedFont>
      <p:font typeface="Pacifico" charset="-52"/>
      <p:regular r:id="rId2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-306" y="-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92B7DAA-7142-45B1-B40C-BDF2D1F1DA7D}" type="doc">
      <dgm:prSet loTypeId="urn:microsoft.com/office/officeart/2005/8/layout/hierarchy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9F5A2E6-C10B-4EAD-BD71-C71D134D3090}">
      <dgm:prSet phldrT="[Текст]" custT="1"/>
      <dgm:spPr>
        <a:solidFill>
          <a:schemeClr val="accent4">
            <a:lumMod val="20000"/>
            <a:lumOff val="80000"/>
          </a:schemeClr>
        </a:solidFill>
        <a:ln>
          <a:solidFill>
            <a:schemeClr val="accent4">
              <a:lumMod val="60000"/>
              <a:lumOff val="40000"/>
            </a:schemeClr>
          </a:solidFill>
        </a:ln>
      </dgm:spPr>
      <dgm:t>
        <a:bodyPr/>
        <a:lstStyle/>
        <a:p>
          <a:r>
            <a:rPr lang="uk-UA" sz="3200" b="1" dirty="0" smtClean="0">
              <a:solidFill>
                <a:srgbClr val="C00000"/>
              </a:solidFill>
              <a:latin typeface="Comic Sans MS" pitchFamily="66" charset="0"/>
            </a:rPr>
            <a:t>Характеристики звуку</a:t>
          </a:r>
          <a:endParaRPr lang="ru-RU" sz="3200" b="1" dirty="0">
            <a:solidFill>
              <a:srgbClr val="C00000"/>
            </a:solidFill>
            <a:latin typeface="Comic Sans MS" pitchFamily="66" charset="0"/>
          </a:endParaRPr>
        </a:p>
      </dgm:t>
    </dgm:pt>
    <dgm:pt modelId="{AEFEEC95-74B4-487B-B97C-88F9BCCF18AB}" type="parTrans" cxnId="{E38BD226-9A69-4ECD-AB7F-A21A3298CBCA}">
      <dgm:prSet/>
      <dgm:spPr/>
      <dgm:t>
        <a:bodyPr/>
        <a:lstStyle/>
        <a:p>
          <a:endParaRPr lang="ru-RU"/>
        </a:p>
      </dgm:t>
    </dgm:pt>
    <dgm:pt modelId="{4E6299DD-1C47-4E79-8D4C-75AB53B6B2A6}" type="sibTrans" cxnId="{E38BD226-9A69-4ECD-AB7F-A21A3298CBCA}">
      <dgm:prSet/>
      <dgm:spPr/>
      <dgm:t>
        <a:bodyPr/>
        <a:lstStyle/>
        <a:p>
          <a:endParaRPr lang="ru-RU"/>
        </a:p>
      </dgm:t>
    </dgm:pt>
    <dgm:pt modelId="{D3B915D9-8D67-4C7E-AC4D-BF342A1F3167}">
      <dgm:prSet phldrT="[Текст]" custT="1"/>
      <dgm:spPr>
        <a:solidFill>
          <a:schemeClr val="accent4">
            <a:lumMod val="20000"/>
            <a:lumOff val="80000"/>
          </a:schemeClr>
        </a:solidFill>
        <a:ln>
          <a:solidFill>
            <a:schemeClr val="accent4">
              <a:lumMod val="60000"/>
              <a:lumOff val="40000"/>
            </a:schemeClr>
          </a:solidFill>
        </a:ln>
      </dgm:spPr>
      <dgm:t>
        <a:bodyPr/>
        <a:lstStyle/>
        <a:p>
          <a:r>
            <a:rPr lang="uk-UA" sz="3200" b="1" dirty="0" smtClean="0">
              <a:solidFill>
                <a:schemeClr val="accent5">
                  <a:lumMod val="75000"/>
                </a:schemeClr>
              </a:solidFill>
              <a:latin typeface="Comic Sans MS" pitchFamily="66" charset="0"/>
            </a:rPr>
            <a:t>Гучність</a:t>
          </a:r>
          <a:endParaRPr lang="ru-RU" sz="3200" b="1" dirty="0">
            <a:solidFill>
              <a:schemeClr val="accent5">
                <a:lumMod val="75000"/>
              </a:schemeClr>
            </a:solidFill>
            <a:latin typeface="Comic Sans MS" pitchFamily="66" charset="0"/>
          </a:endParaRPr>
        </a:p>
      </dgm:t>
    </dgm:pt>
    <dgm:pt modelId="{169B35DF-77A0-43AD-94BA-98C6A40196A5}" type="parTrans" cxnId="{98B5684D-C83C-4F21-B66C-A2C5D09ED418}">
      <dgm:prSet/>
      <dgm:spPr/>
      <dgm:t>
        <a:bodyPr/>
        <a:lstStyle/>
        <a:p>
          <a:endParaRPr lang="ru-RU"/>
        </a:p>
      </dgm:t>
    </dgm:pt>
    <dgm:pt modelId="{B5AE2BCD-75E4-4AD1-8654-A33F1BC5A031}" type="sibTrans" cxnId="{98B5684D-C83C-4F21-B66C-A2C5D09ED418}">
      <dgm:prSet/>
      <dgm:spPr/>
      <dgm:t>
        <a:bodyPr/>
        <a:lstStyle/>
        <a:p>
          <a:endParaRPr lang="ru-RU"/>
        </a:p>
      </dgm:t>
    </dgm:pt>
    <dgm:pt modelId="{F0F35CCF-2188-4910-A7AA-78BA86A2EEBD}">
      <dgm:prSet phldrT="[Текст]" custT="1"/>
      <dgm:spPr>
        <a:solidFill>
          <a:schemeClr val="accent4">
            <a:lumMod val="20000"/>
            <a:lumOff val="80000"/>
          </a:schemeClr>
        </a:solidFill>
        <a:ln>
          <a:solidFill>
            <a:schemeClr val="accent4">
              <a:lumMod val="60000"/>
              <a:lumOff val="40000"/>
            </a:schemeClr>
          </a:solidFill>
        </a:ln>
      </dgm:spPr>
      <dgm:t>
        <a:bodyPr/>
        <a:lstStyle/>
        <a:p>
          <a:r>
            <a:rPr lang="uk-UA" sz="2000" b="1" dirty="0" smtClean="0">
              <a:solidFill>
                <a:schemeClr val="accent5">
                  <a:lumMod val="75000"/>
                </a:schemeClr>
              </a:solidFill>
              <a:latin typeface="Comic Sans MS" pitchFamily="66" charset="0"/>
            </a:rPr>
            <a:t>голосно</a:t>
          </a:r>
          <a:endParaRPr lang="ru-RU" sz="2000" b="1" dirty="0">
            <a:solidFill>
              <a:schemeClr val="accent5">
                <a:lumMod val="75000"/>
              </a:schemeClr>
            </a:solidFill>
            <a:latin typeface="Comic Sans MS" pitchFamily="66" charset="0"/>
          </a:endParaRPr>
        </a:p>
      </dgm:t>
    </dgm:pt>
    <dgm:pt modelId="{FDD217E9-9C39-4E9E-B4FD-6F54E9EE2394}" type="parTrans" cxnId="{BECD8B5A-9C12-40DA-BF27-830A0FD674A3}">
      <dgm:prSet/>
      <dgm:spPr/>
      <dgm:t>
        <a:bodyPr/>
        <a:lstStyle/>
        <a:p>
          <a:endParaRPr lang="ru-RU"/>
        </a:p>
      </dgm:t>
    </dgm:pt>
    <dgm:pt modelId="{1A0C048F-2557-463C-8210-4D39B78FDE51}" type="sibTrans" cxnId="{BECD8B5A-9C12-40DA-BF27-830A0FD674A3}">
      <dgm:prSet/>
      <dgm:spPr/>
      <dgm:t>
        <a:bodyPr/>
        <a:lstStyle/>
        <a:p>
          <a:endParaRPr lang="ru-RU"/>
        </a:p>
      </dgm:t>
    </dgm:pt>
    <dgm:pt modelId="{B65EF1A5-2CAC-4CBC-B586-FA0FEE85C5DE}">
      <dgm:prSet phldrT="[Текст]" custT="1"/>
      <dgm:spPr>
        <a:solidFill>
          <a:schemeClr val="accent4">
            <a:lumMod val="20000"/>
            <a:lumOff val="80000"/>
          </a:schemeClr>
        </a:solidFill>
        <a:ln>
          <a:solidFill>
            <a:schemeClr val="accent4">
              <a:lumMod val="60000"/>
              <a:lumOff val="40000"/>
            </a:schemeClr>
          </a:solidFill>
        </a:ln>
      </dgm:spPr>
      <dgm:t>
        <a:bodyPr/>
        <a:lstStyle/>
        <a:p>
          <a:r>
            <a:rPr lang="uk-UA" sz="3200" dirty="0" smtClean="0">
              <a:solidFill>
                <a:srgbClr val="002060"/>
              </a:solidFill>
              <a:latin typeface="Comic Sans MS" pitchFamily="66" charset="0"/>
            </a:rPr>
            <a:t>Тон</a:t>
          </a:r>
          <a:endParaRPr lang="ru-RU" sz="3200" dirty="0">
            <a:solidFill>
              <a:srgbClr val="002060"/>
            </a:solidFill>
            <a:latin typeface="Comic Sans MS" pitchFamily="66" charset="0"/>
          </a:endParaRPr>
        </a:p>
      </dgm:t>
    </dgm:pt>
    <dgm:pt modelId="{242AA976-ACE8-4D18-A0EF-F1E709E7C088}" type="parTrans" cxnId="{68CCC673-20EA-4D11-BE8C-02AC5CDB5D5D}">
      <dgm:prSet/>
      <dgm:spPr/>
      <dgm:t>
        <a:bodyPr/>
        <a:lstStyle/>
        <a:p>
          <a:endParaRPr lang="ru-RU"/>
        </a:p>
      </dgm:t>
    </dgm:pt>
    <dgm:pt modelId="{2E8C3972-27A6-455C-B8E5-B52833DA6526}" type="sibTrans" cxnId="{68CCC673-20EA-4D11-BE8C-02AC5CDB5D5D}">
      <dgm:prSet/>
      <dgm:spPr/>
      <dgm:t>
        <a:bodyPr/>
        <a:lstStyle/>
        <a:p>
          <a:endParaRPr lang="ru-RU"/>
        </a:p>
      </dgm:t>
    </dgm:pt>
    <dgm:pt modelId="{405B75D2-E527-467D-9F47-97DAAA1E12D3}">
      <dgm:prSet phldrT="[Текст]"/>
      <dgm:spPr>
        <a:solidFill>
          <a:schemeClr val="accent4">
            <a:lumMod val="20000"/>
            <a:lumOff val="80000"/>
          </a:schemeClr>
        </a:solidFill>
        <a:ln>
          <a:solidFill>
            <a:schemeClr val="accent4">
              <a:lumMod val="60000"/>
              <a:lumOff val="40000"/>
            </a:schemeClr>
          </a:solidFill>
        </a:ln>
      </dgm:spPr>
      <dgm:t>
        <a:bodyPr/>
        <a:lstStyle/>
        <a:p>
          <a:r>
            <a:rPr lang="uk-UA" b="1" dirty="0" smtClean="0">
              <a:solidFill>
                <a:srgbClr val="002060"/>
              </a:solidFill>
              <a:latin typeface="Comic Sans MS" pitchFamily="66" charset="0"/>
            </a:rPr>
            <a:t>високий</a:t>
          </a:r>
          <a:endParaRPr lang="ru-RU" b="1" dirty="0">
            <a:solidFill>
              <a:srgbClr val="002060"/>
            </a:solidFill>
            <a:latin typeface="Comic Sans MS" pitchFamily="66" charset="0"/>
          </a:endParaRPr>
        </a:p>
      </dgm:t>
    </dgm:pt>
    <dgm:pt modelId="{7B4B43F7-E600-4908-B211-ABF9544EE7A0}" type="parTrans" cxnId="{48EB4F08-C505-40F5-84FB-4E44E358AF4D}">
      <dgm:prSet/>
      <dgm:spPr/>
      <dgm:t>
        <a:bodyPr/>
        <a:lstStyle/>
        <a:p>
          <a:endParaRPr lang="ru-RU"/>
        </a:p>
      </dgm:t>
    </dgm:pt>
    <dgm:pt modelId="{E2D6AEBB-BB1B-49BB-8F28-6755A5FE0225}" type="sibTrans" cxnId="{48EB4F08-C505-40F5-84FB-4E44E358AF4D}">
      <dgm:prSet/>
      <dgm:spPr/>
      <dgm:t>
        <a:bodyPr/>
        <a:lstStyle/>
        <a:p>
          <a:endParaRPr lang="ru-RU"/>
        </a:p>
      </dgm:t>
    </dgm:pt>
    <dgm:pt modelId="{3D88D14D-0D61-46F7-AF5A-9EF22629F7B9}">
      <dgm:prSet custT="1"/>
      <dgm:spPr>
        <a:solidFill>
          <a:schemeClr val="accent4">
            <a:lumMod val="20000"/>
            <a:lumOff val="80000"/>
          </a:schemeClr>
        </a:solidFill>
        <a:ln>
          <a:solidFill>
            <a:schemeClr val="accent4">
              <a:lumMod val="60000"/>
              <a:lumOff val="40000"/>
            </a:schemeClr>
          </a:solidFill>
        </a:ln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uk-UA" sz="2400" b="1" dirty="0" smtClean="0">
              <a:solidFill>
                <a:schemeClr val="accent4">
                  <a:lumMod val="50000"/>
                </a:schemeClr>
              </a:solidFill>
              <a:latin typeface="Comic Sans MS" pitchFamily="66" charset="0"/>
            </a:rPr>
            <a:t>Швидкість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uk-UA" sz="2400" b="1" dirty="0" smtClean="0">
              <a:solidFill>
                <a:schemeClr val="accent4">
                  <a:lumMod val="50000"/>
                </a:schemeClr>
              </a:solidFill>
              <a:latin typeface="Comic Sans MS" pitchFamily="66" charset="0"/>
            </a:rPr>
            <a:t>поширення</a:t>
          </a:r>
          <a:endParaRPr lang="ru-RU" sz="2400" b="1" dirty="0">
            <a:solidFill>
              <a:schemeClr val="accent4">
                <a:lumMod val="50000"/>
              </a:schemeClr>
            </a:solidFill>
            <a:latin typeface="Comic Sans MS" pitchFamily="66" charset="0"/>
          </a:endParaRPr>
        </a:p>
      </dgm:t>
    </dgm:pt>
    <dgm:pt modelId="{278E779E-F1E3-4BC9-8494-F4F55CD1AB0A}" type="parTrans" cxnId="{B1546B2C-F69E-49EF-B25F-14F7C0C248A6}">
      <dgm:prSet/>
      <dgm:spPr/>
      <dgm:t>
        <a:bodyPr/>
        <a:lstStyle/>
        <a:p>
          <a:endParaRPr lang="ru-RU"/>
        </a:p>
      </dgm:t>
    </dgm:pt>
    <dgm:pt modelId="{B7DDBFB1-5755-4DAE-8645-D7E43641CD47}" type="sibTrans" cxnId="{B1546B2C-F69E-49EF-B25F-14F7C0C248A6}">
      <dgm:prSet/>
      <dgm:spPr/>
      <dgm:t>
        <a:bodyPr/>
        <a:lstStyle/>
        <a:p>
          <a:endParaRPr lang="ru-RU"/>
        </a:p>
      </dgm:t>
    </dgm:pt>
    <dgm:pt modelId="{CF752770-8907-4065-B0E1-9DF688EC2096}">
      <dgm:prSet/>
      <dgm:spPr>
        <a:solidFill>
          <a:schemeClr val="accent4">
            <a:lumMod val="20000"/>
            <a:lumOff val="80000"/>
          </a:schemeClr>
        </a:solidFill>
        <a:ln>
          <a:solidFill>
            <a:schemeClr val="accent4">
              <a:lumMod val="60000"/>
              <a:lumOff val="40000"/>
            </a:schemeClr>
          </a:solidFill>
        </a:ln>
      </dgm:spPr>
      <dgm:t>
        <a:bodyPr/>
        <a:lstStyle/>
        <a:p>
          <a:r>
            <a:rPr lang="uk-UA" b="1" dirty="0" smtClean="0">
              <a:solidFill>
                <a:srgbClr val="002060"/>
              </a:solidFill>
              <a:latin typeface="Comic Sans MS" pitchFamily="66" charset="0"/>
            </a:rPr>
            <a:t>низький</a:t>
          </a:r>
          <a:endParaRPr lang="ru-RU" b="1" dirty="0">
            <a:solidFill>
              <a:srgbClr val="002060"/>
            </a:solidFill>
            <a:latin typeface="Comic Sans MS" pitchFamily="66" charset="0"/>
          </a:endParaRPr>
        </a:p>
      </dgm:t>
    </dgm:pt>
    <dgm:pt modelId="{4CCE398C-6578-4944-B027-4FD6F85888C2}" type="parTrans" cxnId="{66D5AC4C-29C8-4FA4-9BDA-63946D9E73FF}">
      <dgm:prSet/>
      <dgm:spPr/>
      <dgm:t>
        <a:bodyPr/>
        <a:lstStyle/>
        <a:p>
          <a:endParaRPr lang="ru-RU"/>
        </a:p>
      </dgm:t>
    </dgm:pt>
    <dgm:pt modelId="{CF1AA829-D9AC-4337-A804-82487FD50415}" type="sibTrans" cxnId="{66D5AC4C-29C8-4FA4-9BDA-63946D9E73FF}">
      <dgm:prSet/>
      <dgm:spPr/>
      <dgm:t>
        <a:bodyPr/>
        <a:lstStyle/>
        <a:p>
          <a:endParaRPr lang="ru-RU"/>
        </a:p>
      </dgm:t>
    </dgm:pt>
    <dgm:pt modelId="{26B2C3D1-6EAD-4A1D-A849-9718BD52581A}">
      <dgm:prSet custT="1"/>
      <dgm:spPr>
        <a:solidFill>
          <a:schemeClr val="accent4">
            <a:lumMod val="20000"/>
            <a:lumOff val="80000"/>
          </a:schemeClr>
        </a:solidFill>
        <a:ln>
          <a:solidFill>
            <a:schemeClr val="accent4">
              <a:lumMod val="60000"/>
              <a:lumOff val="40000"/>
            </a:schemeClr>
          </a:solidFill>
        </a:ln>
      </dgm:spPr>
      <dgm:t>
        <a:bodyPr/>
        <a:lstStyle/>
        <a:p>
          <a:r>
            <a:rPr lang="uk-UA" sz="2000" b="1" dirty="0" smtClean="0">
              <a:solidFill>
                <a:schemeClr val="accent5">
                  <a:lumMod val="75000"/>
                </a:schemeClr>
              </a:solidFill>
              <a:latin typeface="Comic Sans MS" pitchFamily="66" charset="0"/>
            </a:rPr>
            <a:t>тихо</a:t>
          </a:r>
          <a:endParaRPr lang="ru-RU" sz="2000" b="1" dirty="0">
            <a:solidFill>
              <a:schemeClr val="accent5">
                <a:lumMod val="75000"/>
              </a:schemeClr>
            </a:solidFill>
            <a:latin typeface="Comic Sans MS" pitchFamily="66" charset="0"/>
          </a:endParaRPr>
        </a:p>
      </dgm:t>
    </dgm:pt>
    <dgm:pt modelId="{F06304DE-83F0-43BF-9C16-945C66392ED6}" type="parTrans" cxnId="{29037D18-A21C-4AB0-A38F-8A34B023651C}">
      <dgm:prSet/>
      <dgm:spPr/>
      <dgm:t>
        <a:bodyPr/>
        <a:lstStyle/>
        <a:p>
          <a:endParaRPr lang="ru-RU"/>
        </a:p>
      </dgm:t>
    </dgm:pt>
    <dgm:pt modelId="{E45ACC10-4F07-44A4-85FE-6C80FDD9DAE3}" type="sibTrans" cxnId="{29037D18-A21C-4AB0-A38F-8A34B023651C}">
      <dgm:prSet/>
      <dgm:spPr/>
      <dgm:t>
        <a:bodyPr/>
        <a:lstStyle/>
        <a:p>
          <a:endParaRPr lang="ru-RU"/>
        </a:p>
      </dgm:t>
    </dgm:pt>
    <dgm:pt modelId="{42C66A07-3775-4569-A8F4-10C9B0900753}" type="pres">
      <dgm:prSet presAssocID="{E92B7DAA-7142-45B1-B40C-BDF2D1F1DA7D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9008DA8D-1046-44D6-B34F-5C70680535A5}" type="pres">
      <dgm:prSet presAssocID="{39F5A2E6-C10B-4EAD-BD71-C71D134D3090}" presName="vertOne" presStyleCnt="0"/>
      <dgm:spPr/>
    </dgm:pt>
    <dgm:pt modelId="{06A0B838-60C1-4744-B355-069869319AF7}" type="pres">
      <dgm:prSet presAssocID="{39F5A2E6-C10B-4EAD-BD71-C71D134D3090}" presName="txOne" presStyleLbl="node0" presStyleIdx="0" presStyleCnt="1" custScaleY="62266">
        <dgm:presLayoutVars>
          <dgm:chPref val="3"/>
        </dgm:presLayoutVars>
      </dgm:prSet>
      <dgm:spPr/>
    </dgm:pt>
    <dgm:pt modelId="{96016728-7E00-4E13-AF6C-8AF822EFEEAE}" type="pres">
      <dgm:prSet presAssocID="{39F5A2E6-C10B-4EAD-BD71-C71D134D3090}" presName="parTransOne" presStyleCnt="0"/>
      <dgm:spPr/>
    </dgm:pt>
    <dgm:pt modelId="{EB5B8E6D-94FD-48C5-B269-10AF93100BA5}" type="pres">
      <dgm:prSet presAssocID="{39F5A2E6-C10B-4EAD-BD71-C71D134D3090}" presName="horzOne" presStyleCnt="0"/>
      <dgm:spPr/>
    </dgm:pt>
    <dgm:pt modelId="{90D22831-9ACA-482F-A42A-FBABC2CFCC76}" type="pres">
      <dgm:prSet presAssocID="{D3B915D9-8D67-4C7E-AC4D-BF342A1F3167}" presName="vertTwo" presStyleCnt="0"/>
      <dgm:spPr/>
    </dgm:pt>
    <dgm:pt modelId="{66505729-3C81-4EFD-BA68-878EB5ADA108}" type="pres">
      <dgm:prSet presAssocID="{D3B915D9-8D67-4C7E-AC4D-BF342A1F3167}" presName="txTwo" presStyleLbl="node2" presStyleIdx="0" presStyleCnt="3" custScaleX="131548">
        <dgm:presLayoutVars>
          <dgm:chPref val="3"/>
        </dgm:presLayoutVars>
      </dgm:prSet>
      <dgm:spPr/>
    </dgm:pt>
    <dgm:pt modelId="{521DB832-E5D5-4CBE-8117-603615D98959}" type="pres">
      <dgm:prSet presAssocID="{D3B915D9-8D67-4C7E-AC4D-BF342A1F3167}" presName="parTransTwo" presStyleCnt="0"/>
      <dgm:spPr/>
    </dgm:pt>
    <dgm:pt modelId="{C7DD6152-8C51-43F5-9D99-F90D1C885BD8}" type="pres">
      <dgm:prSet presAssocID="{D3B915D9-8D67-4C7E-AC4D-BF342A1F3167}" presName="horzTwo" presStyleCnt="0"/>
      <dgm:spPr/>
    </dgm:pt>
    <dgm:pt modelId="{28FD4D75-919A-4FD4-A418-DCE4AB6B0E65}" type="pres">
      <dgm:prSet presAssocID="{F0F35CCF-2188-4910-A7AA-78BA86A2EEBD}" presName="vertThree" presStyleCnt="0"/>
      <dgm:spPr/>
    </dgm:pt>
    <dgm:pt modelId="{9592E9D1-740B-4408-BCE9-4D59BA7E98AF}" type="pres">
      <dgm:prSet presAssocID="{F0F35CCF-2188-4910-A7AA-78BA86A2EEBD}" presName="txThree" presStyleLbl="node3" presStyleIdx="0" presStyleCnt="4" custScaleX="213711">
        <dgm:presLayoutVars>
          <dgm:chPref val="3"/>
        </dgm:presLayoutVars>
      </dgm:prSet>
      <dgm:spPr/>
    </dgm:pt>
    <dgm:pt modelId="{6766039A-7D24-4241-A65E-AC0AA09926EE}" type="pres">
      <dgm:prSet presAssocID="{F0F35CCF-2188-4910-A7AA-78BA86A2EEBD}" presName="horzThree" presStyleCnt="0"/>
      <dgm:spPr/>
    </dgm:pt>
    <dgm:pt modelId="{EFB4637F-D3F9-4C0F-A06D-D334CBFADA0E}" type="pres">
      <dgm:prSet presAssocID="{1A0C048F-2557-463C-8210-4D39B78FDE51}" presName="sibSpaceThree" presStyleCnt="0"/>
      <dgm:spPr/>
    </dgm:pt>
    <dgm:pt modelId="{59402B28-173C-4227-A932-7EE0435C0FB3}" type="pres">
      <dgm:prSet presAssocID="{26B2C3D1-6EAD-4A1D-A849-9718BD52581A}" presName="vertThree" presStyleCnt="0"/>
      <dgm:spPr/>
    </dgm:pt>
    <dgm:pt modelId="{5BB5BBA7-22E9-44E6-A410-431F900DBCD4}" type="pres">
      <dgm:prSet presAssocID="{26B2C3D1-6EAD-4A1D-A849-9718BD52581A}" presName="txThree" presStyleLbl="node3" presStyleIdx="1" presStyleCnt="4" custScaleX="187390">
        <dgm:presLayoutVars>
          <dgm:chPref val="3"/>
        </dgm:presLayoutVars>
      </dgm:prSet>
      <dgm:spPr/>
    </dgm:pt>
    <dgm:pt modelId="{FC30FC1A-5DC2-47A6-97AA-02CA6F98ACBA}" type="pres">
      <dgm:prSet presAssocID="{26B2C3D1-6EAD-4A1D-A849-9718BD52581A}" presName="horzThree" presStyleCnt="0"/>
      <dgm:spPr/>
    </dgm:pt>
    <dgm:pt modelId="{713A6A85-1CFB-46B5-803C-EC20D9859D15}" type="pres">
      <dgm:prSet presAssocID="{B5AE2BCD-75E4-4AD1-8654-A33F1BC5A031}" presName="sibSpaceTwo" presStyleCnt="0"/>
      <dgm:spPr/>
    </dgm:pt>
    <dgm:pt modelId="{6EE78DFB-7CD1-4374-ACE2-747061445F6F}" type="pres">
      <dgm:prSet presAssocID="{B65EF1A5-2CAC-4CBC-B586-FA0FEE85C5DE}" presName="vertTwo" presStyleCnt="0"/>
      <dgm:spPr/>
    </dgm:pt>
    <dgm:pt modelId="{A48C0D8A-F4B5-438F-B4A4-BF4F9B2E95B3}" type="pres">
      <dgm:prSet presAssocID="{B65EF1A5-2CAC-4CBC-B586-FA0FEE85C5DE}" presName="txTwo" presStyleLbl="node2" presStyleIdx="1" presStyleCnt="3" custScaleX="12267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59FC35A-5E2D-47B3-A540-61CD4AFDE837}" type="pres">
      <dgm:prSet presAssocID="{B65EF1A5-2CAC-4CBC-B586-FA0FEE85C5DE}" presName="parTransTwo" presStyleCnt="0"/>
      <dgm:spPr/>
    </dgm:pt>
    <dgm:pt modelId="{35D17981-CDC8-4A01-A74B-7E984943CFE9}" type="pres">
      <dgm:prSet presAssocID="{B65EF1A5-2CAC-4CBC-B586-FA0FEE85C5DE}" presName="horzTwo" presStyleCnt="0"/>
      <dgm:spPr/>
    </dgm:pt>
    <dgm:pt modelId="{87DFCDC0-FF5C-4CBC-B4D5-1742170295A5}" type="pres">
      <dgm:prSet presAssocID="{405B75D2-E527-467D-9F47-97DAAA1E12D3}" presName="vertThree" presStyleCnt="0"/>
      <dgm:spPr/>
    </dgm:pt>
    <dgm:pt modelId="{33D32DBC-2B3C-4501-976D-280F6D595300}" type="pres">
      <dgm:prSet presAssocID="{405B75D2-E527-467D-9F47-97DAAA1E12D3}" presName="txThree" presStyleLbl="node3" presStyleIdx="2" presStyleCnt="4" custScaleX="211354">
        <dgm:presLayoutVars>
          <dgm:chPref val="3"/>
        </dgm:presLayoutVars>
      </dgm:prSet>
      <dgm:spPr/>
    </dgm:pt>
    <dgm:pt modelId="{BAA45525-8A1A-4181-9D54-7F3FB602C4CD}" type="pres">
      <dgm:prSet presAssocID="{405B75D2-E527-467D-9F47-97DAAA1E12D3}" presName="horzThree" presStyleCnt="0"/>
      <dgm:spPr/>
    </dgm:pt>
    <dgm:pt modelId="{53A3D49E-2127-4B03-B911-12CBA784C518}" type="pres">
      <dgm:prSet presAssocID="{E2D6AEBB-BB1B-49BB-8F28-6755A5FE0225}" presName="sibSpaceThree" presStyleCnt="0"/>
      <dgm:spPr/>
    </dgm:pt>
    <dgm:pt modelId="{873EA803-3933-4A98-866D-B554BFC3F60A}" type="pres">
      <dgm:prSet presAssocID="{CF752770-8907-4065-B0E1-9DF688EC2096}" presName="vertThree" presStyleCnt="0"/>
      <dgm:spPr/>
    </dgm:pt>
    <dgm:pt modelId="{DE9C1C5D-59AA-4EE8-A0C7-E61BA793AB49}" type="pres">
      <dgm:prSet presAssocID="{CF752770-8907-4065-B0E1-9DF688EC2096}" presName="txThree" presStyleLbl="node3" presStyleIdx="3" presStyleCnt="4" custScaleX="229535">
        <dgm:presLayoutVars>
          <dgm:chPref val="3"/>
        </dgm:presLayoutVars>
      </dgm:prSet>
      <dgm:spPr/>
    </dgm:pt>
    <dgm:pt modelId="{F49A0AF7-4AB5-4292-8A24-241758695CD1}" type="pres">
      <dgm:prSet presAssocID="{CF752770-8907-4065-B0E1-9DF688EC2096}" presName="horzThree" presStyleCnt="0"/>
      <dgm:spPr/>
    </dgm:pt>
    <dgm:pt modelId="{EE951062-1481-45FC-AD6E-1F9A6B72CAFB}" type="pres">
      <dgm:prSet presAssocID="{2E8C3972-27A6-455C-B8E5-B52833DA6526}" presName="sibSpaceTwo" presStyleCnt="0"/>
      <dgm:spPr/>
    </dgm:pt>
    <dgm:pt modelId="{824354D2-6274-4257-AAE5-9BEAB3403A59}" type="pres">
      <dgm:prSet presAssocID="{3D88D14D-0D61-46F7-AF5A-9EF22629F7B9}" presName="vertTwo" presStyleCnt="0"/>
      <dgm:spPr/>
    </dgm:pt>
    <dgm:pt modelId="{749AFDF4-A2C7-4122-BF5F-1E0B7EFE74B2}" type="pres">
      <dgm:prSet presAssocID="{3D88D14D-0D61-46F7-AF5A-9EF22629F7B9}" presName="txTwo" presStyleLbl="node2" presStyleIdx="2" presStyleCnt="3" custScaleX="327525">
        <dgm:presLayoutVars>
          <dgm:chPref val="3"/>
        </dgm:presLayoutVars>
      </dgm:prSet>
      <dgm:spPr/>
    </dgm:pt>
    <dgm:pt modelId="{265E1E3F-EB49-4C2F-8B27-761655053059}" type="pres">
      <dgm:prSet presAssocID="{3D88D14D-0D61-46F7-AF5A-9EF22629F7B9}" presName="horzTwo" presStyleCnt="0"/>
      <dgm:spPr/>
    </dgm:pt>
  </dgm:ptLst>
  <dgm:cxnLst>
    <dgm:cxn modelId="{E38BD226-9A69-4ECD-AB7F-A21A3298CBCA}" srcId="{E92B7DAA-7142-45B1-B40C-BDF2D1F1DA7D}" destId="{39F5A2E6-C10B-4EAD-BD71-C71D134D3090}" srcOrd="0" destOrd="0" parTransId="{AEFEEC95-74B4-487B-B97C-88F9BCCF18AB}" sibTransId="{4E6299DD-1C47-4E79-8D4C-75AB53B6B2A6}"/>
    <dgm:cxn modelId="{68CCC673-20EA-4D11-BE8C-02AC5CDB5D5D}" srcId="{39F5A2E6-C10B-4EAD-BD71-C71D134D3090}" destId="{B65EF1A5-2CAC-4CBC-B586-FA0FEE85C5DE}" srcOrd="1" destOrd="0" parTransId="{242AA976-ACE8-4D18-A0EF-F1E709E7C088}" sibTransId="{2E8C3972-27A6-455C-B8E5-B52833DA6526}"/>
    <dgm:cxn modelId="{BECD8B5A-9C12-40DA-BF27-830A0FD674A3}" srcId="{D3B915D9-8D67-4C7E-AC4D-BF342A1F3167}" destId="{F0F35CCF-2188-4910-A7AA-78BA86A2EEBD}" srcOrd="0" destOrd="0" parTransId="{FDD217E9-9C39-4E9E-B4FD-6F54E9EE2394}" sibTransId="{1A0C048F-2557-463C-8210-4D39B78FDE51}"/>
    <dgm:cxn modelId="{D5115435-0C03-485A-8DB6-E97AC8B49ED0}" type="presOf" srcId="{E92B7DAA-7142-45B1-B40C-BDF2D1F1DA7D}" destId="{42C66A07-3775-4569-A8F4-10C9B0900753}" srcOrd="0" destOrd="0" presId="urn:microsoft.com/office/officeart/2005/8/layout/hierarchy4"/>
    <dgm:cxn modelId="{C73418DE-5AD8-422F-BDEF-4889CA088D29}" type="presOf" srcId="{B65EF1A5-2CAC-4CBC-B586-FA0FEE85C5DE}" destId="{A48C0D8A-F4B5-438F-B4A4-BF4F9B2E95B3}" srcOrd="0" destOrd="0" presId="urn:microsoft.com/office/officeart/2005/8/layout/hierarchy4"/>
    <dgm:cxn modelId="{26D3E463-C774-40DE-9BC7-568F674AB024}" type="presOf" srcId="{D3B915D9-8D67-4C7E-AC4D-BF342A1F3167}" destId="{66505729-3C81-4EFD-BA68-878EB5ADA108}" srcOrd="0" destOrd="0" presId="urn:microsoft.com/office/officeart/2005/8/layout/hierarchy4"/>
    <dgm:cxn modelId="{97BC8AFE-5B34-4B30-91FB-D44FB1E8E84D}" type="presOf" srcId="{26B2C3D1-6EAD-4A1D-A849-9718BD52581A}" destId="{5BB5BBA7-22E9-44E6-A410-431F900DBCD4}" srcOrd="0" destOrd="0" presId="urn:microsoft.com/office/officeart/2005/8/layout/hierarchy4"/>
    <dgm:cxn modelId="{66D5AC4C-29C8-4FA4-9BDA-63946D9E73FF}" srcId="{B65EF1A5-2CAC-4CBC-B586-FA0FEE85C5DE}" destId="{CF752770-8907-4065-B0E1-9DF688EC2096}" srcOrd="1" destOrd="0" parTransId="{4CCE398C-6578-4944-B027-4FD6F85888C2}" sibTransId="{CF1AA829-D9AC-4337-A804-82487FD50415}"/>
    <dgm:cxn modelId="{B1546B2C-F69E-49EF-B25F-14F7C0C248A6}" srcId="{39F5A2E6-C10B-4EAD-BD71-C71D134D3090}" destId="{3D88D14D-0D61-46F7-AF5A-9EF22629F7B9}" srcOrd="2" destOrd="0" parTransId="{278E779E-F1E3-4BC9-8494-F4F55CD1AB0A}" sibTransId="{B7DDBFB1-5755-4DAE-8645-D7E43641CD47}"/>
    <dgm:cxn modelId="{19A06A55-F2E1-49AB-A543-65C871C086FB}" type="presOf" srcId="{3D88D14D-0D61-46F7-AF5A-9EF22629F7B9}" destId="{749AFDF4-A2C7-4122-BF5F-1E0B7EFE74B2}" srcOrd="0" destOrd="0" presId="urn:microsoft.com/office/officeart/2005/8/layout/hierarchy4"/>
    <dgm:cxn modelId="{6F649A64-37A5-4E8B-A21C-01DE885FF523}" type="presOf" srcId="{405B75D2-E527-467D-9F47-97DAAA1E12D3}" destId="{33D32DBC-2B3C-4501-976D-280F6D595300}" srcOrd="0" destOrd="0" presId="urn:microsoft.com/office/officeart/2005/8/layout/hierarchy4"/>
    <dgm:cxn modelId="{29037D18-A21C-4AB0-A38F-8A34B023651C}" srcId="{D3B915D9-8D67-4C7E-AC4D-BF342A1F3167}" destId="{26B2C3D1-6EAD-4A1D-A849-9718BD52581A}" srcOrd="1" destOrd="0" parTransId="{F06304DE-83F0-43BF-9C16-945C66392ED6}" sibTransId="{E45ACC10-4F07-44A4-85FE-6C80FDD9DAE3}"/>
    <dgm:cxn modelId="{48EB4F08-C505-40F5-84FB-4E44E358AF4D}" srcId="{B65EF1A5-2CAC-4CBC-B586-FA0FEE85C5DE}" destId="{405B75D2-E527-467D-9F47-97DAAA1E12D3}" srcOrd="0" destOrd="0" parTransId="{7B4B43F7-E600-4908-B211-ABF9544EE7A0}" sibTransId="{E2D6AEBB-BB1B-49BB-8F28-6755A5FE0225}"/>
    <dgm:cxn modelId="{668E00F9-D60C-4B73-A9DD-E7F362BA62D5}" type="presOf" srcId="{F0F35CCF-2188-4910-A7AA-78BA86A2EEBD}" destId="{9592E9D1-740B-4408-BCE9-4D59BA7E98AF}" srcOrd="0" destOrd="0" presId="urn:microsoft.com/office/officeart/2005/8/layout/hierarchy4"/>
    <dgm:cxn modelId="{AB7AB8FC-A08A-49B6-96CD-265AA3864C2F}" type="presOf" srcId="{39F5A2E6-C10B-4EAD-BD71-C71D134D3090}" destId="{06A0B838-60C1-4744-B355-069869319AF7}" srcOrd="0" destOrd="0" presId="urn:microsoft.com/office/officeart/2005/8/layout/hierarchy4"/>
    <dgm:cxn modelId="{5F1FC9E2-C721-4932-90B7-295B0FA44DDD}" type="presOf" srcId="{CF752770-8907-4065-B0E1-9DF688EC2096}" destId="{DE9C1C5D-59AA-4EE8-A0C7-E61BA793AB49}" srcOrd="0" destOrd="0" presId="urn:microsoft.com/office/officeart/2005/8/layout/hierarchy4"/>
    <dgm:cxn modelId="{98B5684D-C83C-4F21-B66C-A2C5D09ED418}" srcId="{39F5A2E6-C10B-4EAD-BD71-C71D134D3090}" destId="{D3B915D9-8D67-4C7E-AC4D-BF342A1F3167}" srcOrd="0" destOrd="0" parTransId="{169B35DF-77A0-43AD-94BA-98C6A40196A5}" sibTransId="{B5AE2BCD-75E4-4AD1-8654-A33F1BC5A031}"/>
    <dgm:cxn modelId="{E3D38C4F-A121-4064-9C1E-21FEFE36B307}" type="presParOf" srcId="{42C66A07-3775-4569-A8F4-10C9B0900753}" destId="{9008DA8D-1046-44D6-B34F-5C70680535A5}" srcOrd="0" destOrd="0" presId="urn:microsoft.com/office/officeart/2005/8/layout/hierarchy4"/>
    <dgm:cxn modelId="{271DD049-7831-4A95-B66D-95524309F271}" type="presParOf" srcId="{9008DA8D-1046-44D6-B34F-5C70680535A5}" destId="{06A0B838-60C1-4744-B355-069869319AF7}" srcOrd="0" destOrd="0" presId="urn:microsoft.com/office/officeart/2005/8/layout/hierarchy4"/>
    <dgm:cxn modelId="{19E31EED-CC18-4009-8CF7-B79247A6B310}" type="presParOf" srcId="{9008DA8D-1046-44D6-B34F-5C70680535A5}" destId="{96016728-7E00-4E13-AF6C-8AF822EFEEAE}" srcOrd="1" destOrd="0" presId="urn:microsoft.com/office/officeart/2005/8/layout/hierarchy4"/>
    <dgm:cxn modelId="{D924BE8A-32FB-435C-AE5B-CC66C6389AD4}" type="presParOf" srcId="{9008DA8D-1046-44D6-B34F-5C70680535A5}" destId="{EB5B8E6D-94FD-48C5-B269-10AF93100BA5}" srcOrd="2" destOrd="0" presId="urn:microsoft.com/office/officeart/2005/8/layout/hierarchy4"/>
    <dgm:cxn modelId="{CCBD042A-20DE-4DA0-92FA-93B5F1EFBE81}" type="presParOf" srcId="{EB5B8E6D-94FD-48C5-B269-10AF93100BA5}" destId="{90D22831-9ACA-482F-A42A-FBABC2CFCC76}" srcOrd="0" destOrd="0" presId="urn:microsoft.com/office/officeart/2005/8/layout/hierarchy4"/>
    <dgm:cxn modelId="{D3FE69CB-B266-4911-A3EC-BB58955E5496}" type="presParOf" srcId="{90D22831-9ACA-482F-A42A-FBABC2CFCC76}" destId="{66505729-3C81-4EFD-BA68-878EB5ADA108}" srcOrd="0" destOrd="0" presId="urn:microsoft.com/office/officeart/2005/8/layout/hierarchy4"/>
    <dgm:cxn modelId="{89423E39-3E15-4DA2-8CC3-8824DBDCE006}" type="presParOf" srcId="{90D22831-9ACA-482F-A42A-FBABC2CFCC76}" destId="{521DB832-E5D5-4CBE-8117-603615D98959}" srcOrd="1" destOrd="0" presId="urn:microsoft.com/office/officeart/2005/8/layout/hierarchy4"/>
    <dgm:cxn modelId="{5AE352FA-6221-49B7-872D-E9483DCD115E}" type="presParOf" srcId="{90D22831-9ACA-482F-A42A-FBABC2CFCC76}" destId="{C7DD6152-8C51-43F5-9D99-F90D1C885BD8}" srcOrd="2" destOrd="0" presId="urn:microsoft.com/office/officeart/2005/8/layout/hierarchy4"/>
    <dgm:cxn modelId="{AD7282C6-4787-4640-A9D9-AAB5EEA3E058}" type="presParOf" srcId="{C7DD6152-8C51-43F5-9D99-F90D1C885BD8}" destId="{28FD4D75-919A-4FD4-A418-DCE4AB6B0E65}" srcOrd="0" destOrd="0" presId="urn:microsoft.com/office/officeart/2005/8/layout/hierarchy4"/>
    <dgm:cxn modelId="{95EB2EA2-D0D6-4375-890D-5E9DA9B4305D}" type="presParOf" srcId="{28FD4D75-919A-4FD4-A418-DCE4AB6B0E65}" destId="{9592E9D1-740B-4408-BCE9-4D59BA7E98AF}" srcOrd="0" destOrd="0" presId="urn:microsoft.com/office/officeart/2005/8/layout/hierarchy4"/>
    <dgm:cxn modelId="{8E58AD6E-D8CB-4FC4-8A35-A325A08969B5}" type="presParOf" srcId="{28FD4D75-919A-4FD4-A418-DCE4AB6B0E65}" destId="{6766039A-7D24-4241-A65E-AC0AA09926EE}" srcOrd="1" destOrd="0" presId="urn:microsoft.com/office/officeart/2005/8/layout/hierarchy4"/>
    <dgm:cxn modelId="{D4DFAA97-187E-4D49-83CF-E4F05F09B683}" type="presParOf" srcId="{C7DD6152-8C51-43F5-9D99-F90D1C885BD8}" destId="{EFB4637F-D3F9-4C0F-A06D-D334CBFADA0E}" srcOrd="1" destOrd="0" presId="urn:microsoft.com/office/officeart/2005/8/layout/hierarchy4"/>
    <dgm:cxn modelId="{92195B44-22C7-4481-AF42-AC31AB848875}" type="presParOf" srcId="{C7DD6152-8C51-43F5-9D99-F90D1C885BD8}" destId="{59402B28-173C-4227-A932-7EE0435C0FB3}" srcOrd="2" destOrd="0" presId="urn:microsoft.com/office/officeart/2005/8/layout/hierarchy4"/>
    <dgm:cxn modelId="{47A3C778-6A9C-46A4-B070-FE7293EC8084}" type="presParOf" srcId="{59402B28-173C-4227-A932-7EE0435C0FB3}" destId="{5BB5BBA7-22E9-44E6-A410-431F900DBCD4}" srcOrd="0" destOrd="0" presId="urn:microsoft.com/office/officeart/2005/8/layout/hierarchy4"/>
    <dgm:cxn modelId="{D55392DE-C95E-4769-B8E3-E9504056A3EB}" type="presParOf" srcId="{59402B28-173C-4227-A932-7EE0435C0FB3}" destId="{FC30FC1A-5DC2-47A6-97AA-02CA6F98ACBA}" srcOrd="1" destOrd="0" presId="urn:microsoft.com/office/officeart/2005/8/layout/hierarchy4"/>
    <dgm:cxn modelId="{C7B04ED0-E13C-4792-8EDB-C48283200A9B}" type="presParOf" srcId="{EB5B8E6D-94FD-48C5-B269-10AF93100BA5}" destId="{713A6A85-1CFB-46B5-803C-EC20D9859D15}" srcOrd="1" destOrd="0" presId="urn:microsoft.com/office/officeart/2005/8/layout/hierarchy4"/>
    <dgm:cxn modelId="{2BFAF36C-EBE2-4F9F-B311-D449C2B2105F}" type="presParOf" srcId="{EB5B8E6D-94FD-48C5-B269-10AF93100BA5}" destId="{6EE78DFB-7CD1-4374-ACE2-747061445F6F}" srcOrd="2" destOrd="0" presId="urn:microsoft.com/office/officeart/2005/8/layout/hierarchy4"/>
    <dgm:cxn modelId="{1A58D8A1-8B62-49D8-BD90-DFB7E1B9BF8F}" type="presParOf" srcId="{6EE78DFB-7CD1-4374-ACE2-747061445F6F}" destId="{A48C0D8A-F4B5-438F-B4A4-BF4F9B2E95B3}" srcOrd="0" destOrd="0" presId="urn:microsoft.com/office/officeart/2005/8/layout/hierarchy4"/>
    <dgm:cxn modelId="{9BEE85CD-78C5-4CE2-A72C-B8A2D8807D35}" type="presParOf" srcId="{6EE78DFB-7CD1-4374-ACE2-747061445F6F}" destId="{359FC35A-5E2D-47B3-A540-61CD4AFDE837}" srcOrd="1" destOrd="0" presId="urn:microsoft.com/office/officeart/2005/8/layout/hierarchy4"/>
    <dgm:cxn modelId="{71B71A29-C3F3-4A5A-B42E-FB1D2094B9B7}" type="presParOf" srcId="{6EE78DFB-7CD1-4374-ACE2-747061445F6F}" destId="{35D17981-CDC8-4A01-A74B-7E984943CFE9}" srcOrd="2" destOrd="0" presId="urn:microsoft.com/office/officeart/2005/8/layout/hierarchy4"/>
    <dgm:cxn modelId="{98883D18-76AE-401D-90EE-29E2DD6BE76A}" type="presParOf" srcId="{35D17981-CDC8-4A01-A74B-7E984943CFE9}" destId="{87DFCDC0-FF5C-4CBC-B4D5-1742170295A5}" srcOrd="0" destOrd="0" presId="urn:microsoft.com/office/officeart/2005/8/layout/hierarchy4"/>
    <dgm:cxn modelId="{F402119B-5D64-4908-9A51-526490DB1DD0}" type="presParOf" srcId="{87DFCDC0-FF5C-4CBC-B4D5-1742170295A5}" destId="{33D32DBC-2B3C-4501-976D-280F6D595300}" srcOrd="0" destOrd="0" presId="urn:microsoft.com/office/officeart/2005/8/layout/hierarchy4"/>
    <dgm:cxn modelId="{1C4B0663-20EB-4B9E-A058-34260C527C6D}" type="presParOf" srcId="{87DFCDC0-FF5C-4CBC-B4D5-1742170295A5}" destId="{BAA45525-8A1A-4181-9D54-7F3FB602C4CD}" srcOrd="1" destOrd="0" presId="urn:microsoft.com/office/officeart/2005/8/layout/hierarchy4"/>
    <dgm:cxn modelId="{341DA759-1A01-4A6C-B003-89787D54DD94}" type="presParOf" srcId="{35D17981-CDC8-4A01-A74B-7E984943CFE9}" destId="{53A3D49E-2127-4B03-B911-12CBA784C518}" srcOrd="1" destOrd="0" presId="urn:microsoft.com/office/officeart/2005/8/layout/hierarchy4"/>
    <dgm:cxn modelId="{AFED81A0-302B-4ECB-BB91-02712E9D055E}" type="presParOf" srcId="{35D17981-CDC8-4A01-A74B-7E984943CFE9}" destId="{873EA803-3933-4A98-866D-B554BFC3F60A}" srcOrd="2" destOrd="0" presId="urn:microsoft.com/office/officeart/2005/8/layout/hierarchy4"/>
    <dgm:cxn modelId="{A9A4AC76-B49A-46BF-A5DB-3FDAA319C85D}" type="presParOf" srcId="{873EA803-3933-4A98-866D-B554BFC3F60A}" destId="{DE9C1C5D-59AA-4EE8-A0C7-E61BA793AB49}" srcOrd="0" destOrd="0" presId="urn:microsoft.com/office/officeart/2005/8/layout/hierarchy4"/>
    <dgm:cxn modelId="{45A020D8-03B2-4E41-8BF1-FA3C854F738B}" type="presParOf" srcId="{873EA803-3933-4A98-866D-B554BFC3F60A}" destId="{F49A0AF7-4AB5-4292-8A24-241758695CD1}" srcOrd="1" destOrd="0" presId="urn:microsoft.com/office/officeart/2005/8/layout/hierarchy4"/>
    <dgm:cxn modelId="{416F4468-A1C8-41E6-A05A-4124C5763A4C}" type="presParOf" srcId="{EB5B8E6D-94FD-48C5-B269-10AF93100BA5}" destId="{EE951062-1481-45FC-AD6E-1F9A6B72CAFB}" srcOrd="3" destOrd="0" presId="urn:microsoft.com/office/officeart/2005/8/layout/hierarchy4"/>
    <dgm:cxn modelId="{11DE1DF8-87AE-40BC-B927-E5FC94A4AD04}" type="presParOf" srcId="{EB5B8E6D-94FD-48C5-B269-10AF93100BA5}" destId="{824354D2-6274-4257-AAE5-9BEAB3403A59}" srcOrd="4" destOrd="0" presId="urn:microsoft.com/office/officeart/2005/8/layout/hierarchy4"/>
    <dgm:cxn modelId="{88D7A577-8A7D-4486-A563-66E219FFB597}" type="presParOf" srcId="{824354D2-6274-4257-AAE5-9BEAB3403A59}" destId="{749AFDF4-A2C7-4122-BF5F-1E0B7EFE74B2}" srcOrd="0" destOrd="0" presId="urn:microsoft.com/office/officeart/2005/8/layout/hierarchy4"/>
    <dgm:cxn modelId="{C3F81D72-59C6-4667-8E70-AEE5BC7B02CE}" type="presParOf" srcId="{824354D2-6274-4257-AAE5-9BEAB3403A59}" destId="{265E1E3F-EB49-4C2F-8B27-761655053059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6A0B838-60C1-4744-B355-069869319AF7}">
      <dsp:nvSpPr>
        <dsp:cNvPr id="0" name=""/>
        <dsp:cNvSpPr/>
      </dsp:nvSpPr>
      <dsp:spPr>
        <a:xfrm>
          <a:off x="3465" y="1400"/>
          <a:ext cx="8401088" cy="885918"/>
        </a:xfrm>
        <a:prstGeom prst="roundRect">
          <a:avLst>
            <a:gd name="adj" fmla="val 10000"/>
          </a:avLst>
        </a:prstGeom>
        <a:solidFill>
          <a:schemeClr val="accent4">
            <a:lumMod val="20000"/>
            <a:lumOff val="80000"/>
          </a:schemeClr>
        </a:solidFill>
        <a:ln w="25400" cap="flat" cmpd="sng" algn="ctr">
          <a:solidFill>
            <a:schemeClr val="accent4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200" b="1" kern="1200" dirty="0" smtClean="0">
              <a:solidFill>
                <a:srgbClr val="C00000"/>
              </a:solidFill>
              <a:latin typeface="Comic Sans MS" pitchFamily="66" charset="0"/>
            </a:rPr>
            <a:t>Характеристики звуку</a:t>
          </a:r>
          <a:endParaRPr lang="ru-RU" sz="3200" b="1" kern="1200" dirty="0">
            <a:solidFill>
              <a:srgbClr val="C00000"/>
            </a:solidFill>
            <a:latin typeface="Comic Sans MS" pitchFamily="66" charset="0"/>
          </a:endParaRPr>
        </a:p>
      </dsp:txBody>
      <dsp:txXfrm>
        <a:off x="29413" y="27348"/>
        <a:ext cx="8349192" cy="834022"/>
      </dsp:txXfrm>
    </dsp:sp>
    <dsp:sp modelId="{66505729-3C81-4EFD-BA68-878EB5ADA108}">
      <dsp:nvSpPr>
        <dsp:cNvPr id="0" name=""/>
        <dsp:cNvSpPr/>
      </dsp:nvSpPr>
      <dsp:spPr>
        <a:xfrm>
          <a:off x="11666" y="1052162"/>
          <a:ext cx="3140399" cy="1422796"/>
        </a:xfrm>
        <a:prstGeom prst="roundRect">
          <a:avLst>
            <a:gd name="adj" fmla="val 10000"/>
          </a:avLst>
        </a:prstGeom>
        <a:solidFill>
          <a:schemeClr val="accent4">
            <a:lumMod val="20000"/>
            <a:lumOff val="80000"/>
          </a:schemeClr>
        </a:solidFill>
        <a:ln w="25400" cap="flat" cmpd="sng" algn="ctr">
          <a:solidFill>
            <a:schemeClr val="accent4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200" b="1" kern="1200" dirty="0" smtClean="0">
              <a:solidFill>
                <a:schemeClr val="accent5">
                  <a:lumMod val="75000"/>
                </a:schemeClr>
              </a:solidFill>
              <a:latin typeface="Comic Sans MS" pitchFamily="66" charset="0"/>
            </a:rPr>
            <a:t>Гучність</a:t>
          </a:r>
          <a:endParaRPr lang="ru-RU" sz="3200" b="1" kern="1200" dirty="0">
            <a:solidFill>
              <a:schemeClr val="accent5">
                <a:lumMod val="75000"/>
              </a:schemeClr>
            </a:solidFill>
            <a:latin typeface="Comic Sans MS" pitchFamily="66" charset="0"/>
          </a:endParaRPr>
        </a:p>
      </dsp:txBody>
      <dsp:txXfrm>
        <a:off x="53338" y="1093834"/>
        <a:ext cx="3057055" cy="1339452"/>
      </dsp:txXfrm>
    </dsp:sp>
    <dsp:sp modelId="{9592E9D1-740B-4408-BCE9-4D59BA7E98AF}">
      <dsp:nvSpPr>
        <dsp:cNvPr id="0" name=""/>
        <dsp:cNvSpPr/>
      </dsp:nvSpPr>
      <dsp:spPr>
        <a:xfrm>
          <a:off x="388233" y="2639802"/>
          <a:ext cx="1258780" cy="1422796"/>
        </a:xfrm>
        <a:prstGeom prst="roundRect">
          <a:avLst>
            <a:gd name="adj" fmla="val 10000"/>
          </a:avLst>
        </a:prstGeom>
        <a:solidFill>
          <a:schemeClr val="accent4">
            <a:lumMod val="20000"/>
            <a:lumOff val="80000"/>
          </a:schemeClr>
        </a:solidFill>
        <a:ln w="25400" cap="flat" cmpd="sng" algn="ctr">
          <a:solidFill>
            <a:schemeClr val="accent4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1" kern="1200" dirty="0" smtClean="0">
              <a:solidFill>
                <a:schemeClr val="accent5">
                  <a:lumMod val="75000"/>
                </a:schemeClr>
              </a:solidFill>
              <a:latin typeface="Comic Sans MS" pitchFamily="66" charset="0"/>
            </a:rPr>
            <a:t>голосно</a:t>
          </a:r>
          <a:endParaRPr lang="ru-RU" sz="2000" b="1" kern="1200" dirty="0">
            <a:solidFill>
              <a:schemeClr val="accent5">
                <a:lumMod val="75000"/>
              </a:schemeClr>
            </a:solidFill>
            <a:latin typeface="Comic Sans MS" pitchFamily="66" charset="0"/>
          </a:endParaRPr>
        </a:p>
      </dsp:txBody>
      <dsp:txXfrm>
        <a:off x="425101" y="2676670"/>
        <a:ext cx="1185044" cy="1349060"/>
      </dsp:txXfrm>
    </dsp:sp>
    <dsp:sp modelId="{5BB5BBA7-22E9-44E6-A410-431F900DBCD4}">
      <dsp:nvSpPr>
        <dsp:cNvPr id="0" name=""/>
        <dsp:cNvSpPr/>
      </dsp:nvSpPr>
      <dsp:spPr>
        <a:xfrm>
          <a:off x="1671751" y="2639802"/>
          <a:ext cx="1103746" cy="1422796"/>
        </a:xfrm>
        <a:prstGeom prst="roundRect">
          <a:avLst>
            <a:gd name="adj" fmla="val 10000"/>
          </a:avLst>
        </a:prstGeom>
        <a:solidFill>
          <a:schemeClr val="accent4">
            <a:lumMod val="20000"/>
            <a:lumOff val="80000"/>
          </a:schemeClr>
        </a:solidFill>
        <a:ln w="25400" cap="flat" cmpd="sng" algn="ctr">
          <a:solidFill>
            <a:schemeClr val="accent4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1" kern="1200" dirty="0" smtClean="0">
              <a:solidFill>
                <a:schemeClr val="accent5">
                  <a:lumMod val="75000"/>
                </a:schemeClr>
              </a:solidFill>
              <a:latin typeface="Comic Sans MS" pitchFamily="66" charset="0"/>
            </a:rPr>
            <a:t>тихо</a:t>
          </a:r>
          <a:endParaRPr lang="ru-RU" sz="2000" b="1" kern="1200" dirty="0">
            <a:solidFill>
              <a:schemeClr val="accent5">
                <a:lumMod val="75000"/>
              </a:schemeClr>
            </a:solidFill>
            <a:latin typeface="Comic Sans MS" pitchFamily="66" charset="0"/>
          </a:endParaRPr>
        </a:p>
      </dsp:txBody>
      <dsp:txXfrm>
        <a:off x="1704079" y="2672130"/>
        <a:ext cx="1039090" cy="1358140"/>
      </dsp:txXfrm>
    </dsp:sp>
    <dsp:sp modelId="{A48C0D8A-F4B5-438F-B4A4-BF4F9B2E95B3}">
      <dsp:nvSpPr>
        <dsp:cNvPr id="0" name=""/>
        <dsp:cNvSpPr/>
      </dsp:nvSpPr>
      <dsp:spPr>
        <a:xfrm>
          <a:off x="3201542" y="1052162"/>
          <a:ext cx="3216178" cy="1422796"/>
        </a:xfrm>
        <a:prstGeom prst="roundRect">
          <a:avLst>
            <a:gd name="adj" fmla="val 10000"/>
          </a:avLst>
        </a:prstGeom>
        <a:solidFill>
          <a:schemeClr val="accent4">
            <a:lumMod val="20000"/>
            <a:lumOff val="80000"/>
          </a:schemeClr>
        </a:solidFill>
        <a:ln w="25400" cap="flat" cmpd="sng" algn="ctr">
          <a:solidFill>
            <a:schemeClr val="accent4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200" kern="1200" dirty="0" smtClean="0">
              <a:solidFill>
                <a:srgbClr val="002060"/>
              </a:solidFill>
              <a:latin typeface="Comic Sans MS" pitchFamily="66" charset="0"/>
            </a:rPr>
            <a:t>Тон</a:t>
          </a:r>
          <a:endParaRPr lang="ru-RU" sz="3200" kern="1200" dirty="0">
            <a:solidFill>
              <a:srgbClr val="002060"/>
            </a:solidFill>
            <a:latin typeface="Comic Sans MS" pitchFamily="66" charset="0"/>
          </a:endParaRPr>
        </a:p>
      </dsp:txBody>
      <dsp:txXfrm>
        <a:off x="3243214" y="1093834"/>
        <a:ext cx="3132834" cy="1339452"/>
      </dsp:txXfrm>
    </dsp:sp>
    <dsp:sp modelId="{33D32DBC-2B3C-4501-976D-280F6D595300}">
      <dsp:nvSpPr>
        <dsp:cNvPr id="0" name=""/>
        <dsp:cNvSpPr/>
      </dsp:nvSpPr>
      <dsp:spPr>
        <a:xfrm>
          <a:off x="3498821" y="2639802"/>
          <a:ext cx="1244897" cy="1422796"/>
        </a:xfrm>
        <a:prstGeom prst="roundRect">
          <a:avLst>
            <a:gd name="adj" fmla="val 10000"/>
          </a:avLst>
        </a:prstGeom>
        <a:solidFill>
          <a:schemeClr val="accent4">
            <a:lumMod val="20000"/>
            <a:lumOff val="80000"/>
          </a:schemeClr>
        </a:solidFill>
        <a:ln w="25400" cap="flat" cmpd="sng" algn="ctr">
          <a:solidFill>
            <a:schemeClr val="accent4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1" kern="1200" dirty="0" smtClean="0">
              <a:solidFill>
                <a:srgbClr val="002060"/>
              </a:solidFill>
              <a:latin typeface="Comic Sans MS" pitchFamily="66" charset="0"/>
            </a:rPr>
            <a:t>високий</a:t>
          </a:r>
          <a:endParaRPr lang="ru-RU" sz="2000" b="1" kern="1200" dirty="0">
            <a:solidFill>
              <a:srgbClr val="002060"/>
            </a:solidFill>
            <a:latin typeface="Comic Sans MS" pitchFamily="66" charset="0"/>
          </a:endParaRPr>
        </a:p>
      </dsp:txBody>
      <dsp:txXfrm>
        <a:off x="3535283" y="2676264"/>
        <a:ext cx="1171973" cy="1349872"/>
      </dsp:txXfrm>
    </dsp:sp>
    <dsp:sp modelId="{DE9C1C5D-59AA-4EE8-A0C7-E61BA793AB49}">
      <dsp:nvSpPr>
        <dsp:cNvPr id="0" name=""/>
        <dsp:cNvSpPr/>
      </dsp:nvSpPr>
      <dsp:spPr>
        <a:xfrm>
          <a:off x="4768456" y="2639802"/>
          <a:ext cx="1351985" cy="1422796"/>
        </a:xfrm>
        <a:prstGeom prst="roundRect">
          <a:avLst>
            <a:gd name="adj" fmla="val 10000"/>
          </a:avLst>
        </a:prstGeom>
        <a:solidFill>
          <a:schemeClr val="accent4">
            <a:lumMod val="20000"/>
            <a:lumOff val="80000"/>
          </a:schemeClr>
        </a:solidFill>
        <a:ln w="25400" cap="flat" cmpd="sng" algn="ctr">
          <a:solidFill>
            <a:schemeClr val="accent4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1" kern="1200" dirty="0" smtClean="0">
              <a:solidFill>
                <a:srgbClr val="002060"/>
              </a:solidFill>
              <a:latin typeface="Comic Sans MS" pitchFamily="66" charset="0"/>
            </a:rPr>
            <a:t>низький</a:t>
          </a:r>
          <a:endParaRPr lang="ru-RU" sz="2000" b="1" kern="1200" dirty="0">
            <a:solidFill>
              <a:srgbClr val="002060"/>
            </a:solidFill>
            <a:latin typeface="Comic Sans MS" pitchFamily="66" charset="0"/>
          </a:endParaRPr>
        </a:p>
      </dsp:txBody>
      <dsp:txXfrm>
        <a:off x="4808054" y="2679400"/>
        <a:ext cx="1272789" cy="1343600"/>
      </dsp:txXfrm>
    </dsp:sp>
    <dsp:sp modelId="{749AFDF4-A2C7-4122-BF5F-1E0B7EFE74B2}">
      <dsp:nvSpPr>
        <dsp:cNvPr id="0" name=""/>
        <dsp:cNvSpPr/>
      </dsp:nvSpPr>
      <dsp:spPr>
        <a:xfrm>
          <a:off x="6467197" y="1052162"/>
          <a:ext cx="1929156" cy="1422796"/>
        </a:xfrm>
        <a:prstGeom prst="roundRect">
          <a:avLst>
            <a:gd name="adj" fmla="val 10000"/>
          </a:avLst>
        </a:prstGeom>
        <a:solidFill>
          <a:schemeClr val="accent4">
            <a:lumMod val="20000"/>
            <a:lumOff val="80000"/>
          </a:schemeClr>
        </a:solidFill>
        <a:ln w="25400" cap="flat" cmpd="sng" algn="ctr">
          <a:solidFill>
            <a:schemeClr val="accent4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uk-UA" sz="2400" b="1" kern="1200" dirty="0" smtClean="0">
              <a:solidFill>
                <a:schemeClr val="accent4">
                  <a:lumMod val="50000"/>
                </a:schemeClr>
              </a:solidFill>
              <a:latin typeface="Comic Sans MS" pitchFamily="66" charset="0"/>
            </a:rPr>
            <a:t>Швидкість</a:t>
          </a:r>
        </a:p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uk-UA" sz="2400" b="1" kern="1200" dirty="0" smtClean="0">
              <a:solidFill>
                <a:schemeClr val="accent4">
                  <a:lumMod val="50000"/>
                </a:schemeClr>
              </a:solidFill>
              <a:latin typeface="Comic Sans MS" pitchFamily="66" charset="0"/>
            </a:rPr>
            <a:t>поширення</a:t>
          </a:r>
          <a:endParaRPr lang="ru-RU" sz="2400" b="1" kern="1200" dirty="0">
            <a:solidFill>
              <a:schemeClr val="accent4">
                <a:lumMod val="50000"/>
              </a:schemeClr>
            </a:solidFill>
            <a:latin typeface="Comic Sans MS" pitchFamily="66" charset="0"/>
          </a:endParaRPr>
        </a:p>
      </dsp:txBody>
      <dsp:txXfrm>
        <a:off x="6508869" y="1093834"/>
        <a:ext cx="1845812" cy="133945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584738688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g156ae9acad1_0_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1" name="Google Shape;181;g156ae9acad1_0_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9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3"/>
          <p:cNvSpPr txBox="1"/>
          <p:nvPr/>
        </p:nvSpPr>
        <p:spPr>
          <a:xfrm>
            <a:off x="658060" y="278781"/>
            <a:ext cx="7816867" cy="102332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</a:pPr>
            <a:r>
              <a:rPr lang="uk-UA" sz="3000" b="1" dirty="0" smtClean="0">
                <a:solidFill>
                  <a:srgbClr val="002060"/>
                </a:solidFill>
                <a:latin typeface="Comic Sans MS" pitchFamily="66" charset="0"/>
                <a:ea typeface="Pacifico"/>
                <a:cs typeface="Pacifico"/>
                <a:sym typeface="Pacifico"/>
              </a:rPr>
              <a:t> ЩО ТАКЕ ЗВУК.</a:t>
            </a:r>
            <a:endParaRPr sz="3000" b="1" dirty="0">
              <a:solidFill>
                <a:srgbClr val="002060"/>
              </a:solidFill>
              <a:latin typeface="Comic Sans MS" pitchFamily="66" charset="0"/>
              <a:ea typeface="Pacifico"/>
              <a:cs typeface="Pacifico"/>
              <a:sym typeface="Pacifico"/>
            </a:endParaRPr>
          </a:p>
        </p:txBody>
      </p:sp>
      <p:pic>
        <p:nvPicPr>
          <p:cNvPr id="1026" name="Picture 2" descr="C:\Users\Impression\Desktop\6 клас Пізнаємо природу\Снимок экрана 2023-09-08 08054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86243"/>
            <a:ext cx="1851379" cy="2257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0728" y="1533762"/>
            <a:ext cx="5227135" cy="34225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8"/>
          <p:cNvSpPr txBox="1"/>
          <p:nvPr/>
        </p:nvSpPr>
        <p:spPr>
          <a:xfrm>
            <a:off x="1029709" y="185026"/>
            <a:ext cx="7213600" cy="80018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uk-UA" sz="2000" b="1" dirty="0" smtClean="0">
                <a:solidFill>
                  <a:srgbClr val="C0000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ПОВТОРИМО! </a:t>
            </a:r>
          </a:p>
          <a:p>
            <a:pPr lvl="0" algn="ctr"/>
            <a:r>
              <a:rPr lang="uk-UA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Що спільного між цими предметами?</a:t>
            </a: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0906" y="185026"/>
            <a:ext cx="2069016" cy="18000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829" y="2009820"/>
            <a:ext cx="2403020" cy="24030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1238" y="2156062"/>
            <a:ext cx="2463358" cy="24030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5436" y="2442258"/>
            <a:ext cx="2742146" cy="18306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468576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8"/>
          <p:cNvSpPr txBox="1"/>
          <p:nvPr/>
        </p:nvSpPr>
        <p:spPr>
          <a:xfrm>
            <a:off x="1943901" y="46363"/>
            <a:ext cx="4969647" cy="4924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softEdge rad="63500"/>
          </a:effectLst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ДЕ І ХТО ВИКОРИСТОВУЄ  ЛУПУ?</a:t>
            </a:r>
            <a:endParaRPr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0480" y="833030"/>
            <a:ext cx="3183957" cy="1735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735" y="2869406"/>
            <a:ext cx="2703260" cy="1872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378" y="791388"/>
            <a:ext cx="2733881" cy="1818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3178" y="2869406"/>
            <a:ext cx="2805972" cy="1872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556" y="2869406"/>
            <a:ext cx="2871800" cy="19073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57134" y="46363"/>
            <a:ext cx="2073275" cy="1804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744754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8"/>
          <p:cNvSpPr txBox="1"/>
          <p:nvPr/>
        </p:nvSpPr>
        <p:spPr>
          <a:xfrm>
            <a:off x="1170878" y="129271"/>
            <a:ext cx="6791093" cy="80018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ЧОМУ ОКО НАЗИВАЮТЬ ПРИРОДНОЮ ЛІНЗОЮ? ЯК </a:t>
            </a:r>
            <a:r>
              <a:rPr lang="ru-RU" sz="20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УТВОРЮЄТЬСЯ ЗОБРАЖЕННЯ В </a:t>
            </a:r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ОЦІ?</a:t>
            </a:r>
            <a:endParaRPr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9206" y="1920264"/>
            <a:ext cx="4602200" cy="25207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01" y="1017770"/>
            <a:ext cx="1789762" cy="1558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323688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/>
          <p:nvPr/>
        </p:nvSpPr>
        <p:spPr>
          <a:xfrm>
            <a:off x="197043" y="676573"/>
            <a:ext cx="5044030" cy="264684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/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Тіла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що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коливаються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і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породжують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звукову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хвилю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яку ми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можемо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чути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називають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b="1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джерелами</a:t>
            </a:r>
            <a:r>
              <a:rPr lang="ru-RU" sz="2000" b="1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звуку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Джерелами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звуків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є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тіла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що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коливаються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: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крила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комахи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струни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гітари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мембрана 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барабана…</a:t>
            </a:r>
          </a:p>
          <a:p>
            <a:pPr lvl="0"/>
            <a:r>
              <a:rPr lang="uk-UA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Наведіть свої приклади джерел звуку</a:t>
            </a:r>
            <a:r>
              <a:rPr lang="uk-UA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</a:t>
            </a:r>
            <a:endParaRPr lang="ru-RU" sz="2000" b="1" dirty="0" smtClean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9" name="Google Shape;99;p18"/>
          <p:cNvSpPr txBox="1"/>
          <p:nvPr/>
        </p:nvSpPr>
        <p:spPr>
          <a:xfrm>
            <a:off x="1943901" y="46363"/>
            <a:ext cx="4969647" cy="4924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softEdge rad="63500"/>
          </a:effectLst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ru-RU" sz="20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ЩО Є ДЖЕРЕЛОМ </a:t>
            </a:r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ЗВУКУ.</a:t>
            </a:r>
            <a:endParaRPr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5178" y="800273"/>
            <a:ext cx="2113621" cy="17838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7863" y="2951543"/>
            <a:ext cx="2771369" cy="18433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7422" y="3390527"/>
            <a:ext cx="2921621" cy="17529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920700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/>
          <p:nvPr/>
        </p:nvSpPr>
        <p:spPr>
          <a:xfrm>
            <a:off x="197043" y="1044564"/>
            <a:ext cx="4018118" cy="387795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/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Коли 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ми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розмовляємо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коливаються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наші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голосові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зв’язки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в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гортані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– так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виникає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звук.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Рухаючи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губами, зубами,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язиком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людина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промовляє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звуки,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складає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з них слова,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розмовляє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пошепки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Наш голос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залежить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від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двох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маленьких складок у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гортані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—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голосових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зв’язок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 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Звуки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утворюються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у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гортані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коли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людина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видихає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повітря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</a:t>
            </a:r>
            <a:endParaRPr lang="ru-RU" sz="20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9" name="Google Shape;99;p18"/>
          <p:cNvSpPr txBox="1"/>
          <p:nvPr/>
        </p:nvSpPr>
        <p:spPr>
          <a:xfrm>
            <a:off x="2109479" y="116787"/>
            <a:ext cx="4969647" cy="4924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softEdge rad="63500"/>
          </a:effectLst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ru-RU" sz="20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ЩО Є ДЖЕРЕЛОМ </a:t>
            </a:r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ЗВУКУ.</a:t>
            </a:r>
            <a:endParaRPr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026" name="Picture 2" descr="C:\Users\Impression\Desktop\Снимок экрана 2023-10-10 09451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0638" y="2571748"/>
            <a:ext cx="1428966" cy="1443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Impression\Desktop\Снимок экрана 2023-10-10 094503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4501" y="790575"/>
            <a:ext cx="2714625" cy="3562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54980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451306771"/>
              </p:ext>
            </p:extLst>
          </p:nvPr>
        </p:nvGraphicFramePr>
        <p:xfrm>
          <a:off x="278780" y="539750"/>
          <a:ext cx="840802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3551147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/>
          <p:nvPr/>
        </p:nvSpPr>
        <p:spPr>
          <a:xfrm>
            <a:off x="197043" y="535124"/>
            <a:ext cx="8846596" cy="141574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/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Звук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може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бути тихим і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голосним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</a:t>
            </a:r>
            <a:r>
              <a:rPr lang="ru-RU" sz="2000" b="1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Гучність</a:t>
            </a:r>
            <a:r>
              <a:rPr lang="ru-RU" sz="2000" b="1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звуку</a:t>
            </a:r>
            <a:r>
              <a:rPr lang="en-US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–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це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сприйняття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сили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звуку.Тихі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звуки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виникають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за 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невеликих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коливань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Що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більше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коливання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то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гучніший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звук. 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Наприклад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звук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який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видає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корова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гучніший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за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дзижчання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комаря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</a:t>
            </a:r>
            <a:endParaRPr lang="ru-RU" sz="20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9" name="Google Shape;99;p18"/>
          <p:cNvSpPr txBox="1"/>
          <p:nvPr/>
        </p:nvSpPr>
        <p:spPr>
          <a:xfrm>
            <a:off x="2135517" y="42712"/>
            <a:ext cx="4969647" cy="4924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softEdge rad="63500"/>
          </a:effectLst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ru-RU" sz="20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ЯКІ ХАРАКТЕРИСТИКИ МАЄ </a:t>
            </a:r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ЗВУК.</a:t>
            </a:r>
            <a:endParaRPr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199" y="2258642"/>
            <a:ext cx="6115050" cy="2800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754980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/>
          <p:nvPr/>
        </p:nvSpPr>
        <p:spPr>
          <a:xfrm>
            <a:off x="434897" y="650620"/>
            <a:ext cx="8318809" cy="172351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/>
            <a:r>
              <a:rPr lang="uk-UA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Звуки можуть бути високими і низькими.</a:t>
            </a:r>
            <a:r>
              <a:rPr lang="uk-UA" sz="2000" b="1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Висота звуку – </a:t>
            </a:r>
            <a:r>
              <a:rPr lang="uk-UA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характеристика, що з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алежить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від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частоти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звукових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коливань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Чим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більше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частота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коливань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тим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вище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звук.</a:t>
            </a:r>
            <a:endParaRPr lang="uk-UA" sz="2000" dirty="0" smtClean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  <a:p>
            <a:pPr lvl="0"/>
            <a:r>
              <a:rPr lang="uk-UA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Давайте послухаємо, звуки, які видають комар і джміль та порівняємо  ці звуки за висотою. У кого звук буде вищий?</a:t>
            </a:r>
            <a:endParaRPr lang="ru-RU" sz="20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9" name="Google Shape;99;p18"/>
          <p:cNvSpPr txBox="1"/>
          <p:nvPr/>
        </p:nvSpPr>
        <p:spPr>
          <a:xfrm>
            <a:off x="1943901" y="46363"/>
            <a:ext cx="4969647" cy="4924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softEdge rad="63500"/>
          </a:effectLst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ru-RU" sz="20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ЯКІ ХАРАКТЕРИСТИКИ МАЄ </a:t>
            </a:r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ЗВУК.</a:t>
            </a:r>
            <a:endParaRPr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0517" y="2372192"/>
            <a:ext cx="3245005" cy="2436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0960" y="2372192"/>
            <a:ext cx="2070213" cy="2751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92208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/>
          <p:nvPr/>
        </p:nvSpPr>
        <p:spPr>
          <a:xfrm>
            <a:off x="434897" y="650620"/>
            <a:ext cx="8318809" cy="172351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/>
            <a:r>
              <a:rPr lang="ru-RU" sz="2000" b="1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Звук – </a:t>
            </a:r>
            <a:r>
              <a:rPr lang="ru-RU" sz="2000" b="1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це</a:t>
            </a:r>
            <a:r>
              <a:rPr lang="ru-RU" sz="2000" b="1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b="1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механічна</a:t>
            </a:r>
            <a:r>
              <a:rPr lang="ru-RU" sz="2000" b="1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b="1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хвиля</a:t>
            </a:r>
            <a:r>
              <a:rPr lang="ru-RU" sz="2000" b="1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яку ми не </a:t>
            </a:r>
            <a:r>
              <a:rPr lang="ru-RU" sz="2000" b="1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бачимо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Ми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чуємо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звуки,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навіть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якщо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джерело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звуків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далеко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від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нас. 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Це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тому,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що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коливання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від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джерела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звуку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передається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повітрю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й </a:t>
            </a:r>
          </a:p>
          <a:p>
            <a:pPr lvl="0"/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поширюються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в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усіх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напрямках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</a:t>
            </a:r>
            <a:r>
              <a:rPr lang="ru-RU" sz="2000" b="1" dirty="0" err="1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Поширення</a:t>
            </a:r>
            <a:r>
              <a:rPr lang="ru-RU" sz="20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звуку в </a:t>
            </a:r>
            <a:r>
              <a:rPr lang="ru-RU" sz="2000" b="1" dirty="0" err="1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повітрі</a:t>
            </a:r>
            <a:r>
              <a:rPr lang="ru-RU" sz="20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— </a:t>
            </a:r>
          </a:p>
          <a:p>
            <a:pPr lvl="0"/>
            <a:r>
              <a:rPr lang="ru-RU" sz="2000" b="1" dirty="0" err="1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це</a:t>
            </a:r>
            <a:r>
              <a:rPr lang="ru-RU" sz="20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переміщення</a:t>
            </a:r>
            <a:r>
              <a:rPr lang="ru-RU" sz="20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згущень</a:t>
            </a:r>
            <a:r>
              <a:rPr lang="ru-RU" sz="20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і </a:t>
            </a:r>
            <a:r>
              <a:rPr lang="ru-RU" sz="2000" b="1" dirty="0" err="1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розріджень</a:t>
            </a:r>
            <a:r>
              <a:rPr lang="ru-RU" sz="20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частинок</a:t>
            </a:r>
            <a:r>
              <a:rPr lang="ru-RU" sz="20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повітря</a:t>
            </a:r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</a:t>
            </a:r>
            <a:endParaRPr lang="ru-RU"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9" name="Google Shape;99;p18"/>
          <p:cNvSpPr txBox="1"/>
          <p:nvPr/>
        </p:nvSpPr>
        <p:spPr>
          <a:xfrm>
            <a:off x="2109477" y="46363"/>
            <a:ext cx="4969647" cy="4924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softEdge rad="63500"/>
          </a:effectLst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ru-RU" sz="20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ЯК ПОШИРЮЄТЬСЯ </a:t>
            </a:r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ЗВУК.</a:t>
            </a:r>
            <a:endParaRPr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074" name="Picture 2" descr="C:\Users\Impression\Desktop\Снимок экрана 2023-10-10 11174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37" y="2999679"/>
            <a:ext cx="8576127" cy="1891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17234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/>
          <p:nvPr/>
        </p:nvSpPr>
        <p:spPr>
          <a:xfrm>
            <a:off x="312232" y="929401"/>
            <a:ext cx="3914077" cy="387795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/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Звуки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поширюються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не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лише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в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повітрі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а й у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рідинах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і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твердих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тілах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Найшвидше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звуки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поширюються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у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твердих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тілах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бо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частинки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твердих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тіл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розташовані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найщільніше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У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рідинах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звуки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поширюються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повільніше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ніж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у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твердих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тілах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і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ще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повільніше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— у 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газах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</a:t>
            </a:r>
          </a:p>
          <a:p>
            <a:pPr lvl="0"/>
            <a:r>
              <a:rPr lang="uk-UA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Швидкість поширення звуку у повітрі 343 м</a:t>
            </a:r>
            <a:r>
              <a:rPr lang="en-US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/</a:t>
            </a:r>
            <a:r>
              <a:rPr lang="uk-UA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с.</a:t>
            </a:r>
            <a:endParaRPr lang="ru-RU"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9" name="Google Shape;99;p18"/>
          <p:cNvSpPr txBox="1"/>
          <p:nvPr/>
        </p:nvSpPr>
        <p:spPr>
          <a:xfrm>
            <a:off x="2180061" y="292569"/>
            <a:ext cx="4969647" cy="4924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softEdge rad="63500"/>
          </a:effectLst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ru-RU" sz="20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ЯК ПОШИРЮЄТЬСЯ </a:t>
            </a:r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ЗВУК.</a:t>
            </a:r>
            <a:endParaRPr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098" name="Picture 2" descr="C:\Users\Impression\Desktop\Снимок экрана 2023-10-10 112306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9017" y="1535024"/>
            <a:ext cx="45339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17234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/>
          <p:nvPr/>
        </p:nvSpPr>
        <p:spPr>
          <a:xfrm>
            <a:off x="223023" y="396270"/>
            <a:ext cx="4091802" cy="449350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/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Вухо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людини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наче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локатор,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фокусує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всі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звуки.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Воно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має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складну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будову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Вушним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каналом звук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досягає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барабанної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перетинки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яка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коливається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під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впливом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</a:p>
          <a:p>
            <a:pPr lvl="0"/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звуків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Завитка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перетворює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ці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коливання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підсилені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слуховими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кісточками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на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електричні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імпульси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а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слуховий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нерв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передає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їх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у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мозок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Мозок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аналізує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інформацію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і ми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чуємо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різні</a:t>
            </a:r>
            <a:r>
              <a:rPr lang="ru-RU" sz="200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звуки.</a:t>
            </a:r>
            <a:endParaRPr lang="ru-RU" sz="20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9" name="Google Shape;99;p18"/>
          <p:cNvSpPr txBox="1"/>
          <p:nvPr/>
        </p:nvSpPr>
        <p:spPr>
          <a:xfrm>
            <a:off x="4420761" y="257634"/>
            <a:ext cx="4617302" cy="4924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softEdge rad="63500"/>
          </a:effectLst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ru-RU" sz="20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ЯК МИ </a:t>
            </a:r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ЧУЄМО.</a:t>
            </a:r>
            <a:endParaRPr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122" name="Picture 2" descr="C:\Users\Impression\Desktop\Снимок экрана 2023-10-10 112546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4825" y="977010"/>
            <a:ext cx="4829175" cy="3590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83332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/>
          <p:nvPr/>
        </p:nvSpPr>
        <p:spPr>
          <a:xfrm>
            <a:off x="178419" y="1130123"/>
            <a:ext cx="3033133" cy="203129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/>
            <a:r>
              <a:rPr lang="uk-UA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Деякі звуки можуть нас заспокоювати, знімати стрес, бадьорити. Наприклад, шелест лісу, дзюрчання річки, спів пташок.</a:t>
            </a:r>
            <a:endParaRPr lang="ru-RU" sz="20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9" name="Google Shape;99;p18"/>
          <p:cNvSpPr txBox="1"/>
          <p:nvPr/>
        </p:nvSpPr>
        <p:spPr>
          <a:xfrm>
            <a:off x="2180060" y="93605"/>
            <a:ext cx="4969647" cy="4924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softEdge rad="63500"/>
          </a:effectLst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ЯК ЗВУКИ ВПЛИВАЮТЬ НА НАС.</a:t>
            </a:r>
            <a:endParaRPr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88029" y="3638085"/>
            <a:ext cx="8753708" cy="150541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 smtClean="0">
                <a:solidFill>
                  <a:srgbClr val="0070C0"/>
                </a:solidFill>
                <a:latin typeface="Comic Sans MS" pitchFamily="66" charset="0"/>
              </a:rPr>
              <a:t>Послухайте звуки природи</a:t>
            </a:r>
          </a:p>
          <a:p>
            <a:pPr algn="ctr"/>
            <a:r>
              <a:rPr lang="en-US" sz="2400" dirty="0" smtClean="0">
                <a:solidFill>
                  <a:schemeClr val="tx1"/>
                </a:solidFill>
                <a:latin typeface="Comic Sans MS" pitchFamily="66" charset="0"/>
              </a:rPr>
              <a:t>https</a:t>
            </a:r>
            <a:r>
              <a:rPr lang="en-US" sz="2400" dirty="0">
                <a:solidFill>
                  <a:schemeClr val="tx1"/>
                </a:solidFill>
                <a:latin typeface="Comic Sans MS" pitchFamily="66" charset="0"/>
              </a:rPr>
              <a:t>://www.youtube.com/watch?v=7Ilu033ydSw&amp;t=1906s</a:t>
            </a:r>
            <a:endParaRPr lang="ru-RU" sz="2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026" name="Picture 2" descr="C:\Users\Impression\Desktop\Снимок экрана 2023-10-10 12275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2381" y="764753"/>
            <a:ext cx="5599746" cy="2658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83332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/>
          <p:nvPr/>
        </p:nvSpPr>
        <p:spPr>
          <a:xfrm>
            <a:off x="222074" y="2414773"/>
            <a:ext cx="3310007" cy="141574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/>
            <a:r>
              <a:rPr lang="uk-UA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Не всі звуки безпечні. Іноді звуки негативно впливають на нас та можуть пошкодити слух.</a:t>
            </a:r>
            <a:endParaRPr lang="ru-RU" sz="20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9" name="Google Shape;99;p18"/>
          <p:cNvSpPr txBox="1"/>
          <p:nvPr/>
        </p:nvSpPr>
        <p:spPr>
          <a:xfrm>
            <a:off x="2180060" y="93605"/>
            <a:ext cx="4969647" cy="4924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softEdge rad="63500"/>
          </a:effectLst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ЯК ЗВУКИ ВПЛИВАЮТЬ НА НАС.</a:t>
            </a:r>
            <a:endParaRPr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877078" y="684382"/>
            <a:ext cx="6311590" cy="9337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rgbClr val="0070C0"/>
                </a:solidFill>
                <a:latin typeface="Comic Sans MS" pitchFamily="66" charset="0"/>
              </a:rPr>
              <a:t>Чи можна слухати дуже гучну музику?</a:t>
            </a:r>
          </a:p>
          <a:p>
            <a:pPr algn="ctr"/>
            <a:r>
              <a:rPr lang="uk-UA" sz="2000" b="1" dirty="0" smtClean="0">
                <a:solidFill>
                  <a:srgbClr val="0070C0"/>
                </a:solidFill>
                <a:latin typeface="Comic Sans MS" pitchFamily="66" charset="0"/>
              </a:rPr>
              <a:t>Чи можна багато часу проводити у </a:t>
            </a:r>
            <a:r>
              <a:rPr lang="uk-UA" sz="2000" b="1" dirty="0" err="1" smtClean="0">
                <a:solidFill>
                  <a:srgbClr val="0070C0"/>
                </a:solidFill>
                <a:latin typeface="Comic Sans MS" pitchFamily="66" charset="0"/>
              </a:rPr>
              <a:t>наушниках</a:t>
            </a:r>
            <a:r>
              <a:rPr lang="uk-UA" sz="2000" b="1" dirty="0" smtClean="0">
                <a:solidFill>
                  <a:srgbClr val="0070C0"/>
                </a:solidFill>
                <a:latin typeface="Comic Sans MS" pitchFamily="66" charset="0"/>
              </a:rPr>
              <a:t>?</a:t>
            </a:r>
            <a:endParaRPr lang="ru-RU" sz="2000" b="1" dirty="0">
              <a:solidFill>
                <a:srgbClr val="0070C0"/>
              </a:solidFill>
              <a:latin typeface="Comic Sans MS" pitchFamily="66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5691" y="2194296"/>
            <a:ext cx="2783688" cy="1856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6781" y="2194296"/>
            <a:ext cx="2156183" cy="18566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81513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/>
          <p:nvPr/>
        </p:nvSpPr>
        <p:spPr>
          <a:xfrm>
            <a:off x="591014" y="1100519"/>
            <a:ext cx="4014440" cy="295462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/>
            <a:r>
              <a:rPr lang="uk-UA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Є звуки, яких людина не чує. Це </a:t>
            </a:r>
            <a:r>
              <a:rPr lang="uk-UA" sz="2000" b="1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ультразвуки,</a:t>
            </a:r>
            <a:r>
              <a:rPr lang="uk-UA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які видають деякі тварини: дельфіни, кити, кажани, коники, деякі жаби.</a:t>
            </a:r>
          </a:p>
          <a:p>
            <a:pPr lvl="0"/>
            <a:r>
              <a:rPr lang="uk-UA" sz="2000" b="1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Інфразвуки</a:t>
            </a:r>
            <a:r>
              <a:rPr lang="uk-UA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генеруються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блискавками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океанічними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хвилями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вітром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торнадо,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землетрусами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вулканами.</a:t>
            </a:r>
            <a:endParaRPr lang="uk-UA" sz="2000" dirty="0" smtClean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  <a:p>
            <a:pPr lvl="0"/>
            <a:endParaRPr lang="ru-RU" sz="20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9" name="Google Shape;99;p18"/>
          <p:cNvSpPr txBox="1"/>
          <p:nvPr/>
        </p:nvSpPr>
        <p:spPr>
          <a:xfrm>
            <a:off x="200722" y="98000"/>
            <a:ext cx="4969647" cy="4924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softEdge rad="63500"/>
          </a:effectLst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uk-UA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ЦЕ ЦІКАВО.</a:t>
            </a:r>
            <a:endParaRPr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075" name="Picture 3" descr="C:\Users\Impression\Desktop\Снимок экрана 2023-10-10 12563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4687" y="265955"/>
            <a:ext cx="3068301" cy="2185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2355" y="2761322"/>
            <a:ext cx="3192966" cy="212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7549345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30"/>
          <p:cNvSpPr txBox="1"/>
          <p:nvPr/>
        </p:nvSpPr>
        <p:spPr>
          <a:xfrm>
            <a:off x="2368175" y="163146"/>
            <a:ext cx="4800600" cy="4926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20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КОРОТКО ПРО ГОЛОВНЕ </a:t>
            </a:r>
            <a:endParaRPr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4" name="Google Shape;184;p30"/>
          <p:cNvSpPr txBox="1"/>
          <p:nvPr/>
        </p:nvSpPr>
        <p:spPr>
          <a:xfrm>
            <a:off x="424543" y="887693"/>
            <a:ext cx="8447314" cy="47702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-349250">
              <a:buSzPts val="1900"/>
              <a:buFont typeface="Times New Roman"/>
              <a:buChar char="★"/>
            </a:pP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Джерелами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звуків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є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тіла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що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9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коливаються</a:t>
            </a:r>
            <a:r>
              <a:rPr lang="ru-RU" sz="19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</a:t>
            </a:r>
            <a:endParaRPr sz="19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5" name="Google Shape;185;p30"/>
          <p:cNvSpPr txBox="1"/>
          <p:nvPr/>
        </p:nvSpPr>
        <p:spPr>
          <a:xfrm>
            <a:off x="424543" y="1765961"/>
            <a:ext cx="8447314" cy="49241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-349250">
              <a:buSzPts val="1900"/>
              <a:buFont typeface="Times New Roman"/>
              <a:buChar char="★"/>
            </a:pP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Звуки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відрізняються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гучністю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й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висотою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</a:t>
            </a:r>
            <a:endParaRPr sz="20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6" name="Google Shape;186;p30"/>
          <p:cNvSpPr txBox="1"/>
          <p:nvPr/>
        </p:nvSpPr>
        <p:spPr>
          <a:xfrm>
            <a:off x="424543" y="2636220"/>
            <a:ext cx="8447314" cy="76941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-349250">
              <a:buSzPts val="1900"/>
              <a:buFont typeface="Times New Roman"/>
              <a:buChar char="★"/>
            </a:pP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Звуки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поширюються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в газах,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рідинах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і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твердих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тілах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Поширення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</a:p>
          <a:p>
            <a:pPr marL="107950" lvl="0">
              <a:buSzPts val="1900"/>
            </a:pP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звуку —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це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хвиля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переміщення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згущень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і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розріджень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9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середовища</a:t>
            </a:r>
            <a:r>
              <a:rPr lang="ru-RU" sz="19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</a:t>
            </a:r>
            <a:endParaRPr sz="19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7" name="Google Shape;187;p30"/>
          <p:cNvSpPr txBox="1"/>
          <p:nvPr/>
        </p:nvSpPr>
        <p:spPr>
          <a:xfrm>
            <a:off x="424543" y="3743862"/>
            <a:ext cx="8447314" cy="76941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-349250">
              <a:buSzPts val="1900"/>
              <a:buFont typeface="Times New Roman"/>
              <a:buChar char="★"/>
            </a:pP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Швидкість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звуку у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твердих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тілах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більша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ніж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у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рідинах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а в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рідинах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</a:p>
          <a:p>
            <a:pPr marL="107950" lvl="0">
              <a:buSzPts val="1900"/>
            </a:pP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більша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ніж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у </a:t>
            </a:r>
            <a:r>
              <a:rPr lang="ru-RU" sz="19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газах.</a:t>
            </a:r>
            <a:endParaRPr sz="19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/>
          <p:nvPr/>
        </p:nvSpPr>
        <p:spPr>
          <a:xfrm>
            <a:off x="624467" y="1516392"/>
            <a:ext cx="4962293" cy="147729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/>
            <a:r>
              <a:rPr lang="uk-UA" sz="28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Опрацювати </a:t>
            </a:r>
            <a:r>
              <a:rPr lang="en-US" sz="28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&amp;1</a:t>
            </a:r>
            <a:r>
              <a:rPr lang="uk-UA" sz="28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3, виконати завдання для самоконтролю 1-5.</a:t>
            </a:r>
            <a:endParaRPr lang="ru-RU" sz="28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9" name="Google Shape;99;p18"/>
          <p:cNvSpPr txBox="1"/>
          <p:nvPr/>
        </p:nvSpPr>
        <p:spPr>
          <a:xfrm>
            <a:off x="1029709" y="192874"/>
            <a:ext cx="7213600" cy="61552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800" b="1" dirty="0" smtClean="0">
                <a:solidFill>
                  <a:srgbClr val="C0000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Домашнє завдання.</a:t>
            </a:r>
            <a:endParaRPr sz="2800" b="1" dirty="0">
              <a:solidFill>
                <a:srgbClr val="C0000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5842" y="1334138"/>
            <a:ext cx="1978839" cy="2414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1513541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/>
          <p:nvPr/>
        </p:nvSpPr>
        <p:spPr>
          <a:xfrm>
            <a:off x="305801" y="1126099"/>
            <a:ext cx="8336394" cy="387795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514350" lvl="0" indent="-514350">
              <a:buAutoNum type="arabicPeriod"/>
            </a:pPr>
            <a:r>
              <a:rPr lang="uk-UA" sz="24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Наведіть 4-5 власних прикладів джерел звуку.</a:t>
            </a:r>
          </a:p>
          <a:p>
            <a:pPr marL="514350" lvl="0" indent="-514350">
              <a:buAutoNum type="arabicPeriod"/>
            </a:pPr>
            <a:r>
              <a:rPr lang="uk-UA" sz="24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Назвіть характеристики звуку.</a:t>
            </a:r>
          </a:p>
          <a:p>
            <a:pPr marL="514350" lvl="0" indent="-514350">
              <a:buAutoNum type="arabicPeriod"/>
            </a:pPr>
            <a:r>
              <a:rPr lang="uk-UA" sz="24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Що таке </a:t>
            </a:r>
            <a:r>
              <a:rPr lang="uk-UA" sz="240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гучність звуку? Від </a:t>
            </a:r>
            <a:r>
              <a:rPr lang="uk-UA" sz="24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чого залежить висота звуку? </a:t>
            </a:r>
          </a:p>
          <a:p>
            <a:pPr marL="514350" lvl="0" indent="-514350">
              <a:buAutoNum type="arabicPeriod"/>
            </a:pPr>
            <a:r>
              <a:rPr lang="uk-UA" sz="24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У якому середовищі: у </a:t>
            </a:r>
            <a:r>
              <a:rPr lang="uk-UA" sz="24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повітрі, у морі, у пластмасі,</a:t>
            </a:r>
            <a:r>
              <a:rPr lang="uk-UA" sz="24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швидкість звуку буде найбільша, а у якому найменша?  </a:t>
            </a:r>
          </a:p>
          <a:p>
            <a:pPr marL="514350" lvl="0" indent="-514350">
              <a:buAutoNum type="arabicPeriod"/>
            </a:pPr>
            <a:r>
              <a:rPr lang="ru-RU" sz="24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Чому</a:t>
            </a:r>
            <a:r>
              <a:rPr lang="ru-RU" sz="24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4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 </a:t>
            </a:r>
            <a:r>
              <a:rPr lang="ru-RU" sz="24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Місяці</a:t>
            </a:r>
            <a:r>
              <a:rPr lang="ru-RU" sz="24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не </a:t>
            </a:r>
            <a:r>
              <a:rPr lang="ru-RU" sz="24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можна</a:t>
            </a:r>
            <a:r>
              <a:rPr lang="ru-RU" sz="24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4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почути</a:t>
            </a:r>
            <a:r>
              <a:rPr lang="ru-RU" sz="24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звуки?</a:t>
            </a:r>
          </a:p>
          <a:p>
            <a:pPr marL="514350" lvl="0" indent="-514350">
              <a:buAutoNum type="arabicPeriod"/>
            </a:pPr>
            <a:r>
              <a:rPr lang="uk-UA" sz="24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Наведіть приклади позитивного і негативного впливу звуків на організм людини.</a:t>
            </a:r>
            <a:endParaRPr lang="ru-RU" sz="2400" dirty="0" smtClean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9" name="Google Shape;99;p18"/>
          <p:cNvSpPr txBox="1"/>
          <p:nvPr/>
        </p:nvSpPr>
        <p:spPr>
          <a:xfrm>
            <a:off x="1029709" y="192874"/>
            <a:ext cx="7213600" cy="61552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800" b="1" dirty="0" smtClean="0">
                <a:solidFill>
                  <a:srgbClr val="C0000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Завдання для самоконтролю.</a:t>
            </a:r>
            <a:endParaRPr sz="2800" b="1" dirty="0">
              <a:solidFill>
                <a:srgbClr val="C0000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506565046"/>
      </p:ext>
    </p:extLst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797</TotalTime>
  <Words>686</Words>
  <Application>Microsoft Office PowerPoint</Application>
  <PresentationFormat>Экран (16:9)</PresentationFormat>
  <Paragraphs>61</Paragraphs>
  <Slides>18</Slides>
  <Notes>18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3" baseType="lpstr">
      <vt:lpstr>Arial</vt:lpstr>
      <vt:lpstr>Times New Roman</vt:lpstr>
      <vt:lpstr>Comic Sans MS</vt:lpstr>
      <vt:lpstr>Pacifico</vt:lpstr>
      <vt:lpstr>Simple Light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cp:lastModifiedBy>Impression</cp:lastModifiedBy>
  <cp:revision>151</cp:revision>
  <dcterms:modified xsi:type="dcterms:W3CDTF">2023-10-10T15:51:13Z</dcterms:modified>
</cp:coreProperties>
</file>