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42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azjt_tASy_o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azjt_tASy_o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zjt_tASy_o" TargetMode="Externa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azjt_tASy_o" TargetMode="External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6.wdp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zjt_tASy_o" TargetMode="External"/><Relationship Id="rId5" Type="http://schemas.microsoft.com/office/2007/relationships/hdphoto" Target="../media/hdphoto9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azjt_tASy_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111117" y="1977424"/>
            <a:ext cx="796980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долають екологічні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 сучасності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64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2AD790A7-4051-4EFB-9551-DBB56AF222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98" y="5962058"/>
            <a:ext cx="2365615" cy="92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69668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Назви</a:t>
            </a:r>
            <a:r>
              <a:rPr lang="ru-RU" sz="2800" b="1" dirty="0"/>
              <a:t> </a:t>
            </a:r>
            <a:r>
              <a:rPr lang="ru-RU" sz="2800" b="1" dirty="0" err="1"/>
              <a:t>відомі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екологічні</a:t>
            </a:r>
            <a:r>
              <a:rPr lang="ru-RU" sz="2800" b="1" dirty="0"/>
              <a:t> </a:t>
            </a:r>
            <a:r>
              <a:rPr lang="ru-RU" sz="2800" b="1" dirty="0" err="1"/>
              <a:t>проблеми</a:t>
            </a:r>
            <a:r>
              <a:rPr lang="ru-RU" sz="2800" b="1" dirty="0"/>
              <a:t>. Чим вони </a:t>
            </a:r>
            <a:r>
              <a:rPr lang="ru-RU" sz="2800" b="1" dirty="0" err="1"/>
              <a:t>зумовлені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36" y="3182255"/>
            <a:ext cx="2008564" cy="3675745"/>
          </a:xfrm>
          <a:prstGeom prst="rect">
            <a:avLst/>
          </a:prstGeom>
        </p:spPr>
      </p:pic>
      <p:pic>
        <p:nvPicPr>
          <p:cNvPr id="5" name="Picture 2" descr="НА УРОК ГЕОГРАФІЇ: Дистанційне навчання, географія 7 клас, тема:  &quot;Екологічні проблеми материків та океанів. Забруднення навколишнього  середовища&quot;">
            <a:extLst>
              <a:ext uri="{FF2B5EF4-FFF2-40B4-BE49-F238E27FC236}">
                <a16:creationId xmlns:a16="http://schemas.microsoft.com/office/drawing/2014/main" id="{66CE13F9-0A2A-B5A2-21ED-C87594F2B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003" y="1185038"/>
            <a:ext cx="7833677" cy="554233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1A01642D-B70C-1BB2-F07D-B9D6BE72C9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98" y="5962058"/>
            <a:ext cx="2365615" cy="92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Для </a:t>
            </a:r>
            <a:r>
              <a:rPr lang="ru-RU" sz="2800" b="1" dirty="0" err="1">
                <a:solidFill>
                  <a:schemeClr val="tx1"/>
                </a:solidFill>
              </a:rPr>
              <a:t>подолання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екологічних</a:t>
            </a:r>
            <a:r>
              <a:rPr lang="ru-RU" sz="2800" b="1" dirty="0">
                <a:solidFill>
                  <a:schemeClr val="tx1"/>
                </a:solidFill>
              </a:rPr>
              <a:t> проблем </a:t>
            </a:r>
            <a:r>
              <a:rPr lang="ru-RU" sz="2800" b="1" dirty="0" err="1">
                <a:solidFill>
                  <a:schemeClr val="tx1"/>
                </a:solidFill>
              </a:rPr>
              <a:t>науковці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інженери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конструктори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розробили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способи</a:t>
            </a:r>
            <a:r>
              <a:rPr lang="ru-RU" sz="2800" b="1" dirty="0">
                <a:solidFill>
                  <a:schemeClr val="tx1"/>
                </a:solidFill>
              </a:rPr>
              <a:t>. Одним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них є </a:t>
            </a:r>
            <a:r>
              <a:rPr lang="ru-RU" sz="2800" b="1" dirty="0" err="1">
                <a:solidFill>
                  <a:schemeClr val="tx1"/>
                </a:solidFill>
              </a:rPr>
              <a:t>екологічно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безпечне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виробництво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електроенергії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сонячними</a:t>
            </a:r>
            <a:r>
              <a:rPr lang="ru-RU" sz="2800" b="1" dirty="0">
                <a:solidFill>
                  <a:schemeClr val="tx1"/>
                </a:solidFill>
              </a:rPr>
              <a:t> й </a:t>
            </a:r>
            <a:r>
              <a:rPr lang="ru-RU" sz="2800" b="1" dirty="0" err="1">
                <a:solidFill>
                  <a:schemeClr val="tx1"/>
                </a:solidFill>
              </a:rPr>
              <a:t>вітровими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електростанціями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СЕС Старокозаче — Вікіпедія">
            <a:extLst>
              <a:ext uri="{FF2B5EF4-FFF2-40B4-BE49-F238E27FC236}">
                <a16:creationId xmlns:a16="http://schemas.microsoft.com/office/drawing/2014/main" id="{E42685FA-F2EE-18B4-18FE-2AB344F49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29" y="1723122"/>
            <a:ext cx="5765074" cy="38409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ітряні електростанції">
            <a:extLst>
              <a:ext uri="{FF2B5EF4-FFF2-40B4-BE49-F238E27FC236}">
                <a16:creationId xmlns:a16="http://schemas.microsoft.com/office/drawing/2014/main" id="{BB612E19-4637-A54D-D239-09C2D626F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462" y="2938642"/>
            <a:ext cx="5675809" cy="378387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356D30D5-2891-DFDE-3712-AB02C8F072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98" y="5962058"/>
            <a:ext cx="2365615" cy="92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Сонячні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електростанції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перетворюють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енергію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сонячного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випромінювання</a:t>
            </a:r>
            <a:r>
              <a:rPr lang="ru-RU" sz="2800" b="1" dirty="0"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</a:rPr>
              <a:t>електричну</a:t>
            </a:r>
            <a:r>
              <a:rPr lang="ru-RU" sz="2800" b="1" dirty="0">
                <a:solidFill>
                  <a:schemeClr val="tx1"/>
                </a:solidFill>
              </a:rPr>
              <a:t>. Для </a:t>
            </a:r>
            <a:r>
              <a:rPr lang="ru-RU" sz="2800" b="1" dirty="0" err="1">
                <a:solidFill>
                  <a:schemeClr val="tx1"/>
                </a:solidFill>
              </a:rPr>
              <a:t>здійснення</a:t>
            </a:r>
            <a:r>
              <a:rPr lang="ru-RU" sz="2800" b="1" dirty="0">
                <a:solidFill>
                  <a:schemeClr val="tx1"/>
                </a:solidFill>
              </a:rPr>
              <a:t> такого </a:t>
            </a:r>
            <a:r>
              <a:rPr lang="ru-RU" sz="2800" b="1" dirty="0" err="1">
                <a:solidFill>
                  <a:schemeClr val="tx1"/>
                </a:solidFill>
              </a:rPr>
              <a:t>процесу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використовують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сонячні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фотоелектричні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панелі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6" name="Picture 4" descr="Солнечная батарея на крыше или газ: что лучше?">
            <a:extLst>
              <a:ext uri="{FF2B5EF4-FFF2-40B4-BE49-F238E27FC236}">
                <a16:creationId xmlns:a16="http://schemas.microsoft.com/office/drawing/2014/main" id="{80B008DF-8004-6FB1-AB49-C0F1EA0AB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6" y="1709388"/>
            <a:ext cx="6765971" cy="451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Солнечные панели(модули), цена Договорная купить в Минске на Куфаре -  Объявление №93864328">
            <a:extLst>
              <a:ext uri="{FF2B5EF4-FFF2-40B4-BE49-F238E27FC236}">
                <a16:creationId xmlns:a16="http://schemas.microsoft.com/office/drawing/2014/main" id="{753397B4-3E89-AE30-63F1-48915628E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1" y="1709388"/>
            <a:ext cx="3718560" cy="237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Солнечная панель Yamei 5V 5W – низкие цены, кредит, оплата частями в  интернет-магазине ROZETKA | Купить в Украине: Киеве, Харькове, Днепре,  Одессе, Запорожье, Львове">
            <a:extLst>
              <a:ext uri="{FF2B5EF4-FFF2-40B4-BE49-F238E27FC236}">
                <a16:creationId xmlns:a16="http://schemas.microsoft.com/office/drawing/2014/main" id="{4CD518F6-D20D-E616-5665-4130A01C0B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84" b="6599"/>
          <a:stretch/>
        </p:blipFill>
        <p:spPr bwMode="auto">
          <a:xfrm>
            <a:off x="8534400" y="4189235"/>
            <a:ext cx="3448594" cy="257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106E1EC5-05F4-7969-1E02-ABEA7049A6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98" y="5962058"/>
            <a:ext cx="2365615" cy="92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Найбільша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сонячна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електростанція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України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збудована</a:t>
            </a:r>
            <a:r>
              <a:rPr lang="ru-RU" sz="2800" b="1" dirty="0">
                <a:solidFill>
                  <a:schemeClr val="tx1"/>
                </a:solidFill>
              </a:rPr>
              <a:t> у </a:t>
            </a:r>
            <a:r>
              <a:rPr lang="ru-RU" sz="2800" b="1" dirty="0" err="1">
                <a:solidFill>
                  <a:schemeClr val="tx1"/>
                </a:solidFill>
              </a:rPr>
              <a:t>Дніпропетров-ській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області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біля</a:t>
            </a:r>
            <a:r>
              <a:rPr lang="ru-RU" sz="2800" b="1" dirty="0">
                <a:solidFill>
                  <a:schemeClr val="tx1"/>
                </a:solidFill>
              </a:rPr>
              <a:t> с. </a:t>
            </a:r>
            <a:r>
              <a:rPr lang="ru-RU" sz="2800" b="1" dirty="0" err="1">
                <a:solidFill>
                  <a:schemeClr val="tx1"/>
                </a:solidFill>
              </a:rPr>
              <a:t>Старозаводське</a:t>
            </a:r>
            <a:r>
              <a:rPr lang="ru-RU" sz="2800" b="1" dirty="0">
                <a:solidFill>
                  <a:schemeClr val="tx1"/>
                </a:solidFill>
              </a:rPr>
              <a:t>. Там на </a:t>
            </a:r>
            <a:r>
              <a:rPr lang="ru-RU" sz="2800" b="1" dirty="0" err="1">
                <a:solidFill>
                  <a:schemeClr val="tx1"/>
                </a:solidFill>
              </a:rPr>
              <a:t>площі</a:t>
            </a:r>
            <a:r>
              <a:rPr lang="ru-RU" sz="2800" b="1" dirty="0">
                <a:solidFill>
                  <a:schemeClr val="tx1"/>
                </a:solidFill>
              </a:rPr>
              <a:t> 400 га </a:t>
            </a:r>
            <a:r>
              <a:rPr lang="ru-RU" sz="2800" b="1" dirty="0" err="1">
                <a:solidFill>
                  <a:schemeClr val="tx1"/>
                </a:solidFill>
              </a:rPr>
              <a:t>діють</a:t>
            </a:r>
            <a:r>
              <a:rPr lang="ru-RU" sz="2800" b="1" dirty="0">
                <a:solidFill>
                  <a:schemeClr val="tx1"/>
                </a:solidFill>
              </a:rPr>
              <a:t> 75 </a:t>
            </a:r>
            <a:r>
              <a:rPr lang="ru-RU" sz="2800" b="1" dirty="0" err="1">
                <a:solidFill>
                  <a:schemeClr val="tx1"/>
                </a:solidFill>
              </a:rPr>
              <a:t>тисяч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сонячних</a:t>
            </a:r>
            <a:r>
              <a:rPr lang="ru-RU" sz="2800" b="1" dirty="0">
                <a:solidFill>
                  <a:schemeClr val="tx1"/>
                </a:solidFill>
              </a:rPr>
              <a:t> батарей.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Топ 4: найбільші гравці на ринку сонячних електростанцій | Журнал  ECOBUSINESS">
            <a:extLst>
              <a:ext uri="{FF2B5EF4-FFF2-40B4-BE49-F238E27FC236}">
                <a16:creationId xmlns:a16="http://schemas.microsoft.com/office/drawing/2014/main" id="{03BE0821-3BFE-3662-6FA1-ED95CA8E1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8" y="1721847"/>
            <a:ext cx="6811283" cy="454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Найбільша сонячна електростанція у світі стає ще потужнішою!. Новини  компанії «ECO TECH UKRAINE сонячна енергетика, енергоефективні технології.  Продаж, будівництво, сервіс.»">
            <a:extLst>
              <a:ext uri="{FF2B5EF4-FFF2-40B4-BE49-F238E27FC236}">
                <a16:creationId xmlns:a16="http://schemas.microsoft.com/office/drawing/2014/main" id="{480B56AD-3F7F-0008-AD5D-9063722E3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703" y="1721846"/>
            <a:ext cx="4861833" cy="486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C00C83DD-4BC0-ACC2-A0BA-B72FF742B9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98" y="5962058"/>
            <a:ext cx="2365615" cy="92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1969</TotalTime>
  <Words>95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276</cp:revision>
  <dcterms:created xsi:type="dcterms:W3CDTF">2023-02-01T11:00:58Z</dcterms:created>
  <dcterms:modified xsi:type="dcterms:W3CDTF">2023-04-25T13:52:18Z</dcterms:modified>
</cp:coreProperties>
</file>