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98" r:id="rId4"/>
    <p:sldId id="342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04.04.2023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04.04.2023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04.04.2023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04.04.2023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04.04.2023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04.04.2023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04.04.2023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VavHDrtetZ8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VavHDrtetZ8" TargetMode="External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VavHDrtetZ8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VavHDrtetZ8" TargetMode="External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microsoft.com/office/2007/relationships/hdphoto" Target="../media/hdphoto5.wdp"/><Relationship Id="rId4" Type="http://schemas.openxmlformats.org/officeDocument/2006/relationships/image" Target="../media/image12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VavHDrtetZ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2276639" y="1977424"/>
            <a:ext cx="763875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людина взаємодіє 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природою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61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6" name="Рисунок 15">
            <a:hlinkClick r:id="rId6"/>
            <a:extLst>
              <a:ext uri="{FF2B5EF4-FFF2-40B4-BE49-F238E27FC236}">
                <a16:creationId xmlns:a16="http://schemas.microsoft.com/office/drawing/2014/main" id="{122D6789-764E-6F0F-A1D5-C35BE259DA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933" y="5777514"/>
            <a:ext cx="2888131" cy="112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Колись </a:t>
            </a:r>
            <a:r>
              <a:rPr lang="ru-RU" sz="2800" b="1" dirty="0" err="1">
                <a:solidFill>
                  <a:schemeClr val="tx1"/>
                </a:solidFill>
              </a:rPr>
              <a:t>людина</a:t>
            </a:r>
            <a:r>
              <a:rPr lang="ru-RU" sz="2800" b="1" dirty="0">
                <a:solidFill>
                  <a:schemeClr val="tx1"/>
                </a:solidFill>
              </a:rPr>
              <a:t> для </a:t>
            </a:r>
            <a:r>
              <a:rPr lang="ru-RU" sz="2800" b="1" dirty="0" err="1">
                <a:solidFill>
                  <a:schemeClr val="tx1"/>
                </a:solidFill>
              </a:rPr>
              <a:t>свого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існування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збирала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рослини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полювала</a:t>
            </a:r>
            <a:r>
              <a:rPr lang="ru-RU" sz="2800" b="1" dirty="0">
                <a:solidFill>
                  <a:schemeClr val="tx1"/>
                </a:solidFill>
              </a:rPr>
              <a:t> на </a:t>
            </a:r>
            <a:r>
              <a:rPr lang="ru-RU" sz="2800" b="1" dirty="0" err="1">
                <a:solidFill>
                  <a:schemeClr val="tx1"/>
                </a:solidFill>
              </a:rPr>
              <a:t>звірів</a:t>
            </a:r>
            <a:r>
              <a:rPr lang="ru-RU" sz="2800" b="1" dirty="0"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solidFill>
                  <a:schemeClr val="tx1"/>
                </a:solidFill>
              </a:rPr>
              <a:t>птахів</a:t>
            </a:r>
            <a:r>
              <a:rPr lang="ru-RU" sz="2800" b="1" dirty="0">
                <a:solidFill>
                  <a:schemeClr val="tx1"/>
                </a:solidFill>
              </a:rPr>
              <a:t>, ловила </a:t>
            </a:r>
            <a:r>
              <a:rPr lang="ru-RU" sz="2800" b="1" dirty="0" err="1">
                <a:solidFill>
                  <a:schemeClr val="tx1"/>
                </a:solidFill>
              </a:rPr>
              <a:t>рибу</a:t>
            </a:r>
            <a:r>
              <a:rPr lang="ru-RU" sz="2800" b="1" dirty="0">
                <a:solidFill>
                  <a:schemeClr val="tx1"/>
                </a:solidFill>
              </a:rPr>
              <a:t>, пила воду з </a:t>
            </a:r>
            <a:r>
              <a:rPr lang="ru-RU" sz="2800" b="1" dirty="0" err="1">
                <a:solidFill>
                  <a:schemeClr val="tx1"/>
                </a:solidFill>
              </a:rPr>
              <a:t>природних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водойм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Цього</a:t>
            </a:r>
            <a:r>
              <a:rPr lang="ru-RU" sz="2800" b="1" dirty="0">
                <a:solidFill>
                  <a:schemeClr val="tx1"/>
                </a:solidFill>
              </a:rPr>
              <a:t> не </a:t>
            </a:r>
            <a:r>
              <a:rPr lang="ru-RU" sz="2800" b="1" dirty="0" err="1">
                <a:solidFill>
                  <a:schemeClr val="tx1"/>
                </a:solidFill>
              </a:rPr>
              <a:t>завжди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вистачало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Когда лучше собирать целебные травы? | Здоровье | АиФ Аргументы и факты в  Беларуси">
            <a:extLst>
              <a:ext uri="{FF2B5EF4-FFF2-40B4-BE49-F238E27FC236}">
                <a16:creationId xmlns:a16="http://schemas.microsoft.com/office/drawing/2014/main" id="{EDBBA52F-272C-7836-CBF4-FA9AB8380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78" y="1750671"/>
            <a:ext cx="4827623" cy="3205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Во сне муж ловит рыбу на удочку. К чему снится рыбалка мужчине">
            <a:extLst>
              <a:ext uri="{FF2B5EF4-FFF2-40B4-BE49-F238E27FC236}">
                <a16:creationId xmlns:a16="http://schemas.microsoft.com/office/drawing/2014/main" id="{82B155CB-5597-CCC7-1099-5F929CADE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000" y="1750671"/>
            <a:ext cx="5024497" cy="3356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В Ергаках можно пить воду из всех ручьев | Дом Путешественника">
            <a:extLst>
              <a:ext uri="{FF2B5EF4-FFF2-40B4-BE49-F238E27FC236}">
                <a16:creationId xmlns:a16="http://schemas.microsoft.com/office/drawing/2014/main" id="{CEDF719D-B762-4EB7-FFEB-949345DFAA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051" y="4269001"/>
            <a:ext cx="3617131" cy="240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8"/>
            <a:extLst>
              <a:ext uri="{FF2B5EF4-FFF2-40B4-BE49-F238E27FC236}">
                <a16:creationId xmlns:a16="http://schemas.microsoft.com/office/drawing/2014/main" id="{0C07156E-4242-E2C7-A157-0175CE88442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935" y="1677645"/>
            <a:ext cx="2888131" cy="112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Згодом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навчилася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вирощувати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рослини</a:t>
            </a:r>
            <a:r>
              <a:rPr lang="ru-RU" sz="2800" b="1" dirty="0">
                <a:solidFill>
                  <a:schemeClr val="tx1"/>
                </a:solidFill>
              </a:rPr>
              <a:t> на </a:t>
            </a:r>
            <a:r>
              <a:rPr lang="ru-RU" sz="2800" b="1" dirty="0" err="1">
                <a:solidFill>
                  <a:schemeClr val="tx1"/>
                </a:solidFill>
              </a:rPr>
              <a:t>спеціально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відведених</a:t>
            </a:r>
            <a:endParaRPr lang="ru-RU" sz="2800" b="1" dirty="0">
              <a:solidFill>
                <a:schemeClr val="tx1"/>
              </a:solidFill>
            </a:endParaRPr>
          </a:p>
          <a:p>
            <a:r>
              <a:rPr lang="ru-RU" sz="2800" b="1" dirty="0">
                <a:solidFill>
                  <a:schemeClr val="tx1"/>
                </a:solidFill>
              </a:rPr>
              <a:t>й </a:t>
            </a:r>
            <a:r>
              <a:rPr lang="ru-RU" sz="2800" b="1" dirty="0" err="1">
                <a:solidFill>
                  <a:schemeClr val="tx1"/>
                </a:solidFill>
              </a:rPr>
              <a:t>оброблених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ділянках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землі</a:t>
            </a:r>
            <a:r>
              <a:rPr lang="ru-RU" sz="2800" b="1" dirty="0">
                <a:solidFill>
                  <a:schemeClr val="tx1"/>
                </a:solidFill>
              </a:rPr>
              <a:t> — полях, городах, садах, </a:t>
            </a:r>
            <a:r>
              <a:rPr lang="ru-RU" sz="2800" b="1" dirty="0" err="1">
                <a:solidFill>
                  <a:schemeClr val="tx1"/>
                </a:solidFill>
              </a:rPr>
              <a:t>щоб</a:t>
            </a:r>
            <a:r>
              <a:rPr lang="ru-RU" sz="2800" b="1" dirty="0">
                <a:solidFill>
                  <a:schemeClr val="tx1"/>
                </a:solidFill>
              </a:rPr>
              <a:t> не </a:t>
            </a:r>
            <a:r>
              <a:rPr lang="ru-RU" sz="2800" b="1" dirty="0" err="1">
                <a:solidFill>
                  <a:schemeClr val="tx1"/>
                </a:solidFill>
              </a:rPr>
              <a:t>залежати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від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нестачі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рослинної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їжі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невдалих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полювань</a:t>
            </a:r>
            <a:r>
              <a:rPr lang="ru-RU" sz="2800" b="1" dirty="0">
                <a:solidFill>
                  <a:schemeClr val="tx1"/>
                </a:solidFill>
              </a:rPr>
              <a:t> на тварин і </a:t>
            </a:r>
            <a:r>
              <a:rPr lang="ru-RU" sz="2800" b="1" dirty="0" err="1">
                <a:solidFill>
                  <a:schemeClr val="tx1"/>
                </a:solidFill>
              </a:rPr>
              <a:t>птахів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Трактор для огорода: как выбрать? | Agrotechnika">
            <a:extLst>
              <a:ext uri="{FF2B5EF4-FFF2-40B4-BE49-F238E27FC236}">
                <a16:creationId xmlns:a16="http://schemas.microsoft.com/office/drawing/2014/main" id="{FF1675B1-F9D8-8FC9-70DB-74B0AAE54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3" y="1686299"/>
            <a:ext cx="6061165" cy="402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Погано росте городина? Обираємо правильних «сусідів» для різних культур —  Радіо ТРЕК">
            <a:extLst>
              <a:ext uri="{FF2B5EF4-FFF2-40B4-BE49-F238E27FC236}">
                <a16:creationId xmlns:a16="http://schemas.microsoft.com/office/drawing/2014/main" id="{1D85D998-BBF8-80CC-E9F6-160C1A25D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762" y="3204754"/>
            <a:ext cx="5969272" cy="346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4F04063E-1BA9-C110-D4F5-EABB19AEEA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934" y="1568602"/>
            <a:ext cx="2888131" cy="112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4" y="174898"/>
            <a:ext cx="11861074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Завдяки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цьому</a:t>
            </a:r>
            <a:r>
              <a:rPr lang="ru-RU" sz="2800" b="1" dirty="0">
                <a:solidFill>
                  <a:schemeClr val="tx1"/>
                </a:solidFill>
              </a:rPr>
              <a:t> природа </a:t>
            </a:r>
            <a:r>
              <a:rPr lang="ru-RU" sz="2800" b="1" dirty="0" err="1">
                <a:solidFill>
                  <a:schemeClr val="tx1"/>
                </a:solidFill>
              </a:rPr>
              <a:t>збагатилась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новими</a:t>
            </a:r>
            <a:r>
              <a:rPr lang="ru-RU" sz="2800" b="1" dirty="0">
                <a:solidFill>
                  <a:schemeClr val="tx1"/>
                </a:solidFill>
              </a:rPr>
              <a:t> сортами </a:t>
            </a:r>
            <a:r>
              <a:rPr lang="ru-RU" sz="2800" b="1" dirty="0" err="1">
                <a:solidFill>
                  <a:schemeClr val="tx1"/>
                </a:solidFill>
              </a:rPr>
              <a:t>рослин</a:t>
            </a:r>
            <a:r>
              <a:rPr lang="ru-RU" sz="2800" b="1" dirty="0">
                <a:solidFill>
                  <a:schemeClr val="tx1"/>
                </a:solidFill>
              </a:rPr>
              <a:t> і породами тварин.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Посадка овочів - Фермер">
            <a:extLst>
              <a:ext uri="{FF2B5EF4-FFF2-40B4-BE49-F238E27FC236}">
                <a16:creationId xmlns:a16="http://schemas.microsoft.com/office/drawing/2014/main" id="{A0098495-CEF2-F44E-D435-695392D6A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4" y="1242060"/>
            <a:ext cx="5503816" cy="550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Породи свиней в Україні, м'ясні породи свиней, породи свиней в Україні">
            <a:extLst>
              <a:ext uri="{FF2B5EF4-FFF2-40B4-BE49-F238E27FC236}">
                <a16:creationId xmlns:a16="http://schemas.microsoft.com/office/drawing/2014/main" id="{4D6BC605-7540-A6AC-3520-A088A8813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694" y="1242060"/>
            <a:ext cx="4880796" cy="292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ТОП-10 порід качок — КУРКУЛЬ">
            <a:extLst>
              <a:ext uri="{FF2B5EF4-FFF2-40B4-BE49-F238E27FC236}">
                <a16:creationId xmlns:a16="http://schemas.microsoft.com/office/drawing/2014/main" id="{E05878BF-5294-4B34-8F2E-5E965F8FC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497" y="4223112"/>
            <a:ext cx="4484914" cy="252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9D96E71B-64F4-2BDD-D173-32D302C751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934" y="1129005"/>
            <a:ext cx="2888131" cy="112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285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1933</TotalTime>
  <Words>90</Words>
  <Application>Microsoft Office PowerPoint</Application>
  <PresentationFormat>Широкий екран</PresentationFormat>
  <Paragraphs>10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253</cp:revision>
  <dcterms:created xsi:type="dcterms:W3CDTF">2023-02-01T11:00:58Z</dcterms:created>
  <dcterms:modified xsi:type="dcterms:W3CDTF">2023-04-04T11:17:17Z</dcterms:modified>
</cp:coreProperties>
</file>