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8" r:id="rId4"/>
    <p:sldId id="393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17.04.2023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_XpJqTBDXvw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XpJqTBDXvw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XpJqTBDXvw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_XpJqTBDXvw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_XpJqTBDXv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829756" y="1977424"/>
            <a:ext cx="85325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Поводимося екологічно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грамотно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62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8708B22C-0451-A4C2-F0E8-504F51D2E6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249" y="5520114"/>
            <a:ext cx="2757500" cy="107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Однією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із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природничих</a:t>
            </a:r>
            <a:r>
              <a:rPr lang="ru-RU" sz="2800" b="1" dirty="0">
                <a:solidFill>
                  <a:schemeClr val="tx1"/>
                </a:solidFill>
              </a:rPr>
              <a:t> наук є </a:t>
            </a:r>
            <a:r>
              <a:rPr lang="ru-RU" sz="2800" b="1" dirty="0" err="1">
                <a:solidFill>
                  <a:srgbClr val="FF0000"/>
                </a:solidFill>
              </a:rPr>
              <a:t>екологія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вивчає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ця</a:t>
            </a:r>
            <a:r>
              <a:rPr lang="ru-RU" sz="2800" b="1" dirty="0">
                <a:solidFill>
                  <a:schemeClr val="tx1"/>
                </a:solidFill>
              </a:rPr>
              <a:t> наука? </a:t>
            </a:r>
            <a:r>
              <a:rPr lang="ru-RU" sz="2800" b="1" dirty="0" err="1">
                <a:solidFill>
                  <a:schemeClr val="tx1"/>
                </a:solidFill>
              </a:rPr>
              <a:t>Екологія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вивчає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взаємодію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організмів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їхнім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середовищем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життя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F5F3195-2144-00AA-C7EC-37B93AFACE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43" t="32253" r="5358" b="8318"/>
          <a:stretch/>
        </p:blipFill>
        <p:spPr>
          <a:xfrm>
            <a:off x="165463" y="1323702"/>
            <a:ext cx="12002801" cy="5534298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285B3662-0374-8EF7-F889-FC8DF4942F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80" y="5782429"/>
            <a:ext cx="2757500" cy="107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Тобі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вже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відомо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та природа </a:t>
            </a:r>
            <a:r>
              <a:rPr lang="ru-RU" sz="2800" b="1" dirty="0" err="1">
                <a:solidFill>
                  <a:schemeClr val="tx1"/>
                </a:solidFill>
              </a:rPr>
              <a:t>тісно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взаємодіють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Наслідки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цієї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взаємодії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бувають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різними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Ті</a:t>
            </a:r>
            <a:r>
              <a:rPr lang="ru-RU" sz="2800" b="1" dirty="0">
                <a:solidFill>
                  <a:schemeClr val="tx1"/>
                </a:solidFill>
              </a:rPr>
              <a:t> з них,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погіршують</a:t>
            </a:r>
            <a:r>
              <a:rPr lang="ru-RU" sz="2800" b="1" dirty="0">
                <a:solidFill>
                  <a:schemeClr val="tx1"/>
                </a:solidFill>
              </a:rPr>
              <a:t> стан </a:t>
            </a:r>
            <a:r>
              <a:rPr lang="ru-RU" sz="2800" b="1" dirty="0" err="1">
                <a:solidFill>
                  <a:schemeClr val="tx1"/>
                </a:solidFill>
              </a:rPr>
              <a:t>природи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називаються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екологічними</a:t>
            </a:r>
            <a:r>
              <a:rPr lang="ru-RU" sz="2800" b="1" dirty="0">
                <a:solidFill>
                  <a:srgbClr val="FF0000"/>
                </a:solidFill>
              </a:rPr>
              <a:t> проблемами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88D66E5-DAC8-D80D-AF1B-F930F28A0F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57" t="35937" r="5429" b="8317"/>
          <a:stretch/>
        </p:blipFill>
        <p:spPr>
          <a:xfrm>
            <a:off x="364261" y="1793966"/>
            <a:ext cx="11662275" cy="5064034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FF69CDEC-5BB4-A0BB-5B09-1ADB7A289D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80" y="5782429"/>
            <a:ext cx="2757500" cy="107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7714" y="183607"/>
            <a:ext cx="11808823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Розглянуті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екологічні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проблеми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роблять</a:t>
            </a:r>
            <a:r>
              <a:rPr lang="ru-RU" sz="2800" b="1" dirty="0">
                <a:solidFill>
                  <a:schemeClr val="tx1"/>
                </a:solidFill>
              </a:rPr>
              <a:t> воду </a:t>
            </a:r>
            <a:r>
              <a:rPr lang="ru-RU" sz="2800" b="1" dirty="0" err="1">
                <a:solidFill>
                  <a:schemeClr val="tx1"/>
                </a:solidFill>
              </a:rPr>
              <a:t>малопридатною</a:t>
            </a:r>
            <a:r>
              <a:rPr lang="ru-RU" sz="2800" b="1" dirty="0">
                <a:solidFill>
                  <a:schemeClr val="tx1"/>
                </a:solidFill>
              </a:rPr>
              <a:t> для </a:t>
            </a:r>
            <a:r>
              <a:rPr lang="ru-RU" sz="2800" b="1" dirty="0" err="1">
                <a:solidFill>
                  <a:schemeClr val="tx1"/>
                </a:solidFill>
              </a:rPr>
              <a:t>споживання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людиною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погіршують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умови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життя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мешканців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водойм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В реке Слоцене в Тукумсе опять обнаружена дохлая рыба - Radio Skonto PLUS">
            <a:extLst>
              <a:ext uri="{FF2B5EF4-FFF2-40B4-BE49-F238E27FC236}">
                <a16:creationId xmlns:a16="http://schemas.microsoft.com/office/drawing/2014/main" id="{7707971F-B31C-CC9C-C56E-CDD47CC5E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4" y="1358809"/>
            <a:ext cx="5729696" cy="286484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охлая рыба распугала отдыхающих на Азовском побережье :: donbass.ua -  новости Донбасса">
            <a:extLst>
              <a:ext uri="{FF2B5EF4-FFF2-40B4-BE49-F238E27FC236}">
                <a16:creationId xmlns:a16="http://schemas.microsoft.com/office/drawing/2014/main" id="{DB9865A0-ED62-98D2-7A1C-AE1A65E5F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263015"/>
            <a:ext cx="4961708" cy="340124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Отравленная вода в пос. Краснодарском - 24krasnodar.ru">
            <a:extLst>
              <a:ext uri="{FF2B5EF4-FFF2-40B4-BE49-F238E27FC236}">
                <a16:creationId xmlns:a16="http://schemas.microsoft.com/office/drawing/2014/main" id="{FE0A421C-E6C4-2AE7-2609-60AFE7AE42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299"/>
          <a:stretch/>
        </p:blipFill>
        <p:spPr bwMode="auto">
          <a:xfrm>
            <a:off x="2469289" y="4071350"/>
            <a:ext cx="4340814" cy="267779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0EE720B6-F447-C93D-E118-E7F89AB53B3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037" y="5806378"/>
            <a:ext cx="2757500" cy="107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43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1872</TotalTime>
  <Words>82</Words>
  <Application>Microsoft Office PowerPoint</Application>
  <PresentationFormat>Широкий екран</PresentationFormat>
  <Paragraphs>9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260</cp:revision>
  <dcterms:created xsi:type="dcterms:W3CDTF">2023-02-01T11:00:58Z</dcterms:created>
  <dcterms:modified xsi:type="dcterms:W3CDTF">2023-04-17T15:03:04Z</dcterms:modified>
</cp:coreProperties>
</file>