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8" r:id="rId5"/>
    <p:sldId id="360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28.03.2023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VWNvABqEuXA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hyperlink" Target="https://youtu.be/VWNvABqEuX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WNvABqEuXA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WNvABqEuXA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VWNvABqEuXA" TargetMode="Externa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VWNvABqEuX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3228723" y="1977424"/>
            <a:ext cx="573458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робити, аби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здоровим жити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58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6D081B4C-0512-DD06-D196-71E9BD59A3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294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3021874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/>
              <a:t>Які дії ти виконуєш щодня:</a:t>
            </a:r>
          </a:p>
          <a:p>
            <a:r>
              <a:rPr lang="uk-UA" sz="2800" b="1" dirty="0"/>
              <a:t>роблю ранкову </a:t>
            </a:r>
            <a:r>
              <a:rPr lang="uk-UA" sz="2800" b="1" dirty="0" err="1"/>
              <a:t>руханку</a:t>
            </a:r>
            <a:r>
              <a:rPr lang="uk-UA" sz="2800" b="1" dirty="0"/>
              <a:t>; їм тістечка; мию руки; гризу нігті; лягаю спати в один і той самий час; прокидаюся в один і той самий час; п’ю 5–6 склянок води; їм фрукти й овочі; допомагаю друзям чи рідним; п’ю солодкі газовані напої; лягаю спати в різний час; годинами сиджу з ґаджетами (комп’ютером, планшетом, смартфоном).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57" y="3213464"/>
            <a:ext cx="1991510" cy="3644536"/>
          </a:xfrm>
          <a:prstGeom prst="rect">
            <a:avLst/>
          </a:prstGeom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B2C159C0-99A0-303B-5213-EADE7AD7FA38}"/>
              </a:ext>
            </a:extLst>
          </p:cNvPr>
          <p:cNvGrpSpPr/>
          <p:nvPr/>
        </p:nvGrpSpPr>
        <p:grpSpPr>
          <a:xfrm>
            <a:off x="2206238" y="3339736"/>
            <a:ext cx="8550107" cy="3518264"/>
            <a:chOff x="2907574" y="3339736"/>
            <a:chExt cx="8550107" cy="3518264"/>
          </a:xfrm>
        </p:grpSpPr>
        <p:pic>
          <p:nvPicPr>
            <p:cNvPr id="3" name="Picture 2" descr="Дистанційне навчання та режим дня">
              <a:extLst>
                <a:ext uri="{FF2B5EF4-FFF2-40B4-BE49-F238E27FC236}">
                  <a16:creationId xmlns:a16="http://schemas.microsoft.com/office/drawing/2014/main" id="{87D680D6-380D-91A7-64A8-B9066AD94EE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746"/>
            <a:stretch/>
          </p:blipFill>
          <p:spPr bwMode="auto">
            <a:xfrm>
              <a:off x="2907574" y="3339737"/>
              <a:ext cx="4276997" cy="35182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Оптимальный режим дня студента">
              <a:extLst>
                <a:ext uri="{FF2B5EF4-FFF2-40B4-BE49-F238E27FC236}">
                  <a16:creationId xmlns:a16="http://schemas.microsoft.com/office/drawing/2014/main" id="{19021E29-3565-75DA-1C41-743B7D20D1E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09" t="3514" r="12054"/>
            <a:stretch/>
          </p:blipFill>
          <p:spPr bwMode="auto">
            <a:xfrm>
              <a:off x="7113951" y="3339736"/>
              <a:ext cx="4343730" cy="35182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6F56A3B2-77A8-724F-7499-68E1B26158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899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Здоров’ям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називають</a:t>
            </a:r>
            <a:r>
              <a:rPr lang="ru-RU" sz="2800" b="1" dirty="0">
                <a:solidFill>
                  <a:schemeClr val="tx1"/>
                </a:solidFill>
              </a:rPr>
              <a:t> стан, за </a:t>
            </a:r>
            <a:r>
              <a:rPr lang="ru-RU" sz="2800" b="1" dirty="0" err="1">
                <a:solidFill>
                  <a:schemeClr val="tx1"/>
                </a:solidFill>
              </a:rPr>
              <a:t>якого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немає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вад</a:t>
            </a:r>
            <a:r>
              <a:rPr lang="ru-RU" sz="2800" b="1" dirty="0">
                <a:solidFill>
                  <a:schemeClr val="tx1"/>
                </a:solidFill>
              </a:rPr>
              <a:t> у </a:t>
            </a:r>
            <a:r>
              <a:rPr lang="ru-RU" sz="2800" b="1" dirty="0" err="1">
                <a:solidFill>
                  <a:schemeClr val="tx1"/>
                </a:solidFill>
              </a:rPr>
              <a:t>роботі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органів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людина</a:t>
            </a:r>
            <a:r>
              <a:rPr lang="ru-RU" sz="2800" b="1" dirty="0">
                <a:solidFill>
                  <a:schemeClr val="tx1"/>
                </a:solidFill>
              </a:rPr>
              <a:t> добре </a:t>
            </a:r>
            <a:r>
              <a:rPr lang="ru-RU" sz="2800" b="1" dirty="0" err="1">
                <a:solidFill>
                  <a:schemeClr val="tx1"/>
                </a:solidFill>
              </a:rPr>
              <a:t>почувається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Здоров’я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залежить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</a:t>
            </a:r>
            <a:r>
              <a:rPr lang="ru-RU" sz="2800" b="1" dirty="0">
                <a:solidFill>
                  <a:schemeClr val="tx1"/>
                </a:solidFill>
              </a:rPr>
              <a:t> умов </a:t>
            </a:r>
            <a:r>
              <a:rPr lang="ru-RU" sz="2800" b="1" dirty="0" err="1">
                <a:solidFill>
                  <a:schemeClr val="tx1"/>
                </a:solidFill>
              </a:rPr>
              <a:t>навколишнього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середовища</a:t>
            </a:r>
            <a:r>
              <a:rPr lang="ru-RU" sz="2800" b="1" dirty="0">
                <a:solidFill>
                  <a:schemeClr val="tx1"/>
                </a:solidFill>
              </a:rPr>
              <a:t> та способу </a:t>
            </a:r>
            <a:r>
              <a:rPr lang="ru-RU" sz="2800" b="1" dirty="0" err="1">
                <a:solidFill>
                  <a:schemeClr val="tx1"/>
                </a:solidFill>
              </a:rPr>
              <a:t>її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життя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2AE0E7-7A1D-8AA4-839C-8E94C1182A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00" t="36317" r="5928" b="8699"/>
          <a:stretch/>
        </p:blipFill>
        <p:spPr>
          <a:xfrm>
            <a:off x="322217" y="1672044"/>
            <a:ext cx="11495001" cy="5002349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9D6C0425-1BF3-A080-24C4-7362D3E4F2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899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26423" y="183607"/>
            <a:ext cx="11800113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Вода </a:t>
            </a:r>
            <a:r>
              <a:rPr lang="ru-RU" sz="2800" b="1" dirty="0">
                <a:solidFill>
                  <a:schemeClr val="tx1"/>
                </a:solidFill>
              </a:rPr>
              <a:t>— </a:t>
            </a:r>
            <a:r>
              <a:rPr lang="ru-RU" sz="2800" b="1" dirty="0" err="1">
                <a:solidFill>
                  <a:schemeClr val="tx1"/>
                </a:solidFill>
              </a:rPr>
              <a:t>незамінна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речовина</a:t>
            </a:r>
            <a:r>
              <a:rPr lang="ru-RU" sz="2800" b="1" dirty="0">
                <a:solidFill>
                  <a:schemeClr val="tx1"/>
                </a:solidFill>
              </a:rPr>
              <a:t> в </a:t>
            </a:r>
            <a:r>
              <a:rPr lang="ru-RU" sz="2800" b="1" dirty="0" err="1">
                <a:solidFill>
                  <a:schemeClr val="tx1"/>
                </a:solidFill>
              </a:rPr>
              <a:t>харчуванні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людини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Вчені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з’ясували</a:t>
            </a:r>
            <a:r>
              <a:rPr lang="ru-RU" sz="2800" b="1" dirty="0">
                <a:solidFill>
                  <a:schemeClr val="tx1"/>
                </a:solidFill>
              </a:rPr>
              <a:t>: для </a:t>
            </a:r>
            <a:r>
              <a:rPr lang="ru-RU" sz="2800" b="1" dirty="0" err="1">
                <a:solidFill>
                  <a:schemeClr val="tx1"/>
                </a:solidFill>
              </a:rPr>
              <a:t>злагодженої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роботи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органів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рекомендується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випивати</a:t>
            </a:r>
            <a:r>
              <a:rPr lang="ru-RU" sz="2800" b="1" dirty="0">
                <a:solidFill>
                  <a:schemeClr val="tx1"/>
                </a:solidFill>
              </a:rPr>
              <a:t> 1,5–2 </a:t>
            </a:r>
            <a:r>
              <a:rPr lang="ru-RU" sz="2800" b="1" dirty="0" err="1">
                <a:solidFill>
                  <a:schemeClr val="tx1"/>
                </a:solidFill>
              </a:rPr>
              <a:t>літри</a:t>
            </a:r>
            <a:r>
              <a:rPr lang="ru-RU" sz="2800" b="1" dirty="0">
                <a:solidFill>
                  <a:schemeClr val="tx1"/>
                </a:solidFill>
              </a:rPr>
              <a:t> води </a:t>
            </a:r>
            <a:r>
              <a:rPr lang="ru-RU" sz="2800" b="1" dirty="0" err="1">
                <a:solidFill>
                  <a:schemeClr val="tx1"/>
                </a:solidFill>
              </a:rPr>
              <a:t>щодоби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Важливо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цей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об’єм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розподілити</a:t>
            </a:r>
            <a:r>
              <a:rPr lang="ru-RU" sz="2800" b="1" dirty="0"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</a:rPr>
              <a:t>рівні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порції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пити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впродовж</a:t>
            </a:r>
            <a:r>
              <a:rPr lang="ru-RU" sz="2800" b="1" dirty="0">
                <a:solidFill>
                  <a:schemeClr val="tx1"/>
                </a:solidFill>
              </a:rPr>
              <a:t> дня. 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041D389-56AA-64F6-3233-9FFD55DD7A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29" t="41397" r="19786" b="9460"/>
          <a:stretch/>
        </p:blipFill>
        <p:spPr>
          <a:xfrm>
            <a:off x="1698170" y="2116183"/>
            <a:ext cx="8044594" cy="4558210"/>
          </a:xfrm>
          <a:prstGeom prst="rect">
            <a:avLst/>
          </a:prstGeom>
        </p:spPr>
      </p:pic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2681BE62-1BF6-4965-0DDB-4210CF1235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899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7714" y="183607"/>
            <a:ext cx="11808823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Корисним</a:t>
            </a:r>
            <a:r>
              <a:rPr lang="ru-RU" sz="2800" b="1" dirty="0">
                <a:solidFill>
                  <a:schemeClr val="tx1"/>
                </a:solidFill>
              </a:rPr>
              <a:t> для </a:t>
            </a:r>
            <a:r>
              <a:rPr lang="ru-RU" sz="2800" b="1" dirty="0" err="1">
                <a:solidFill>
                  <a:schemeClr val="tx1"/>
                </a:solidFill>
              </a:rPr>
              <a:t>здоров’я</a:t>
            </a:r>
            <a:r>
              <a:rPr lang="ru-RU" sz="2800" b="1" dirty="0">
                <a:solidFill>
                  <a:schemeClr val="tx1"/>
                </a:solidFill>
              </a:rPr>
              <a:t> є </a:t>
            </a:r>
            <a:r>
              <a:rPr lang="ru-RU" sz="2800" b="1" dirty="0" err="1">
                <a:solidFill>
                  <a:schemeClr val="tx1"/>
                </a:solidFill>
              </a:rPr>
              <a:t>дотримання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режиму дня </a:t>
            </a:r>
            <a:r>
              <a:rPr lang="ru-RU" sz="2800" b="1" dirty="0">
                <a:solidFill>
                  <a:schemeClr val="tx1"/>
                </a:solidFill>
              </a:rPr>
              <a:t>— </a:t>
            </a:r>
            <a:r>
              <a:rPr lang="ru-RU" sz="2800" b="1" dirty="0" err="1">
                <a:solidFill>
                  <a:schemeClr val="tx1"/>
                </a:solidFill>
              </a:rPr>
              <a:t>чітко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визначеного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розпорядку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дій</a:t>
            </a:r>
            <a:r>
              <a:rPr lang="ru-RU" sz="2800" b="1" dirty="0">
                <a:solidFill>
                  <a:schemeClr val="tx1"/>
                </a:solidFill>
              </a:rPr>
              <a:t> на день.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Режим дня та розклад уроків :: Токмацька школа-інтернат">
            <a:extLst>
              <a:ext uri="{FF2B5EF4-FFF2-40B4-BE49-F238E27FC236}">
                <a16:creationId xmlns:a16="http://schemas.microsoft.com/office/drawing/2014/main" id="{31A3078D-D710-F9A9-0347-B6C96232E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3" y="1271861"/>
            <a:ext cx="6862355" cy="548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Фон для режима дня школьника - 52 фото">
            <a:extLst>
              <a:ext uri="{FF2B5EF4-FFF2-40B4-BE49-F238E27FC236}">
                <a16:creationId xmlns:a16="http://schemas.microsoft.com/office/drawing/2014/main" id="{EC4610EB-F4E6-B4FA-9B6B-BEEC5307C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95" b="96131" l="6364" r="93091">
                        <a14:foregroundMark x1="20242" y1="8888" x2="29030" y2="7195"/>
                        <a14:foregroundMark x1="29030" y1="7195" x2="41212" y2="9250"/>
                        <a14:foregroundMark x1="43152" y1="7497" x2="23576" y2="5200"/>
                        <a14:foregroundMark x1="23576" y1="5200" x2="22364" y2="6106"/>
                        <a14:foregroundMark x1="10788" y1="17412" x2="6364" y2="37787"/>
                        <a14:foregroundMark x1="6364" y1="37787" x2="7758" y2="41657"/>
                        <a14:foregroundMark x1="30000" y1="30955" x2="30242" y2="31137"/>
                        <a14:foregroundMark x1="30424" y1="30351" x2="24000" y2="35308"/>
                        <a14:foregroundMark x1="24000" y1="35308" x2="26303" y2="35067"/>
                        <a14:foregroundMark x1="58545" y1="19952" x2="57152" y2="21342"/>
                        <a14:foregroundMark x1="60667" y1="21100" x2="61697" y2="25393"/>
                        <a14:foregroundMark x1="74848" y1="24002" x2="69333" y2="28779"/>
                        <a14:foregroundMark x1="69333" y1="28779" x2="71394" y2="28174"/>
                        <a14:foregroundMark x1="93273" y1="15357" x2="93091" y2="22733"/>
                        <a14:foregroundMark x1="93091" y1="22733" x2="90242" y2="28597"/>
                        <a14:foregroundMark x1="64121" y1="35913" x2="73030" y2="34643"/>
                        <a14:foregroundMark x1="65030" y1="60036" x2="73394" y2="80834"/>
                        <a14:foregroundMark x1="73394" y1="80834" x2="73030" y2="81378"/>
                        <a14:foregroundMark x1="64485" y1="92080" x2="53758" y2="92382"/>
                        <a14:foregroundMark x1="53758" y1="92382" x2="53030" y2="92684"/>
                        <a14:foregroundMark x1="55333" y1="91173" x2="52909" y2="92805"/>
                        <a14:foregroundMark x1="59152" y1="94196" x2="51939" y2="92563"/>
                        <a14:foregroundMark x1="76485" y1="94196" x2="71273" y2="96131"/>
                        <a14:foregroundMark x1="70848" y1="4837" x2="79455" y2="4595"/>
                        <a14:foregroundMark x1="79455" y1="4595" x2="82485" y2="49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102" y="1748868"/>
            <a:ext cx="4991492" cy="500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36A28543-12E6-14A3-7423-5815F1D31F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899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38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1774</TotalTime>
  <Words>169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241</cp:revision>
  <dcterms:created xsi:type="dcterms:W3CDTF">2023-02-01T11:00:58Z</dcterms:created>
  <dcterms:modified xsi:type="dcterms:W3CDTF">2023-03-28T17:26:31Z</dcterms:modified>
</cp:coreProperties>
</file>