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1" r:id="rId4"/>
    <p:sldId id="262" r:id="rId5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A66BD3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12.02.2023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12.02.2023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12.02.2023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12.02.2023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JcT3R34gU9o" TargetMode="External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hyperlink" Target="https://youtu.be/JcT3R34gU9o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microsoft.com/office/2007/relationships/hdphoto" Target="../media/hdphoto5.wdp"/><Relationship Id="rId5" Type="http://schemas.microsoft.com/office/2007/relationships/hdphoto" Target="../media/hdphoto2.wdp"/><Relationship Id="rId10" Type="http://schemas.openxmlformats.org/officeDocument/2006/relationships/image" Target="../media/image10.png"/><Relationship Id="rId4" Type="http://schemas.openxmlformats.org/officeDocument/2006/relationships/image" Target="../media/image7.png"/><Relationship Id="rId9" Type="http://schemas.microsoft.com/office/2007/relationships/hdphoto" Target="../media/hdphoto4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7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JcT3R34gU9o" TargetMode="External"/><Relationship Id="rId5" Type="http://schemas.microsoft.com/office/2007/relationships/hdphoto" Target="../media/hdphoto7.wdp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youtu.be/JcT3R34gU9o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CCA028-2355-CE13-9FA3-81521C1D48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800E899-16F3-D4A7-1C9D-79C5B23B2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A5299E-64B4-B82A-89AD-0B1001EA2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 </a:t>
            </a:r>
            <a:r>
              <a:rPr lang="ru-RU" sz="48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клас</a:t>
            </a:r>
            <a:endParaRPr lang="ru-RU" sz="48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ADD3D1B6-E921-7AF7-387F-D183CD8FE17B}"/>
              </a:ext>
            </a:extLst>
          </p:cNvPr>
          <p:cNvSpPr/>
          <p:nvPr/>
        </p:nvSpPr>
        <p:spPr>
          <a:xfrm>
            <a:off x="1650905" y="1808028"/>
            <a:ext cx="8890191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чого та як живляться</a:t>
            </a:r>
          </a:p>
          <a:p>
            <a:pPr algn="ctr"/>
            <a:r>
              <a:rPr lang="uk-UA" sz="60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 дихають тварини</a:t>
            </a: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843092" y="1146427"/>
            <a:ext cx="250581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noFill/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Урок 38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3422" y="5660571"/>
            <a:ext cx="1086155" cy="1086155"/>
          </a:xfrm>
          <a:prstGeom prst="rect">
            <a:avLst/>
          </a:prstGeom>
        </p:spPr>
      </p:pic>
      <p:pic>
        <p:nvPicPr>
          <p:cNvPr id="15" name="Рисунок 14">
            <a:hlinkClick r:id="rId6"/>
            <a:extLst>
              <a:ext uri="{FF2B5EF4-FFF2-40B4-BE49-F238E27FC236}">
                <a16:creationId xmlns:a16="http://schemas.microsoft.com/office/drawing/2014/main" id="{515F6542-3B82-6982-9B13-BC5F9CA89E2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2219" y="5939246"/>
            <a:ext cx="2567562" cy="1001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815882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tx1"/>
                </a:solidFill>
              </a:rPr>
              <a:t>Існують тварини, які живляться тільки рослинами. Їх називають </a:t>
            </a:r>
            <a:r>
              <a:rPr lang="uk-UA" sz="2800" b="1" dirty="0">
                <a:solidFill>
                  <a:srgbClr val="FF0000"/>
                </a:solidFill>
              </a:rPr>
              <a:t>рослиноїдними</a:t>
            </a:r>
            <a:r>
              <a:rPr lang="uk-UA" sz="2800" b="1" dirty="0">
                <a:solidFill>
                  <a:schemeClr val="tx1"/>
                </a:solidFill>
              </a:rPr>
              <a:t> тваринами. Вони мають міцні й плоскі зуби, якими подрібнюють цупкі стебла, листки, насінини і плоди рослин. Найбільший звір тваринного світу нашої країни — зубр — теж рослиноїдний.</a:t>
            </a:r>
          </a:p>
        </p:txBody>
      </p:sp>
      <p:pic>
        <p:nvPicPr>
          <p:cNvPr id="3076" name="Picture 4" descr="Зубр: описание животного, чем питается, среда обитания">
            <a:extLst>
              <a:ext uri="{FF2B5EF4-FFF2-40B4-BE49-F238E27FC236}">
                <a16:creationId xmlns:a16="http://schemas.microsoft.com/office/drawing/2014/main" id="{93B8EC90-06FB-6E87-5A33-74DE30EE1C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1737" y="2529840"/>
            <a:ext cx="4588524" cy="3678540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У Львівській області кінь відкусив п'ятирічній дитині щоку -  Korrespondent.net">
            <a:extLst>
              <a:ext uri="{FF2B5EF4-FFF2-40B4-BE49-F238E27FC236}">
                <a16:creationId xmlns:a16="http://schemas.microsoft.com/office/drawing/2014/main" id="{8068EEAB-CFA5-BADE-93B4-B07388044C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703" y="2111828"/>
            <a:ext cx="3334936" cy="2382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Корова – описание, породы, размножение, кормление">
            <a:extLst>
              <a:ext uri="{FF2B5EF4-FFF2-40B4-BE49-F238E27FC236}">
                <a16:creationId xmlns:a16="http://schemas.microsoft.com/office/drawing/2014/main" id="{BD50C2E0-3F13-07C3-F5FF-049A2F8558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803" r="6428"/>
          <a:stretch/>
        </p:blipFill>
        <p:spPr bwMode="auto">
          <a:xfrm>
            <a:off x="8595361" y="2136307"/>
            <a:ext cx="3431176" cy="2357618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Слон | Copyright battle вики | Fandom">
            <a:extLst>
              <a:ext uri="{FF2B5EF4-FFF2-40B4-BE49-F238E27FC236}">
                <a16:creationId xmlns:a16="http://schemas.microsoft.com/office/drawing/2014/main" id="{4795A5AF-7D17-C4C2-11E9-AAD7F1F181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704" y="4484385"/>
            <a:ext cx="3334936" cy="2223290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Наукова робота. Мій домашній равлик Ахатіна – Колосок">
            <a:extLst>
              <a:ext uri="{FF2B5EF4-FFF2-40B4-BE49-F238E27FC236}">
                <a16:creationId xmlns:a16="http://schemas.microsoft.com/office/drawing/2014/main" id="{9AFABC64-E329-C998-0D43-EA0831C6DD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795" r="7444"/>
          <a:stretch/>
        </p:blipFill>
        <p:spPr bwMode="auto">
          <a:xfrm>
            <a:off x="8595360" y="4484385"/>
            <a:ext cx="3431177" cy="2273124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Бульбашка прямої мови: прямокутна з округленими кутами 15">
            <a:extLst>
              <a:ext uri="{FF2B5EF4-FFF2-40B4-BE49-F238E27FC236}">
                <a16:creationId xmlns:a16="http://schemas.microsoft.com/office/drawing/2014/main" id="{B3D45A9B-9D14-1814-BBD1-DD12B9BD78F6}"/>
              </a:ext>
            </a:extLst>
          </p:cNvPr>
          <p:cNvSpPr/>
          <p:nvPr/>
        </p:nvSpPr>
        <p:spPr>
          <a:xfrm>
            <a:off x="5312223" y="6316895"/>
            <a:ext cx="1193079" cy="483325"/>
          </a:xfrm>
          <a:prstGeom prst="wedgeRoundRectCallout">
            <a:avLst>
              <a:gd name="adj1" fmla="val 44277"/>
              <a:gd name="adj2" fmla="val -191258"/>
              <a:gd name="adj3" fmla="val 16667"/>
            </a:avLst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tx1"/>
                </a:solidFill>
              </a:rPr>
              <a:t>Зубр</a:t>
            </a:r>
            <a:endParaRPr lang="uk-UA" sz="2000" dirty="0">
              <a:solidFill>
                <a:schemeClr val="tx1"/>
              </a:solidFill>
            </a:endParaRPr>
          </a:p>
        </p:txBody>
      </p:sp>
      <p:sp>
        <p:nvSpPr>
          <p:cNvPr id="17" name="Бульбашка прямої мови: прямокутна з округленими кутами 16">
            <a:extLst>
              <a:ext uri="{FF2B5EF4-FFF2-40B4-BE49-F238E27FC236}">
                <a16:creationId xmlns:a16="http://schemas.microsoft.com/office/drawing/2014/main" id="{F9F5C1F5-768C-8FD7-A4C8-E32F2AA2202F}"/>
              </a:ext>
            </a:extLst>
          </p:cNvPr>
          <p:cNvSpPr/>
          <p:nvPr/>
        </p:nvSpPr>
        <p:spPr>
          <a:xfrm>
            <a:off x="7299731" y="6274184"/>
            <a:ext cx="1193079" cy="483325"/>
          </a:xfrm>
          <a:prstGeom prst="wedgeRoundRectCallout">
            <a:avLst>
              <a:gd name="adj1" fmla="val 103401"/>
              <a:gd name="adj2" fmla="val -39906"/>
              <a:gd name="adj3" fmla="val 16667"/>
            </a:avLst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tx1"/>
                </a:solidFill>
              </a:rPr>
              <a:t>Равлик</a:t>
            </a:r>
            <a:endParaRPr lang="uk-UA" sz="2000" dirty="0">
              <a:solidFill>
                <a:schemeClr val="tx1"/>
              </a:solidFill>
            </a:endParaRPr>
          </a:p>
        </p:txBody>
      </p:sp>
      <p:sp>
        <p:nvSpPr>
          <p:cNvPr id="18" name="Бульбашка прямої мови: прямокутна з округленими кутами 17">
            <a:extLst>
              <a:ext uri="{FF2B5EF4-FFF2-40B4-BE49-F238E27FC236}">
                <a16:creationId xmlns:a16="http://schemas.microsoft.com/office/drawing/2014/main" id="{B7D12D32-75CF-D550-3A5E-CC5DC495B6F9}"/>
              </a:ext>
            </a:extLst>
          </p:cNvPr>
          <p:cNvSpPr/>
          <p:nvPr/>
        </p:nvSpPr>
        <p:spPr>
          <a:xfrm>
            <a:off x="7134268" y="2094068"/>
            <a:ext cx="1193079" cy="483325"/>
          </a:xfrm>
          <a:prstGeom prst="wedgeRoundRectCallout">
            <a:avLst>
              <a:gd name="adj1" fmla="val 84423"/>
              <a:gd name="adj2" fmla="val 64599"/>
              <a:gd name="adj3" fmla="val 16667"/>
            </a:avLst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tx1"/>
                </a:solidFill>
              </a:rPr>
              <a:t>Корова</a:t>
            </a:r>
            <a:endParaRPr lang="uk-UA" sz="2000" dirty="0">
              <a:solidFill>
                <a:schemeClr val="tx1"/>
              </a:solidFill>
            </a:endParaRPr>
          </a:p>
        </p:txBody>
      </p:sp>
      <p:sp>
        <p:nvSpPr>
          <p:cNvPr id="19" name="Бульбашка прямої мови: прямокутна з округленими кутами 18">
            <a:extLst>
              <a:ext uri="{FF2B5EF4-FFF2-40B4-BE49-F238E27FC236}">
                <a16:creationId xmlns:a16="http://schemas.microsoft.com/office/drawing/2014/main" id="{BDBE4D94-B8E7-2CD4-FE29-D96E3AB8948F}"/>
              </a:ext>
            </a:extLst>
          </p:cNvPr>
          <p:cNvSpPr/>
          <p:nvPr/>
        </p:nvSpPr>
        <p:spPr>
          <a:xfrm>
            <a:off x="3801737" y="2136307"/>
            <a:ext cx="979270" cy="483325"/>
          </a:xfrm>
          <a:prstGeom prst="wedgeRoundRectCallout">
            <a:avLst>
              <a:gd name="adj1" fmla="val -87109"/>
              <a:gd name="adj2" fmla="val 51986"/>
              <a:gd name="adj3" fmla="val 16667"/>
            </a:avLst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tx1"/>
                </a:solidFill>
              </a:rPr>
              <a:t>Кінь</a:t>
            </a:r>
            <a:endParaRPr lang="uk-UA" sz="2000" dirty="0">
              <a:solidFill>
                <a:schemeClr val="tx1"/>
              </a:solidFill>
            </a:endParaRPr>
          </a:p>
        </p:txBody>
      </p:sp>
      <p:sp>
        <p:nvSpPr>
          <p:cNvPr id="20" name="Бульбашка прямої мови: прямокутна з округленими кутами 19">
            <a:extLst>
              <a:ext uri="{FF2B5EF4-FFF2-40B4-BE49-F238E27FC236}">
                <a16:creationId xmlns:a16="http://schemas.microsoft.com/office/drawing/2014/main" id="{48382A9C-83FA-B936-B216-6235117EF373}"/>
              </a:ext>
            </a:extLst>
          </p:cNvPr>
          <p:cNvSpPr/>
          <p:nvPr/>
        </p:nvSpPr>
        <p:spPr>
          <a:xfrm>
            <a:off x="3699190" y="6281245"/>
            <a:ext cx="979270" cy="483325"/>
          </a:xfrm>
          <a:prstGeom prst="wedgeRoundRectCallout">
            <a:avLst>
              <a:gd name="adj1" fmla="val -92445"/>
              <a:gd name="adj2" fmla="val -25492"/>
              <a:gd name="adj3" fmla="val 16667"/>
            </a:avLst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tx1"/>
                </a:solidFill>
              </a:rPr>
              <a:t>Слон</a:t>
            </a:r>
            <a:endParaRPr lang="uk-UA" sz="2000" dirty="0">
              <a:solidFill>
                <a:schemeClr val="tx1"/>
              </a:solidFill>
            </a:endParaRPr>
          </a:p>
        </p:txBody>
      </p:sp>
      <p:pic>
        <p:nvPicPr>
          <p:cNvPr id="13" name="Рисунок 12">
            <a:hlinkClick r:id="rId12"/>
            <a:extLst>
              <a:ext uri="{FF2B5EF4-FFF2-40B4-BE49-F238E27FC236}">
                <a16:creationId xmlns:a16="http://schemas.microsoft.com/office/drawing/2014/main" id="{B646AE3E-E5CF-F398-27D8-30B48233C6E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2219" y="5939246"/>
            <a:ext cx="2567562" cy="1001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224676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tx1"/>
                </a:solidFill>
              </a:rPr>
              <a:t>Вполювати здобич м’ясоїдним тваринам допомагають різноманітні пристосування. Одні хижаки підкрадаються до здобичі й залишаються непоміченими завдяки забарвленню покривів тіла. Наприклад, у ягуара візерунок хутра нагадує опале листя джунглів, у білого ведмедя хутро</a:t>
            </a:r>
          </a:p>
          <a:p>
            <a:r>
              <a:rPr lang="uk-UA" sz="2800" b="1" dirty="0">
                <a:solidFill>
                  <a:schemeClr val="tx1"/>
                </a:solidFill>
              </a:rPr>
              <a:t>таке ж біле, як сніг довкола.</a:t>
            </a:r>
          </a:p>
        </p:txBody>
      </p:sp>
      <p:pic>
        <p:nvPicPr>
          <p:cNvPr id="5122" name="Picture 2" descr="Животное ягуар — Наша Планета Земля">
            <a:extLst>
              <a:ext uri="{FF2B5EF4-FFF2-40B4-BE49-F238E27FC236}">
                <a16:creationId xmlns:a16="http://schemas.microsoft.com/office/drawing/2014/main" id="{7C46087D-8DA7-967D-DDE1-22BFF081EA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599" y="2625941"/>
            <a:ext cx="5404892" cy="4048452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Цікаві факти про білого ведмедя">
            <a:extLst>
              <a:ext uri="{FF2B5EF4-FFF2-40B4-BE49-F238E27FC236}">
                <a16:creationId xmlns:a16="http://schemas.microsoft.com/office/drawing/2014/main" id="{DC8AA4D7-1B67-6513-E466-D8567F0011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206" y="2625942"/>
            <a:ext cx="5796778" cy="4048452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4B35290C-33E4-FCA5-5407-E5DAF0016D4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2219" y="5939246"/>
            <a:ext cx="2567562" cy="1001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65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AE8D3A89-9970-9F83-B4C9-BC40415B3923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6" name="Рисунок 5">
            <a:hlinkClick r:id="rId2"/>
            <a:extLst>
              <a:ext uri="{FF2B5EF4-FFF2-40B4-BE49-F238E27FC236}">
                <a16:creationId xmlns:a16="http://schemas.microsoft.com/office/drawing/2014/main" id="{C5BFDB93-20C8-1E9D-658F-CC334EB33C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920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402</TotalTime>
  <Words>113</Words>
  <Application>Microsoft Office PowerPoint</Application>
  <PresentationFormat>Широкий екран</PresentationFormat>
  <Paragraphs>14</Paragraphs>
  <Slides>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4</vt:i4>
      </vt:variant>
    </vt:vector>
  </HeadingPairs>
  <TitlesOfParts>
    <vt:vector size="10" baseType="lpstr">
      <vt:lpstr>AdonisC</vt:lpstr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75</cp:revision>
  <dcterms:created xsi:type="dcterms:W3CDTF">2023-02-01T11:00:58Z</dcterms:created>
  <dcterms:modified xsi:type="dcterms:W3CDTF">2023-02-12T20:40:36Z</dcterms:modified>
</cp:coreProperties>
</file>