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98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6BD3"/>
    <a:srgbClr val="FF99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hyperlink" Target="https://youtu.be/9VIjBV-Bqcc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5.wdp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2.wdp"/><Relationship Id="rId12" Type="http://schemas.openxmlformats.org/officeDocument/2006/relationships/image" Target="../media/image15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microsoft.com/office/2007/relationships/hdphoto" Target="../media/hdphoto4.wdp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image" Target="../media/image9.jpg"/><Relationship Id="rId9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3.wdp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10" Type="http://schemas.openxmlformats.org/officeDocument/2006/relationships/image" Target="../media/image19.gif"/><Relationship Id="rId4" Type="http://schemas.openxmlformats.org/officeDocument/2006/relationships/image" Target="../media/image9.jp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9VIjBV-Bqc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702453" y="966376"/>
            <a:ext cx="3029997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2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926994" y="1982039"/>
            <a:ext cx="10580914" cy="34163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Дослідження</a:t>
            </a:r>
          </a:p>
          <a:p>
            <a:pPr algn="ctr"/>
            <a:r>
              <a:rPr lang="uk-UA" sz="54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«Планування і проведення спостереження за тілами природи»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15" name="Picture 2" descr="ботан, выродок, мультфильм">
            <a:extLst>
              <a:ext uri="{FF2B5EF4-FFF2-40B4-BE49-F238E27FC236}">
                <a16:creationId xmlns:a16="http://schemas.microsoft.com/office/drawing/2014/main" id="{D8497071-0357-DCAA-BB79-092B529E7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46993" y="4641957"/>
            <a:ext cx="1971075" cy="223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9"/>
            <a:extLst>
              <a:ext uri="{FF2B5EF4-FFF2-40B4-BE49-F238E27FC236}">
                <a16:creationId xmlns:a16="http://schemas.microsoft.com/office/drawing/2014/main" id="{FE778CB5-B03C-0CF5-EB83-FD0722AC886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861" y="5545356"/>
            <a:ext cx="3750278" cy="146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Пізнаючи природу, дослідники й дослідниці </a:t>
            </a:r>
            <a:r>
              <a:rPr lang="uk-UA" sz="2400" b="1" dirty="0">
                <a:solidFill>
                  <a:srgbClr val="FF0000"/>
                </a:solidFill>
              </a:rPr>
              <a:t>фіксують ре­зультати досліджень</a:t>
            </a:r>
            <a:r>
              <a:rPr lang="uk-UA" sz="2400" b="1" dirty="0">
                <a:solidFill>
                  <a:schemeClr val="tx1"/>
                </a:solidFill>
              </a:rPr>
              <a:t>, роблять висновки про те, що вдалося дізнатися. Відомими тобі формами фіксування </a:t>
            </a:r>
            <a:r>
              <a:rPr lang="uk-UA" sz="2400" b="1" dirty="0" err="1">
                <a:solidFill>
                  <a:schemeClr val="tx1"/>
                </a:solidFill>
              </a:rPr>
              <a:t>резуль</a:t>
            </a:r>
            <a:r>
              <a:rPr lang="uk-UA" sz="2400" b="1" dirty="0">
                <a:solidFill>
                  <a:schemeClr val="tx1"/>
                </a:solidFill>
              </a:rPr>
              <a:t>-татів досліджень є опис, таблиці, діаграми, схеми тощо.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80690"/>
            <a:ext cx="1971075" cy="223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Сумасшедший ученый-врач проводит эксперименты в лаборатории - Фото, изображение">
            <a:extLst>
              <a:ext uri="{FF2B5EF4-FFF2-40B4-BE49-F238E27FC236}">
                <a16:creationId xmlns:a16="http://schemas.microsoft.com/office/drawing/2014/main" id="{B1D4CE47-6D13-33A2-A9E1-0D59F067D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263" y="1308007"/>
            <a:ext cx="6804669" cy="524931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942931" y="191590"/>
            <a:ext cx="10552383" cy="809945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З найближчого оточення </a:t>
            </a:r>
            <a:r>
              <a:rPr lang="uk-UA" sz="2400" b="1" dirty="0" err="1">
                <a:solidFill>
                  <a:schemeClr val="bg1"/>
                </a:solidFill>
              </a:rPr>
              <a:t>обери</a:t>
            </a:r>
            <a:r>
              <a:rPr lang="uk-UA" sz="2400" b="1" dirty="0">
                <a:solidFill>
                  <a:schemeClr val="bg1"/>
                </a:solidFill>
              </a:rPr>
              <a:t> природне тіло для спостереження. 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 Поясни свій вибір.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649" y="4273175"/>
            <a:ext cx="1406391" cy="2573747"/>
          </a:xfrm>
          <a:prstGeom prst="rect">
            <a:avLst/>
          </a:prstGeom>
        </p:spPr>
      </p:pic>
      <p:sp>
        <p:nvSpPr>
          <p:cNvPr id="11" name="Ромб 10">
            <a:extLst>
              <a:ext uri="{FF2B5EF4-FFF2-40B4-BE49-F238E27FC236}">
                <a16:creationId xmlns:a16="http://schemas.microsoft.com/office/drawing/2014/main" id="{C5070D31-AE81-65C1-0A3A-DF0B2298DECC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FF00"/>
                </a:solidFill>
              </a:rPr>
              <a:t>1</a:t>
            </a:r>
          </a:p>
        </p:txBody>
      </p:sp>
      <p:pic>
        <p:nvPicPr>
          <p:cNvPr id="1026" name="Picture 2" descr="У Карпатах вперше масово зацвіла рідкісна квітка (ФОТО) - Четверта студія">
            <a:extLst>
              <a:ext uri="{FF2B5EF4-FFF2-40B4-BE49-F238E27FC236}">
                <a16:creationId xmlns:a16="http://schemas.microsoft.com/office/drawing/2014/main" id="{F7C9A0B9-0F96-D864-A90A-517705184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89" y="1237955"/>
            <a:ext cx="2943498" cy="392466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Європейська короткошерстна кішка або кельтська кішка -">
            <a:extLst>
              <a:ext uri="{FF2B5EF4-FFF2-40B4-BE49-F238E27FC236}">
                <a16:creationId xmlns:a16="http://schemas.microsoft.com/office/drawing/2014/main" id="{69F18A69-38DC-9F6B-20FB-997DD2D7A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005" y="3256449"/>
            <a:ext cx="2836276" cy="350478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Чим небезпечні мухи | День за днем">
            <a:extLst>
              <a:ext uri="{FF2B5EF4-FFF2-40B4-BE49-F238E27FC236}">
                <a16:creationId xmlns:a16="http://schemas.microsoft.com/office/drawing/2014/main" id="{DC89D97D-B1B0-530A-05B1-D2461C3BB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811" y="1145137"/>
            <a:ext cx="3460601" cy="243626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Струмок біля музею Т.Шевченка в с. Кирилівці | Шевченково | Фотопланета">
            <a:extLst>
              <a:ext uri="{FF2B5EF4-FFF2-40B4-BE49-F238E27FC236}">
                <a16:creationId xmlns:a16="http://schemas.microsoft.com/office/drawing/2014/main" id="{2801048D-2801-8F01-4F45-1E67E73835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413"/>
          <a:stretch/>
        </p:blipFill>
        <p:spPr bwMode="auto">
          <a:xfrm>
            <a:off x="5666721" y="1970778"/>
            <a:ext cx="3001650" cy="3742085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15582CA-B69A-28C2-F256-F14B3456DC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033" y="4320717"/>
            <a:ext cx="1346742" cy="1752600"/>
          </a:xfrm>
          <a:prstGeom prst="rect">
            <a:avLst/>
          </a:prstGeom>
        </p:spPr>
      </p:pic>
      <p:sp>
        <p:nvSpPr>
          <p:cNvPr id="10" name="Стрілка: п’ятикутник 9">
            <a:extLst>
              <a:ext uri="{FF2B5EF4-FFF2-40B4-BE49-F238E27FC236}">
                <a16:creationId xmlns:a16="http://schemas.microsoft.com/office/drawing/2014/main" id="{3D69084D-8DFE-F1BB-01B9-3C44CA2E093A}"/>
              </a:ext>
            </a:extLst>
          </p:cNvPr>
          <p:cNvSpPr/>
          <p:nvPr/>
        </p:nvSpPr>
        <p:spPr>
          <a:xfrm>
            <a:off x="942931" y="191590"/>
            <a:ext cx="10552383" cy="809945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Сформулюй мету, склади план і проведи спостереження.</a:t>
            </a:r>
          </a:p>
        </p:txBody>
      </p:sp>
      <p:sp>
        <p:nvSpPr>
          <p:cNvPr id="11" name="Ромб 10">
            <a:extLst>
              <a:ext uri="{FF2B5EF4-FFF2-40B4-BE49-F238E27FC236}">
                <a16:creationId xmlns:a16="http://schemas.microsoft.com/office/drawing/2014/main" id="{D8573BC1-B742-001D-1FC8-2DF24ECE2FC8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2</a:t>
            </a:r>
          </a:p>
        </p:txBody>
      </p:sp>
      <p:graphicFrame>
        <p:nvGraphicFramePr>
          <p:cNvPr id="2" name="Таблиця 2">
            <a:extLst>
              <a:ext uri="{FF2B5EF4-FFF2-40B4-BE49-F238E27FC236}">
                <a16:creationId xmlns:a16="http://schemas.microsoft.com/office/drawing/2014/main" id="{5F9BDF43-8FFE-E1C7-1AFC-7C81BC7BB5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3743971"/>
              </p:ext>
            </p:extLst>
          </p:nvPr>
        </p:nvGraphicFramePr>
        <p:xfrm>
          <a:off x="1395777" y="2706839"/>
          <a:ext cx="8135019" cy="21234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5097">
                  <a:extLst>
                    <a:ext uri="{9D8B030D-6E8A-4147-A177-3AD203B41FA5}">
                      <a16:colId xmlns:a16="http://schemas.microsoft.com/office/drawing/2014/main" val="1367732458"/>
                    </a:ext>
                  </a:extLst>
                </a:gridCol>
                <a:gridCol w="4920589">
                  <a:extLst>
                    <a:ext uri="{9D8B030D-6E8A-4147-A177-3AD203B41FA5}">
                      <a16:colId xmlns:a16="http://schemas.microsoft.com/office/drawing/2014/main" val="38180427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828902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Подія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Планований результат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2091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Дізнатися, коли кішка частіше всього «вмивається»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Після їжі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14532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Де кішка бере вологу для «вмивання»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Бере з мисочки для пиття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6115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Подивитись, чим кішка «вмивається».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Передніми лапами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149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Які частини тіла очищає кішка при «вмиванні»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dirty="0"/>
                        <a:t>Голову, вусики, лапи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7065350"/>
                  </a:ext>
                </a:extLst>
              </a:tr>
            </a:tbl>
          </a:graphicData>
        </a:graphic>
      </p:graphicFrame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0D619E3A-92DF-C47E-3531-14C031737E48}"/>
              </a:ext>
            </a:extLst>
          </p:cNvPr>
          <p:cNvSpPr/>
          <p:nvPr/>
        </p:nvSpPr>
        <p:spPr>
          <a:xfrm>
            <a:off x="3715294" y="2027857"/>
            <a:ext cx="43644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План спостереження</a:t>
            </a:r>
          </a:p>
        </p:txBody>
      </p:sp>
      <p:pic>
        <p:nvPicPr>
          <p:cNvPr id="12" name="Picture 4" descr="Європейська короткошерстна кішка або кельтська кішка -">
            <a:extLst>
              <a:ext uri="{FF2B5EF4-FFF2-40B4-BE49-F238E27FC236}">
                <a16:creationId xmlns:a16="http://schemas.microsoft.com/office/drawing/2014/main" id="{B81B3F56-0C50-B853-DAA9-E09737519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6732" y="3840481"/>
            <a:ext cx="2286910" cy="282593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D6CF33E0-CC0B-6A44-A29A-F1A5DF4925D1}"/>
              </a:ext>
            </a:extLst>
          </p:cNvPr>
          <p:cNvSpPr/>
          <p:nvPr/>
        </p:nvSpPr>
        <p:spPr>
          <a:xfrm>
            <a:off x="3715294" y="1008562"/>
            <a:ext cx="439530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Мета спостереження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C62691-9AE1-C69F-657D-CE5F6FCC84D9}"/>
              </a:ext>
            </a:extLst>
          </p:cNvPr>
          <p:cNvSpPr txBox="1"/>
          <p:nvPr/>
        </p:nvSpPr>
        <p:spPr>
          <a:xfrm>
            <a:off x="2376595" y="1533541"/>
            <a:ext cx="8309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Дізнатися як саме та для чого кішка «вмивається».</a:t>
            </a:r>
          </a:p>
        </p:txBody>
      </p:sp>
      <p:pic>
        <p:nvPicPr>
          <p:cNvPr id="1026" name="Picture 2" descr="Господарське мило в саду — властивості та застосування калійного мила">
            <a:extLst>
              <a:ext uri="{FF2B5EF4-FFF2-40B4-BE49-F238E27FC236}">
                <a16:creationId xmlns:a16="http://schemas.microsoft.com/office/drawing/2014/main" id="{14CB013B-3642-5FD4-641A-242DE8BD3D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53" r="54266" b="6550"/>
          <a:stretch/>
        </p:blipFill>
        <p:spPr bwMode="auto">
          <a:xfrm>
            <a:off x="8698774" y="5631467"/>
            <a:ext cx="1346742" cy="108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Рушник для басейну - рекомендації по вибору">
            <a:extLst>
              <a:ext uri="{FF2B5EF4-FFF2-40B4-BE49-F238E27FC236}">
                <a16:creationId xmlns:a16="http://schemas.microsoft.com/office/drawing/2014/main" id="{A4C4BAE3-3355-6202-D5EA-AE1AF142A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8983" y="1422009"/>
            <a:ext cx="2741023" cy="274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Смайлик &quot;Направленный вниз указательный палец, тыльная сторона ладони&quot;">
            <a:extLst>
              <a:ext uri="{FF2B5EF4-FFF2-40B4-BE49-F238E27FC236}">
                <a16:creationId xmlns:a16="http://schemas.microsoft.com/office/drawing/2014/main" id="{6A1D84D6-3B39-44DB-BCD0-635FC5691E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28573" flipH="1">
            <a:off x="4941481" y="4774217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3" grpId="0"/>
      <p:bldP spid="1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2368</TotalTime>
  <Words>154</Words>
  <Application>Microsoft Office PowerPoint</Application>
  <PresentationFormat>Широкий екран</PresentationFormat>
  <Paragraphs>30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350</cp:revision>
  <dcterms:created xsi:type="dcterms:W3CDTF">2023-02-01T11:00:58Z</dcterms:created>
  <dcterms:modified xsi:type="dcterms:W3CDTF">2023-09-06T19:27:48Z</dcterms:modified>
</cp:coreProperties>
</file>