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60" r:id="rId3"/>
    <p:sldId id="258" r:id="rId4"/>
    <p:sldId id="352" r:id="rId5"/>
    <p:sldId id="358" r:id="rId6"/>
    <p:sldId id="370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19.12.2023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wrlO4d1_-s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hyperlink" Target="https://youtu.be/owrlO4d1_-s" TargetMode="External"/><Relationship Id="rId5" Type="http://schemas.openxmlformats.org/officeDocument/2006/relationships/image" Target="../media/image10.png"/><Relationship Id="rId10" Type="http://schemas.microsoft.com/office/2007/relationships/hdphoto" Target="../media/hdphoto3.wdp"/><Relationship Id="rId4" Type="http://schemas.openxmlformats.org/officeDocument/2006/relationships/image" Target="../media/image9.jp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owrlO4d1_-s" TargetMode="External"/><Relationship Id="rId5" Type="http://schemas.openxmlformats.org/officeDocument/2006/relationships/image" Target="../media/image9.jpg"/><Relationship Id="rId4" Type="http://schemas.openxmlformats.org/officeDocument/2006/relationships/hyperlink" Target="https://www.youtube.com/channel/UCYtu9EnlIk3Nph-Yj_nHd6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5.png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hyperlink" Target="https://youtu.be/owrlO4d1_-s" TargetMode="External"/><Relationship Id="rId5" Type="http://schemas.openxmlformats.org/officeDocument/2006/relationships/image" Target="../media/image14.png"/><Relationship Id="rId10" Type="http://schemas.microsoft.com/office/2007/relationships/hdphoto" Target="../media/hdphoto6.wdp"/><Relationship Id="rId4" Type="http://schemas.openxmlformats.org/officeDocument/2006/relationships/image" Target="../media/image9.jp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wrlO4d1_-s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openxmlformats.org/officeDocument/2006/relationships/image" Target="../media/image9.jp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8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owrlO4d1_-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owrlO4d1_-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32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32006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людина змінює оболонки Землі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AD8AFAF1-DC52-85C1-B29E-66D3A62CE3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247" y="4558070"/>
            <a:ext cx="3821505" cy="149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18436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Колаж ілюструє використання деяких природних ресурсів. Що тобі відомо про них та з якою метою їх використовують? Як ти вважаєш, чим </a:t>
            </a:r>
            <a:r>
              <a:rPr lang="uk-UA" sz="2400" b="1" dirty="0" err="1"/>
              <a:t>відрізня-ється</a:t>
            </a:r>
            <a:r>
              <a:rPr lang="uk-UA" sz="2400" b="1" dirty="0"/>
              <a:t> вплив на природу в парах а-б, в-г, д-к?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331" y="4261604"/>
            <a:ext cx="1730930" cy="259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F3D70A-2E9B-E97A-F528-BC661E1A03E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5429" t="27683" r="21857" b="6921"/>
          <a:stretch/>
        </p:blipFill>
        <p:spPr>
          <a:xfrm>
            <a:off x="2020387" y="1495336"/>
            <a:ext cx="7924801" cy="5232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AB997DD2-8D87-8CCE-D016-1916DFBB25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78" y="5826962"/>
            <a:ext cx="2801043" cy="10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5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Все необхідне для життя організми отримують з при­родного середовища: повітря, світло, поживні речовини, воду, тепло. Завдяки цьому на Землі існують живі істоти.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ACBE351-1CAD-3C9C-C81E-5898360C27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83" t="30857" r="5244" b="8571"/>
          <a:stretch/>
        </p:blipFill>
        <p:spPr>
          <a:xfrm>
            <a:off x="152293" y="1118594"/>
            <a:ext cx="12039707" cy="5739406"/>
          </a:xfrm>
          <a:prstGeom prst="rect">
            <a:avLst/>
          </a:prstGeom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4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4983AC9D-408F-B5A9-4275-4154422095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78" y="5826962"/>
            <a:ext cx="2801043" cy="10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Для первісних людей, що з’явились кілька мільйонів ро­ків тому, природа була єдиним джерелом їжі, прихистку, одягу. Люди використовували природні матеріали, </a:t>
            </a:r>
            <a:r>
              <a:rPr lang="uk-UA" sz="2400" b="1" dirty="0" err="1">
                <a:solidFill>
                  <a:schemeClr val="tx1"/>
                </a:solidFill>
              </a:rPr>
              <a:t>пристосо-вуючись</a:t>
            </a:r>
            <a:r>
              <a:rPr lang="uk-UA" sz="2400" b="1" dirty="0">
                <a:solidFill>
                  <a:schemeClr val="tx1"/>
                </a:solidFill>
              </a:rPr>
              <a:t> до середовища свого життя.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32" y="5409662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Ботсвана, Бушмен, Группа, Собирать">
            <a:extLst>
              <a:ext uri="{FF2B5EF4-FFF2-40B4-BE49-F238E27FC236}">
                <a16:creationId xmlns:a16="http://schemas.microsoft.com/office/drawing/2014/main" id="{C3D51CBA-7DBF-5941-8638-59CBC9E73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59" y="1479379"/>
            <a:ext cx="5827972" cy="3883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менный Век, Люди Каменного Века">
            <a:extLst>
              <a:ext uri="{FF2B5EF4-FFF2-40B4-BE49-F238E27FC236}">
                <a16:creationId xmlns:a16="http://schemas.microsoft.com/office/drawing/2014/main" id="{C49D3D8F-E11C-E822-450E-333F6B2D1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802" y="2440127"/>
            <a:ext cx="6388735" cy="428760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3C24BFFF-6435-6E74-E5DC-3EF17BB2F90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78" y="5826962"/>
            <a:ext cx="2801043" cy="10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2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Наприклад, ще кілька століть тому люди будували поселення поблизу річок, щоб мати воду для приготування їжі, господарювання.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B9AA82F-99C7-EE42-C3E3-9D400EC45E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4000"/>
                    </a14:imgEffect>
                    <a14:imgEffect>
                      <a14:brightnessContrast contrast="26000"/>
                    </a14:imgEffect>
                  </a14:imgLayer>
                </a14:imgProps>
              </a:ext>
            </a:extLst>
          </a:blip>
          <a:srcRect l="25429" t="24762" r="25143" b="46666"/>
          <a:stretch/>
        </p:blipFill>
        <p:spPr>
          <a:xfrm>
            <a:off x="320766" y="1264928"/>
            <a:ext cx="11550468" cy="37555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2135" y="4848172"/>
            <a:ext cx="1027064" cy="1879564"/>
          </a:xfrm>
          <a:prstGeom prst="rect">
            <a:avLst/>
          </a:prstGeom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F08356FE-954A-B701-FBB9-F82FBDFD6E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78" y="5826962"/>
            <a:ext cx="2801043" cy="10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9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Спробуй упродовж місяця зважувати всі паперові відходи твоєї ро­дини, перш ніж ви-кинути їх у контейнер для паперових від­ходів чи здати в макулатуру. Обчисли, скільки місяців зна­добиться родині, щоб у такий спосіб врятувати одне дерево.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3314" name="Picture 2" descr="Сдать макулатуру в Самаре и Самарской области по выгодной цене">
            <a:extLst>
              <a:ext uri="{FF2B5EF4-FFF2-40B4-BE49-F238E27FC236}">
                <a16:creationId xmlns:a16="http://schemas.microsoft.com/office/drawing/2014/main" id="{3BEE28AA-4D8A-61AC-B320-AFFB22301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960" y="1565837"/>
            <a:ext cx="7749817" cy="516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645" y="4074968"/>
            <a:ext cx="1453521" cy="2659997"/>
          </a:xfrm>
          <a:prstGeom prst="rect">
            <a:avLst/>
          </a:prstGeom>
        </p:spPr>
      </p:pic>
      <p:pic>
        <p:nvPicPr>
          <p:cNvPr id="13316" name="Picture 4" descr="Дерево картинка Изображения – скачать бесплатно на Freepik">
            <a:extLst>
              <a:ext uri="{FF2B5EF4-FFF2-40B4-BE49-F238E27FC236}">
                <a16:creationId xmlns:a16="http://schemas.microsoft.com/office/drawing/2014/main" id="{0A964E86-A049-035C-7F7C-F5B45142B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170" y="1291937"/>
            <a:ext cx="5201513" cy="556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D296F52F-CD81-F7EE-EB4D-4141025699F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78" y="5826962"/>
            <a:ext cx="2801043" cy="109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69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4061</TotalTime>
  <Words>183</Words>
  <Application>Microsoft Office PowerPoint</Application>
  <PresentationFormat>Широкий екран</PresentationFormat>
  <Paragraphs>10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562</cp:revision>
  <dcterms:created xsi:type="dcterms:W3CDTF">2023-02-01T11:00:58Z</dcterms:created>
  <dcterms:modified xsi:type="dcterms:W3CDTF">2023-12-19T18:00:25Z</dcterms:modified>
</cp:coreProperties>
</file>