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57" r:id="rId4"/>
    <p:sldId id="297" r:id="rId5"/>
    <p:sldId id="298" r:id="rId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21.02.2023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21.02.2023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21.02.2023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21.02.2023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21.02.2023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21.02.2023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21.02.2023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21.02.2023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21.02.2023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21.02.2023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21.02.2023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21.02.2023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d4IJg4P17OI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d4IJg4P17OI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hyperlink" Target="https://youtu.be/d4IJg4P17OI" TargetMode="External"/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12" Type="http://schemas.microsoft.com/office/2007/relationships/hdphoto" Target="../media/hdphoto5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2.png"/><Relationship Id="rId5" Type="http://schemas.microsoft.com/office/2007/relationships/hdphoto" Target="../media/hdphoto2.wdp"/><Relationship Id="rId10" Type="http://schemas.microsoft.com/office/2007/relationships/hdphoto" Target="../media/hdphoto4.wdp"/><Relationship Id="rId4" Type="http://schemas.openxmlformats.org/officeDocument/2006/relationships/image" Target="../media/image9.png"/><Relationship Id="rId9" Type="http://schemas.openxmlformats.org/officeDocument/2006/relationships/image" Target="../media/image11.png"/><Relationship Id="rId1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microsoft.com/office/2007/relationships/hdphoto" Target="../media/hdphoto10.wdp"/><Relationship Id="rId3" Type="http://schemas.microsoft.com/office/2007/relationships/hdphoto" Target="../media/hdphoto1.wdp"/><Relationship Id="rId7" Type="http://schemas.microsoft.com/office/2007/relationships/hdphoto" Target="../media/hdphoto7.wdp"/><Relationship Id="rId12" Type="http://schemas.openxmlformats.org/officeDocument/2006/relationships/image" Target="../media/image17.png"/><Relationship Id="rId17" Type="http://schemas.openxmlformats.org/officeDocument/2006/relationships/image" Target="../media/image5.png"/><Relationship Id="rId2" Type="http://schemas.openxmlformats.org/officeDocument/2006/relationships/image" Target="../media/image8.png"/><Relationship Id="rId16" Type="http://schemas.openxmlformats.org/officeDocument/2006/relationships/hyperlink" Target="https://youtu.be/d4IJg4P17OI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microsoft.com/office/2007/relationships/hdphoto" Target="../media/hdphoto9.wdp"/><Relationship Id="rId5" Type="http://schemas.microsoft.com/office/2007/relationships/hdphoto" Target="../media/hdphoto6.wdp"/><Relationship Id="rId15" Type="http://schemas.microsoft.com/office/2007/relationships/hdphoto" Target="../media/hdphoto11.wdp"/><Relationship Id="rId10" Type="http://schemas.openxmlformats.org/officeDocument/2006/relationships/image" Target="../media/image16.png"/><Relationship Id="rId4" Type="http://schemas.openxmlformats.org/officeDocument/2006/relationships/image" Target="../media/image13.png"/><Relationship Id="rId9" Type="http://schemas.microsoft.com/office/2007/relationships/hdphoto" Target="../media/hdphoto8.wdp"/><Relationship Id="rId1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d4IJg4P17OI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CCA028-2355-CE13-9FA3-81521C1D48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800E899-16F3-D4A7-1C9D-79C5B23B2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A5299E-64B4-B82A-89AD-0B1001EA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 </a:t>
            </a:r>
            <a:r>
              <a:rPr lang="ru-RU" sz="48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клас</a:t>
            </a:r>
            <a:endParaRPr lang="ru-RU" sz="48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DD3D1B6-E921-7AF7-387F-D183CD8FE17B}"/>
              </a:ext>
            </a:extLst>
          </p:cNvPr>
          <p:cNvSpPr/>
          <p:nvPr/>
        </p:nvSpPr>
        <p:spPr>
          <a:xfrm>
            <a:off x="361115" y="1808028"/>
            <a:ext cx="11469807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 організми пристосувалися</a:t>
            </a:r>
          </a:p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 життя у водному </a:t>
            </a:r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 ґрунтовому</a:t>
            </a:r>
          </a:p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середовищах</a:t>
            </a: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843092" y="1146427"/>
            <a:ext cx="25058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noFill/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Урок 45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3422" y="5660571"/>
            <a:ext cx="1086155" cy="1086155"/>
          </a:xfrm>
          <a:prstGeom prst="rect">
            <a:avLst/>
          </a:prstGeom>
        </p:spPr>
      </p:pic>
      <p:pic>
        <p:nvPicPr>
          <p:cNvPr id="15" name="Рисунок 14">
            <a:hlinkClick r:id="rId6"/>
            <a:extLst>
              <a:ext uri="{FF2B5EF4-FFF2-40B4-BE49-F238E27FC236}">
                <a16:creationId xmlns:a16="http://schemas.microsoft.com/office/drawing/2014/main" id="{52CFC703-7470-FC6C-4700-35E585EBDC3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4308" y="5735637"/>
            <a:ext cx="2600747" cy="1014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A6CC020D-E792-8A18-2ED1-C6CB87CA7BE1}"/>
              </a:ext>
            </a:extLst>
          </p:cNvPr>
          <p:cNvSpPr/>
          <p:nvPr/>
        </p:nvSpPr>
        <p:spPr>
          <a:xfrm>
            <a:off x="1202526" y="398161"/>
            <a:ext cx="10466960" cy="378565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 організми пристосувалися</a:t>
            </a:r>
          </a:p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 життя у водному і ґрунтовому середовищах</a:t>
            </a:r>
          </a:p>
          <a:p>
            <a:pPr algn="ctr"/>
            <a:endParaRPr lang="uk-UA" sz="6000" b="1" spc="50" dirty="0">
              <a:ln w="9525" cmpd="sng">
                <a:solidFill>
                  <a:srgbClr val="FFFF00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0496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8378" y="1274497"/>
            <a:ext cx="4790804" cy="5748965"/>
          </a:xfrm>
          <a:prstGeom prst="rect">
            <a:avLst/>
          </a:prstGeom>
        </p:spPr>
      </p:pic>
      <p:pic>
        <p:nvPicPr>
          <p:cNvPr id="5" name="Рисунок 4">
            <a:hlinkClick r:id="rId4"/>
            <a:extLst>
              <a:ext uri="{FF2B5EF4-FFF2-40B4-BE49-F238E27FC236}">
                <a16:creationId xmlns:a16="http://schemas.microsoft.com/office/drawing/2014/main" id="{36C8BC15-6E10-0C54-2C2A-34B7BA0A05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" y="5762789"/>
            <a:ext cx="2600747" cy="1014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0"/>
            <a:ext cx="10476411" cy="679267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err="1"/>
              <a:t>Назви</a:t>
            </a:r>
            <a:r>
              <a:rPr lang="ru-RU" sz="2800" b="1" dirty="0"/>
              <a:t> </a:t>
            </a:r>
            <a:r>
              <a:rPr lang="ru-RU" sz="2800" b="1" dirty="0" err="1"/>
              <a:t>відомі</a:t>
            </a:r>
            <a:r>
              <a:rPr lang="ru-RU" sz="2800" b="1" dirty="0"/>
              <a:t> </a:t>
            </a:r>
            <a:r>
              <a:rPr lang="ru-RU" sz="2800" b="1" dirty="0" err="1"/>
              <a:t>тобі</a:t>
            </a:r>
            <a:r>
              <a:rPr lang="ru-RU" sz="2800" b="1" dirty="0"/>
              <a:t> </a:t>
            </a:r>
            <a:r>
              <a:rPr lang="ru-RU" sz="2800" b="1" dirty="0" err="1"/>
              <a:t>водойми</a:t>
            </a:r>
            <a:r>
              <a:rPr lang="ru-RU" sz="2800" b="1" dirty="0"/>
              <a:t> з </a:t>
            </a:r>
            <a:r>
              <a:rPr lang="ru-RU" sz="2800" b="1" dirty="0" err="1"/>
              <a:t>прісною</a:t>
            </a:r>
            <a:r>
              <a:rPr lang="ru-RU" sz="2800" b="1" dirty="0"/>
              <a:t> і </a:t>
            </a:r>
            <a:r>
              <a:rPr lang="ru-RU" sz="2800" b="1" dirty="0" err="1"/>
              <a:t>солоною</a:t>
            </a:r>
            <a:r>
              <a:rPr lang="ru-RU" sz="2800" b="1" dirty="0"/>
              <a:t> водою.</a:t>
            </a:r>
            <a:endParaRPr lang="uk-UA" sz="2800" b="1" dirty="0"/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Найкрасивіші озера світу. Топ-11 найкрасивіших озер в світі">
            <a:extLst>
              <a:ext uri="{FF2B5EF4-FFF2-40B4-BE49-F238E27FC236}">
                <a16:creationId xmlns:a16="http://schemas.microsoft.com/office/drawing/2014/main" id="{9E137F1E-D98C-EE4F-0D02-02473AC99B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570" y="1062332"/>
            <a:ext cx="3607462" cy="2705596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4103B9E-5D37-9AA9-95E5-9CD0AE7F4E0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5734" y="3101473"/>
            <a:ext cx="2008564" cy="3675745"/>
          </a:xfrm>
          <a:prstGeom prst="rect">
            <a:avLst/>
          </a:prstGeom>
        </p:spPr>
      </p:pic>
      <p:pic>
        <p:nvPicPr>
          <p:cNvPr id="5124" name="Picture 4" descr="9 найдивніших кольорових озер світу - Статья Мандрии">
            <a:extLst>
              <a:ext uri="{FF2B5EF4-FFF2-40B4-BE49-F238E27FC236}">
                <a16:creationId xmlns:a16="http://schemas.microsoft.com/office/drawing/2014/main" id="{D81CE332-9CF4-1857-21C6-F020A4CE77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552" y="3850120"/>
            <a:ext cx="4229593" cy="281629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ТОП-6 мальовничих куточків, які потрібно відвідати кожному">
            <a:extLst>
              <a:ext uri="{FF2B5EF4-FFF2-40B4-BE49-F238E27FC236}">
                <a16:creationId xmlns:a16="http://schemas.microsoft.com/office/drawing/2014/main" id="{668FCCF2-4FC7-5CDA-8D44-D10102794B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3843" y="1063857"/>
            <a:ext cx="4860020" cy="2704071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✓ Гаетале: найсолоніша водойма планети, де вміст солі вище, ніж в Мертвому  морі 🛫🏝 Сайт про найцікавіші куточки нашого світу">
            <a:extLst>
              <a:ext uri="{FF2B5EF4-FFF2-40B4-BE49-F238E27FC236}">
                <a16:creationId xmlns:a16="http://schemas.microsoft.com/office/drawing/2014/main" id="{F98AE0BD-B6FA-18CB-323D-E2682E391E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7893" y="3850120"/>
            <a:ext cx="3751206" cy="281629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13"/>
            <a:extLst>
              <a:ext uri="{FF2B5EF4-FFF2-40B4-BE49-F238E27FC236}">
                <a16:creationId xmlns:a16="http://schemas.microsoft.com/office/drawing/2014/main" id="{88AFE3F0-9879-E1BA-60E6-E173B1A5BF6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" y="5762789"/>
            <a:ext cx="2600747" cy="1014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0"/>
            <a:ext cx="10476411" cy="1335370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err="1"/>
              <a:t>Вибери</a:t>
            </a:r>
            <a:r>
              <a:rPr lang="ru-RU" sz="2800" b="1" dirty="0"/>
              <a:t> з </a:t>
            </a:r>
            <a:r>
              <a:rPr lang="ru-RU" sz="2800" b="1" dirty="0" err="1"/>
              <a:t>переліку</a:t>
            </a:r>
            <a:r>
              <a:rPr lang="ru-RU" sz="2800" b="1" dirty="0"/>
              <a:t> </a:t>
            </a:r>
            <a:r>
              <a:rPr lang="ru-RU" sz="2800" b="1" dirty="0" err="1"/>
              <a:t>назви</a:t>
            </a:r>
            <a:r>
              <a:rPr lang="ru-RU" sz="2800" b="1" dirty="0"/>
              <a:t> тварин, </a:t>
            </a:r>
            <a:r>
              <a:rPr lang="ru-RU" sz="2800" b="1" dirty="0" err="1"/>
              <a:t>які</a:t>
            </a:r>
            <a:r>
              <a:rPr lang="ru-RU" sz="2800" b="1" dirty="0"/>
              <a:t> </a:t>
            </a:r>
            <a:r>
              <a:rPr lang="ru-RU" sz="2800" b="1" dirty="0" err="1"/>
              <a:t>живуть</a:t>
            </a:r>
            <a:r>
              <a:rPr lang="ru-RU" sz="2800" b="1" dirty="0"/>
              <a:t> у </a:t>
            </a:r>
            <a:r>
              <a:rPr lang="ru-RU" sz="2800" b="1" dirty="0" err="1"/>
              <a:t>водоймах</a:t>
            </a:r>
            <a:r>
              <a:rPr lang="ru-RU" sz="2800" b="1" dirty="0"/>
              <a:t>: муха, кит, щука, </a:t>
            </a:r>
            <a:r>
              <a:rPr lang="ru-RU" sz="2800" b="1" dirty="0" err="1"/>
              <a:t>дощовий</a:t>
            </a:r>
            <a:r>
              <a:rPr lang="ru-RU" sz="2800" b="1" dirty="0"/>
              <a:t> </a:t>
            </a:r>
            <a:r>
              <a:rPr lang="ru-RU" sz="2800" b="1" dirty="0" err="1"/>
              <a:t>черв’як</a:t>
            </a:r>
            <a:r>
              <a:rPr lang="ru-RU" sz="2800" b="1" dirty="0"/>
              <a:t>, </a:t>
            </a:r>
            <a:r>
              <a:rPr lang="ru-RU" sz="2800" b="1" dirty="0" err="1"/>
              <a:t>кріт</a:t>
            </a:r>
            <a:r>
              <a:rPr lang="ru-RU" sz="2800" b="1" dirty="0"/>
              <a:t>, карась. </a:t>
            </a:r>
            <a:r>
              <a:rPr lang="ru-RU" sz="2800" b="1" dirty="0" err="1"/>
              <a:t>Що</a:t>
            </a:r>
            <a:r>
              <a:rPr lang="ru-RU" sz="2800" b="1" dirty="0"/>
              <a:t> у них </a:t>
            </a:r>
            <a:r>
              <a:rPr lang="ru-RU" sz="2800" b="1" dirty="0" err="1"/>
              <a:t>спільного</a:t>
            </a:r>
            <a:r>
              <a:rPr lang="ru-RU" sz="2800" b="1" dirty="0"/>
              <a:t>?</a:t>
            </a:r>
            <a:endParaRPr lang="uk-UA" sz="2800" b="1" dirty="0"/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Чим небезпечні мухи | День за днем">
            <a:extLst>
              <a:ext uri="{FF2B5EF4-FFF2-40B4-BE49-F238E27FC236}">
                <a16:creationId xmlns:a16="http://schemas.microsoft.com/office/drawing/2014/main" id="{8343A755-E7A8-47ED-1D51-29240755EC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322" y="1979022"/>
            <a:ext cx="3260815" cy="2295614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Синій кит» : як уберегти дитину? | Телеканал СТБ">
            <a:extLst>
              <a:ext uri="{FF2B5EF4-FFF2-40B4-BE49-F238E27FC236}">
                <a16:creationId xmlns:a16="http://schemas.microsoft.com/office/drawing/2014/main" id="{01E713FC-54AD-6588-E9B2-7DE8155B3E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73" y="4453697"/>
            <a:ext cx="3515814" cy="2197384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Щука звичайна | Федерація риболовного спорту Волинської області">
            <a:extLst>
              <a:ext uri="{FF2B5EF4-FFF2-40B4-BE49-F238E27FC236}">
                <a16:creationId xmlns:a16="http://schemas.microsoft.com/office/drawing/2014/main" id="{932ABDEB-C337-6CF6-B426-D94ED38688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495" r="5015" b="10407"/>
          <a:stretch/>
        </p:blipFill>
        <p:spPr bwMode="auto">
          <a:xfrm>
            <a:off x="3788213" y="1979022"/>
            <a:ext cx="3865529" cy="2295614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Звичайний дощовий черв'як | Світ тварин і рослин">
            <a:extLst>
              <a:ext uri="{FF2B5EF4-FFF2-40B4-BE49-F238E27FC236}">
                <a16:creationId xmlns:a16="http://schemas.microsoft.com/office/drawing/2014/main" id="{BAF2194A-63FF-9E73-4328-8A49A020C0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8917" y="4453698"/>
            <a:ext cx="3284978" cy="2197384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Кроти, сліпаки й землерийки. Подібність і відмінність гризунів. Хто  приносить користь, а хто шкоду">
            <a:extLst>
              <a:ext uri="{FF2B5EF4-FFF2-40B4-BE49-F238E27FC236}">
                <a16:creationId xmlns:a16="http://schemas.microsoft.com/office/drawing/2014/main" id="{2E00F30B-2D03-D567-357A-CFC3EA528A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818" y="1979022"/>
            <a:ext cx="3301656" cy="2295614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Карась: описание рыбы, места обитания, образ жизни и способ ловли">
            <a:extLst>
              <a:ext uri="{FF2B5EF4-FFF2-40B4-BE49-F238E27FC236}">
                <a16:creationId xmlns:a16="http://schemas.microsoft.com/office/drawing/2014/main" id="{86AFCE3A-BDCB-189C-FAAC-B470F628E2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3346" y="4453697"/>
            <a:ext cx="3997234" cy="2217216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hlinkClick r:id="rId16"/>
            <a:extLst>
              <a:ext uri="{FF2B5EF4-FFF2-40B4-BE49-F238E27FC236}">
                <a16:creationId xmlns:a16="http://schemas.microsoft.com/office/drawing/2014/main" id="{D676CDBD-6B69-1920-356D-2DABABFAA8E0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" y="5762789"/>
            <a:ext cx="2600747" cy="1014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737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0496" y="3182255"/>
            <a:ext cx="2008564" cy="367574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65A9210C-867F-894B-5C54-5179D7463BE3}"/>
              </a:ext>
            </a:extLst>
          </p:cNvPr>
          <p:cNvSpPr/>
          <p:nvPr/>
        </p:nvSpPr>
        <p:spPr>
          <a:xfrm>
            <a:off x="1804718" y="954687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3"/>
            <a:extLst>
              <a:ext uri="{FF2B5EF4-FFF2-40B4-BE49-F238E27FC236}">
                <a16:creationId xmlns:a16="http://schemas.microsoft.com/office/drawing/2014/main" id="{9CF135EB-1B00-DF9D-4900-E68191BDF9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047" y="2314303"/>
            <a:ext cx="4783482" cy="186581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8378" y="1274497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977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976</TotalTime>
  <Words>71</Words>
  <Application>Microsoft Office PowerPoint</Application>
  <PresentationFormat>Широкий екран</PresentationFormat>
  <Paragraphs>11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1" baseType="lpstr">
      <vt:lpstr>AdonisC</vt:lpstr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152</cp:revision>
  <dcterms:created xsi:type="dcterms:W3CDTF">2023-02-01T11:00:58Z</dcterms:created>
  <dcterms:modified xsi:type="dcterms:W3CDTF">2023-02-21T16:20:34Z</dcterms:modified>
</cp:coreProperties>
</file>