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52" r:id="rId4"/>
    <p:sldId id="297" r:id="rId5"/>
    <p:sldId id="299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F908"/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7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12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hyperlink" Target="https://youtu.be/MLJhkeiPYbI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14.png"/><Relationship Id="rId12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11" Type="http://schemas.openxmlformats.org/officeDocument/2006/relationships/hyperlink" Target="https://youtu.be/MLJhkeiPYbI" TargetMode="External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3.wdp"/><Relationship Id="rId4" Type="http://schemas.openxmlformats.org/officeDocument/2006/relationships/image" Target="../media/image12.gif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0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MLJhkeiPYbI" TargetMode="External"/><Relationship Id="rId5" Type="http://schemas.openxmlformats.org/officeDocument/2006/relationships/image" Target="../media/image16.png"/><Relationship Id="rId4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11" Type="http://schemas.openxmlformats.org/officeDocument/2006/relationships/image" Target="../media/image10.png"/><Relationship Id="rId5" Type="http://schemas.openxmlformats.org/officeDocument/2006/relationships/image" Target="../media/image17.png"/><Relationship Id="rId10" Type="http://schemas.openxmlformats.org/officeDocument/2006/relationships/hyperlink" Target="https://youtu.be/MLJhkeiPYbI" TargetMode="External"/><Relationship Id="rId4" Type="http://schemas.openxmlformats.org/officeDocument/2006/relationships/image" Target="../media/image13.jpg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hyperlink" Target="https://youtu.be/MLJhkeiPYbI" TargetMode="Externa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hyperlink" Target="https://youtu.be/MLJhkeiPYb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321315" y="926384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45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653191" y="1924778"/>
            <a:ext cx="9128521" cy="286232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розмножуються та розвиваються тварини і рослини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545" y="3840774"/>
            <a:ext cx="1611907" cy="294984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0A6661F-7957-6A96-B73A-2E0808E5EC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649" y="4638130"/>
            <a:ext cx="2867412" cy="223456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B2E4A8-4AF2-5DB4-0038-52B05E9A365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186" y="5315698"/>
            <a:ext cx="1934902" cy="140014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ABF709A-32D4-0564-CEAD-30F586CF254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2594" y="908976"/>
            <a:ext cx="3098834" cy="1759044"/>
          </a:xfrm>
          <a:prstGeom prst="rect">
            <a:avLst/>
          </a:prstGeom>
        </p:spPr>
      </p:pic>
      <p:pic>
        <p:nvPicPr>
          <p:cNvPr id="15" name="Рисунок 14">
            <a:hlinkClick r:id="rId11"/>
            <a:extLst>
              <a:ext uri="{FF2B5EF4-FFF2-40B4-BE49-F238E27FC236}">
                <a16:creationId xmlns:a16="http://schemas.microsoft.com/office/drawing/2014/main" id="{D9A461ED-F2A8-D9D0-1F7C-E61D862B18F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855" y="5402322"/>
            <a:ext cx="2713958" cy="10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720251" cy="844729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Наведи приклади тварин, які облаштовують житла (гнізда, </a:t>
            </a:r>
            <a:r>
              <a:rPr lang="uk-UA" sz="2400" b="1" dirty="0" err="1"/>
              <a:t>нори</a:t>
            </a:r>
            <a:r>
              <a:rPr lang="uk-UA" sz="2400" b="1" dirty="0"/>
              <a:t> та інші). Навіщо вони це роблять?</a:t>
            </a:r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5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" name="Picture 2" descr="Описание и фото создателей нор в огороде. Кто живет под землей Какое  коричневое животное живет в земле">
            <a:extLst>
              <a:ext uri="{FF2B5EF4-FFF2-40B4-BE49-F238E27FC236}">
                <a16:creationId xmlns:a16="http://schemas.microsoft.com/office/drawing/2014/main" id="{35B9E762-1FFE-A650-40DC-41724D3DCC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058" y="1147978"/>
            <a:ext cx="7236822" cy="542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69C55CDD-99EC-CD6D-93EF-7F8AC1CE9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785" y="3861786"/>
            <a:ext cx="1997476" cy="2996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11"/>
            <a:extLst>
              <a:ext uri="{FF2B5EF4-FFF2-40B4-BE49-F238E27FC236}">
                <a16:creationId xmlns:a16="http://schemas.microsoft.com/office/drawing/2014/main" id="{8E9833B2-398F-F446-4478-9B3FBD7F55D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951" y="5972350"/>
            <a:ext cx="2713958" cy="10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</a:rPr>
              <a:t>Розмноження</a:t>
            </a:r>
            <a:r>
              <a:rPr lang="uk-UA" sz="2400" b="1" dirty="0">
                <a:solidFill>
                  <a:schemeClr val="tx1"/>
                </a:solidFill>
              </a:rPr>
              <a:t> — відтворення організмами нових особин організмів. Їх називають </a:t>
            </a:r>
            <a:r>
              <a:rPr lang="uk-UA" sz="2400" b="1" dirty="0">
                <a:solidFill>
                  <a:srgbClr val="FF0000"/>
                </a:solidFill>
              </a:rPr>
              <a:t>потомство</a:t>
            </a:r>
            <a:r>
              <a:rPr lang="uk-UA" sz="2400" b="1" dirty="0">
                <a:solidFill>
                  <a:schemeClr val="tx1"/>
                </a:solidFill>
              </a:rPr>
              <a:t>, а організми, які їх утво­рили, - </a:t>
            </a:r>
            <a:r>
              <a:rPr lang="uk-UA" sz="2400" b="1" dirty="0">
                <a:solidFill>
                  <a:srgbClr val="FF0000"/>
                </a:solidFill>
              </a:rPr>
              <a:t>батьківськими</a:t>
            </a:r>
            <a:r>
              <a:rPr lang="uk-UA" sz="2400" b="1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A66389D-31F0-6510-0FED-4E217BCBD00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143" t="30476" r="5429" b="8190"/>
          <a:stretch/>
        </p:blipFill>
        <p:spPr>
          <a:xfrm>
            <a:off x="95793" y="1216537"/>
            <a:ext cx="11678196" cy="5640569"/>
          </a:xfrm>
          <a:prstGeom prst="rect">
            <a:avLst/>
          </a:prstGeom>
        </p:spPr>
      </p:pic>
      <p:pic>
        <p:nvPicPr>
          <p:cNvPr id="10" name="Рисунок 9">
            <a:hlinkClick r:id="rId6"/>
            <a:extLst>
              <a:ext uri="{FF2B5EF4-FFF2-40B4-BE49-F238E27FC236}">
                <a16:creationId xmlns:a16="http://schemas.microsoft.com/office/drawing/2014/main" id="{EE7FF542-BE04-78D8-E16D-F7241E3146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951" y="5972350"/>
            <a:ext cx="2713958" cy="10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623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При статевому розмноженні новий орга­нізм вилуплюється з яйця або його народжує самка. З яєць з’являються птахи, крокодили, черепахи. 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74" name="Picture 2" descr="Как искусственные яйца черепах помогают ловить преступников? - Hi-News.ru">
            <a:extLst>
              <a:ext uri="{FF2B5EF4-FFF2-40B4-BE49-F238E27FC236}">
                <a16:creationId xmlns:a16="http://schemas.microsoft.com/office/drawing/2014/main" id="{1A2B418C-1B90-F456-C563-354E30E9A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574" y="2624771"/>
            <a:ext cx="5648791" cy="3221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Видео: Храбрые птицы защитили гнездо крокодила от ящерицы">
            <a:extLst>
              <a:ext uri="{FF2B5EF4-FFF2-40B4-BE49-F238E27FC236}">
                <a16:creationId xmlns:a16="http://schemas.microsoft.com/office/drawing/2014/main" id="{BD5B92D2-83F0-7408-4B53-D5E10A2EB0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487"/>
          <a:stretch/>
        </p:blipFill>
        <p:spPr bwMode="auto">
          <a:xfrm>
            <a:off x="165462" y="1245632"/>
            <a:ext cx="6290309" cy="301285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9473" y="4978436"/>
            <a:ext cx="1027064" cy="1879564"/>
          </a:xfrm>
          <a:prstGeom prst="rect">
            <a:avLst/>
          </a:prstGeom>
        </p:spPr>
      </p:pic>
      <p:pic>
        <p:nvPicPr>
          <p:cNvPr id="10" name="Рисунок 9">
            <a:hlinkClick r:id="rId10"/>
            <a:extLst>
              <a:ext uri="{FF2B5EF4-FFF2-40B4-BE49-F238E27FC236}">
                <a16:creationId xmlns:a16="http://schemas.microsoft.com/office/drawing/2014/main" id="{B0D8E190-0BFA-6149-1EBD-099B343165A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951" y="5972350"/>
            <a:ext cx="2713958" cy="10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За статевого розмноження в потомстві проявляються ознаки кожного батьківського організму. Ось чому на­щадки схожі на батьків, але дещо відрізняються від них і між собою.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0D36492-B8DF-543D-176B-69CCA3D169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82603" y="4971495"/>
            <a:ext cx="1109397" cy="188650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31F1BED-3B16-E4BB-6EF3-216809D34D7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8286" t="34160" r="4786" b="8698"/>
          <a:stretch/>
        </p:blipFill>
        <p:spPr>
          <a:xfrm>
            <a:off x="1027611" y="1500192"/>
            <a:ext cx="11156149" cy="5357808"/>
          </a:xfrm>
          <a:prstGeom prst="rect">
            <a:avLst/>
          </a:prstGeom>
        </p:spPr>
      </p:pic>
      <p:pic>
        <p:nvPicPr>
          <p:cNvPr id="11" name="Рисунок 10">
            <a:hlinkClick r:id="rId7"/>
            <a:extLst>
              <a:ext uri="{FF2B5EF4-FFF2-40B4-BE49-F238E27FC236}">
                <a16:creationId xmlns:a16="http://schemas.microsoft.com/office/drawing/2014/main" id="{4DF06346-37D4-D6E5-3F17-CD7097C0C4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951" y="5972350"/>
            <a:ext cx="2713958" cy="10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770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5837</TotalTime>
  <Words>114</Words>
  <Application>Microsoft Office PowerPoint</Application>
  <PresentationFormat>Широкий екран</PresentationFormat>
  <Paragraphs>9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698</cp:revision>
  <dcterms:created xsi:type="dcterms:W3CDTF">2023-02-01T11:00:58Z</dcterms:created>
  <dcterms:modified xsi:type="dcterms:W3CDTF">2024-02-18T18:18:30Z</dcterms:modified>
</cp:coreProperties>
</file>