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97" r:id="rId4"/>
    <p:sldId id="302" r:id="rId5"/>
    <p:sldId id="28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63F908"/>
    <a:srgbClr val="0000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7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15.04.2024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15.04.2024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15.04.2024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15.04.2024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15.04.2024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15.04.2024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15.04.2024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6Z_cd2LgoaY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11" Type="http://schemas.openxmlformats.org/officeDocument/2006/relationships/image" Target="../media/image7.pn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youtu.be/6Z_cd2LgoaY" TargetMode="External"/><Relationship Id="rId4" Type="http://schemas.openxmlformats.org/officeDocument/2006/relationships/image" Target="../media/image9.gif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hyperlink" Target="https://youtu.be/6Z_cd2LgoaY" TargetMode="Externa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3.pn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7.png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4.wdp"/><Relationship Id="rId12" Type="http://schemas.openxmlformats.org/officeDocument/2006/relationships/hyperlink" Target="https://youtu.be/6Z_cd2LgoaY" TargetMode="Externa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microsoft.com/office/2007/relationships/hdphoto" Target="../media/hdphoto6.wdp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image" Target="../media/image10.jpg"/><Relationship Id="rId9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6Z_cd2Lgoa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321315" y="926384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54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653191" y="1924778"/>
            <a:ext cx="9128521" cy="378565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знання, природа і техніка допомагають людині піклуватися про здоров’я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809" y="3771447"/>
            <a:ext cx="1611907" cy="294984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13" name="Рисунок 12">
            <a:hlinkClick r:id="rId8"/>
            <a:extLst>
              <a:ext uri="{FF2B5EF4-FFF2-40B4-BE49-F238E27FC236}">
                <a16:creationId xmlns:a16="http://schemas.microsoft.com/office/drawing/2014/main" id="{BBA77F7F-C9EA-7772-B35F-5CE8D9C582D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157" y="5904084"/>
            <a:ext cx="2830587" cy="110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ботан, выродок, мультфильм">
            <a:extLst>
              <a:ext uri="{FF2B5EF4-FFF2-40B4-BE49-F238E27FC236}">
                <a16:creationId xmlns:a16="http://schemas.microsoft.com/office/drawing/2014/main" id="{C308A0BC-D105-1D63-70F3-461354FBC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79" y="5402700"/>
            <a:ext cx="1278759" cy="144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Для збереження і зміцнення здоров’я важливо дотриму­ватись </a:t>
            </a:r>
            <a:r>
              <a:rPr lang="uk-UA" sz="2400" b="1" dirty="0">
                <a:solidFill>
                  <a:srgbClr val="FF0000"/>
                </a:solidFill>
              </a:rPr>
              <a:t>режиму дня</a:t>
            </a:r>
            <a:r>
              <a:rPr lang="uk-UA" sz="2400" b="1" dirty="0">
                <a:solidFill>
                  <a:schemeClr val="tx1"/>
                </a:solidFill>
              </a:rPr>
              <a:t>. Під режимом дня розуміють продуманий розпорядок дій протягом доби і планування часу на їх ви­конання. 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5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026" name="Picture 2" descr="DataLife Engine &gt; Версия для печати &gt; Открытки здоровый образ жизни режим  дня (80 фото)">
            <a:extLst>
              <a:ext uri="{FF2B5EF4-FFF2-40B4-BE49-F238E27FC236}">
                <a16:creationId xmlns:a16="http://schemas.microsoft.com/office/drawing/2014/main" id="{52B04012-986C-9DB9-2A10-436251A169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30" t="23014" r="26339" b="9980"/>
          <a:stretch/>
        </p:blipFill>
        <p:spPr bwMode="auto">
          <a:xfrm>
            <a:off x="165463" y="2042760"/>
            <a:ext cx="5131287" cy="277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ataLife Engine &gt; Версия для печати &gt; Режим буднего дня рисунок (49 фото)">
            <a:extLst>
              <a:ext uri="{FF2B5EF4-FFF2-40B4-BE49-F238E27FC236}">
                <a16:creationId xmlns:a16="http://schemas.microsoft.com/office/drawing/2014/main" id="{9FF73ED8-A6C1-AE00-8CF1-3CF0EF79C2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19"/>
          <a:stretch/>
        </p:blipFill>
        <p:spPr bwMode="auto">
          <a:xfrm>
            <a:off x="5606358" y="1383936"/>
            <a:ext cx="6387283" cy="542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10"/>
            <a:extLst>
              <a:ext uri="{FF2B5EF4-FFF2-40B4-BE49-F238E27FC236}">
                <a16:creationId xmlns:a16="http://schemas.microsoft.com/office/drawing/2014/main" id="{0235D6C4-63FE-B656-04A5-8C873163764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4150" y="5731675"/>
            <a:ext cx="2830587" cy="110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Правильно організований режим дня — необхідна умова зміцнення здоров’я, підтримки високого рівня фізич­ної та розумової працездатності. Дотримання режиму дня за­побігає виникненню негативних емоційних і психічних ста­нів, перевтоми.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3A65450-E244-4BDB-66C8-EAF02BFDB71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7143" t="24635" r="34643" b="12914"/>
          <a:stretch/>
        </p:blipFill>
        <p:spPr>
          <a:xfrm>
            <a:off x="2098764" y="1487652"/>
            <a:ext cx="7620001" cy="5312529"/>
          </a:xfrm>
          <a:prstGeom prst="rect">
            <a:avLst/>
          </a:prstGeom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289A0F4D-3B6D-E227-41DA-B274A8E8A06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4150" y="5731675"/>
            <a:ext cx="2830587" cy="110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Окрім природних чинників, підтримувати і зміцнюва­ти здоров’я людині допомагає різноманітна техніка.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AFF341E-5260-0315-690E-F665529D134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94814" y="4864699"/>
            <a:ext cx="1105986" cy="1880704"/>
          </a:xfrm>
          <a:prstGeom prst="rect">
            <a:avLst/>
          </a:prstGeom>
        </p:spPr>
      </p:pic>
      <p:pic>
        <p:nvPicPr>
          <p:cNvPr id="4100" name="Picture 4" descr="Как гаджеты для здоровья могут сработать против нас - BBC News Русская  служба">
            <a:extLst>
              <a:ext uri="{FF2B5EF4-FFF2-40B4-BE49-F238E27FC236}">
                <a16:creationId xmlns:a16="http://schemas.microsoft.com/office/drawing/2014/main" id="{C161BB0F-9621-DE59-DD4D-AD7702F58E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94" y="3481123"/>
            <a:ext cx="4495848" cy="252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Полезная медтехника для дома: покупаем пульсоксиметр - Бізнес новини Сум">
            <a:extLst>
              <a:ext uri="{FF2B5EF4-FFF2-40B4-BE49-F238E27FC236}">
                <a16:creationId xmlns:a16="http://schemas.microsoft.com/office/drawing/2014/main" id="{46015114-F708-923C-344F-731F34E58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188" y="1126231"/>
            <a:ext cx="4035504" cy="2688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Комфорт та турбота про здоров'я: Японські електричні масажери для ніг">
            <a:extLst>
              <a:ext uri="{FF2B5EF4-FFF2-40B4-BE49-F238E27FC236}">
                <a16:creationId xmlns:a16="http://schemas.microsoft.com/office/drawing/2014/main" id="{324C0846-C058-97E3-CFFB-713DCA7BB8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2934"/>
          <a:stretch/>
        </p:blipFill>
        <p:spPr bwMode="auto">
          <a:xfrm>
            <a:off x="8226574" y="2316658"/>
            <a:ext cx="3426690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12"/>
            <a:extLst>
              <a:ext uri="{FF2B5EF4-FFF2-40B4-BE49-F238E27FC236}">
                <a16:creationId xmlns:a16="http://schemas.microsoft.com/office/drawing/2014/main" id="{6CCEC758-E427-35B2-2A19-C7D37832DDA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4150" y="5731675"/>
            <a:ext cx="2830587" cy="110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133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5982</TotalTime>
  <Words>104</Words>
  <Application>Microsoft Office PowerPoint</Application>
  <PresentationFormat>Широкий екран</PresentationFormat>
  <Paragraphs>8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732</cp:revision>
  <dcterms:created xsi:type="dcterms:W3CDTF">2023-02-01T11:00:58Z</dcterms:created>
  <dcterms:modified xsi:type="dcterms:W3CDTF">2024-04-15T18:51:00Z</dcterms:modified>
</cp:coreProperties>
</file>