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7" r:id="rId5"/>
    <p:sldId id="298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000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hyperlink" Target="https://www.youtube.com/channel/UCYtu9EnlIk3Nph-Yj_nHd6A" TargetMode="Externa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1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5.wdp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702453" y="966376"/>
            <a:ext cx="3029997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3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834901" y="1969159"/>
            <a:ext cx="9128521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Яка роль природничих наук у житті людини?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720251" cy="1367243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dirty="0"/>
              <a:t>Про які природні явища йдеться в текстах? Як ти вважаєш, який текст є науковим, а який — художнім? Поясни, що тобі </a:t>
            </a:r>
            <a:r>
              <a:rPr lang="uk-UA" sz="2800" b="1" dirty="0" err="1"/>
              <a:t>допомо-гло</a:t>
            </a:r>
            <a:r>
              <a:rPr lang="uk-UA" sz="2800" b="1" dirty="0"/>
              <a:t> це ви­значити.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5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4" name="AutoShape 4" descr="Araştırıyor stock fotografie, royalty free Araştırıyor obrázky - Page 2 |  Depositphotos">
            <a:extLst>
              <a:ext uri="{FF2B5EF4-FFF2-40B4-BE49-F238E27FC236}">
                <a16:creationId xmlns:a16="http://schemas.microsoft.com/office/drawing/2014/main" id="{BA52F973-ED56-C9DA-9AEF-C36CCE0BC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4649" y="4273175"/>
            <a:ext cx="1406391" cy="2573747"/>
          </a:xfrm>
          <a:prstGeom prst="rect">
            <a:avLst/>
          </a:prstGeom>
        </p:spPr>
      </p:pic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id="{A7A41E98-2260-25BB-8C74-4DCAED42EEA5}"/>
              </a:ext>
            </a:extLst>
          </p:cNvPr>
          <p:cNvSpPr/>
          <p:nvPr/>
        </p:nvSpPr>
        <p:spPr>
          <a:xfrm>
            <a:off x="929860" y="2563901"/>
            <a:ext cx="4469454" cy="304441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5900">
              <a:lnSpc>
                <a:spcPct val="100000"/>
              </a:lnSpc>
            </a:pPr>
            <a:r>
              <a:rPr lang="uk-UA" sz="2000" b="1" i="1" u="none" strike="noStrike" spc="0" dirty="0">
                <a:solidFill>
                  <a:schemeClr val="tx1"/>
                </a:solidFill>
                <a:effectLst/>
              </a:rPr>
              <a:t>Прогноз погоди обіцяв опади у вигляді снігу. Сніг — вода у твердому агрегатному стані. При нагріванні відбувається зміна твердого агрегатного стану на рідкий. Сніг видається білим, бо майже все світло, що потрапляє на нього, </a:t>
            </a:r>
            <a:r>
              <a:rPr lang="uk-UA" sz="2000" b="1" i="1" u="none" strike="noStrike" spc="0" dirty="0" err="1">
                <a:solidFill>
                  <a:schemeClr val="tx1"/>
                </a:solidFill>
                <a:effectLst/>
              </a:rPr>
              <a:t>відбива-ється</a:t>
            </a:r>
            <a:r>
              <a:rPr lang="uk-UA" sz="2000" b="1" i="1" u="none" strike="noStrike" spc="0" dirty="0">
                <a:solidFill>
                  <a:schemeClr val="tx1"/>
                </a:solidFill>
                <a:effectLst/>
              </a:rPr>
              <a:t> від його поверхні.</a:t>
            </a:r>
            <a:endParaRPr lang="uk-UA" sz="2000" b="1" i="1" dirty="0">
              <a:solidFill>
                <a:schemeClr val="tx1"/>
              </a:solidFill>
              <a:effectLst/>
              <a:latin typeface="DejaVu Sans" panose="020B0603030804020204" pitchFamily="34" charset="0"/>
              <a:ea typeface="DejaVu Sans" panose="020B0603030804020204" pitchFamily="34" charset="0"/>
            </a:endParaRPr>
          </a:p>
        </p:txBody>
      </p:sp>
      <p:sp>
        <p:nvSpPr>
          <p:cNvPr id="13" name="Прямокутник: округлені кути 12">
            <a:extLst>
              <a:ext uri="{FF2B5EF4-FFF2-40B4-BE49-F238E27FC236}">
                <a16:creationId xmlns:a16="http://schemas.microsoft.com/office/drawing/2014/main" id="{5D1FA5BC-7289-3395-6AC4-140ECA1FE5D8}"/>
              </a:ext>
            </a:extLst>
          </p:cNvPr>
          <p:cNvSpPr/>
          <p:nvPr/>
        </p:nvSpPr>
        <p:spPr>
          <a:xfrm>
            <a:off x="5943600" y="2563902"/>
            <a:ext cx="4598127" cy="304441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90500">
              <a:lnSpc>
                <a:spcPct val="100000"/>
              </a:lnSpc>
            </a:pPr>
            <a:r>
              <a:rPr lang="uk-UA" sz="2000" b="1" i="1" u="none" strike="noStrike" spc="0" dirty="0">
                <a:solidFill>
                  <a:schemeClr val="tx1"/>
                </a:solidFill>
                <a:effectLst/>
              </a:rPr>
              <a:t>Сніг випав несподівано. Лапатий-</a:t>
            </a:r>
            <a:r>
              <a:rPr lang="uk-UA" sz="2000" b="1" i="1" u="none" strike="noStrike" spc="0" dirty="0" err="1">
                <a:solidFill>
                  <a:schemeClr val="tx1"/>
                </a:solidFill>
                <a:effectLst/>
              </a:rPr>
              <a:t>прелапатий</a:t>
            </a:r>
            <a:r>
              <a:rPr lang="uk-UA" sz="2000" b="1" i="1" u="none" strike="noStrike" spc="0" dirty="0">
                <a:solidFill>
                  <a:schemeClr val="tx1"/>
                </a:solidFill>
                <a:effectLst/>
              </a:rPr>
              <a:t>. Три дні йшов, а потім перестав. Заясніло сонце, ось-ось відлига струмочками задзюрчить. Вночі знов пороша все легенько притрусила, і школярі йшли до учбового корпусу незайманою сніговою ковдрою, слідами мережачи її.</a:t>
            </a:r>
            <a:endParaRPr lang="uk-UA" sz="500" b="1" i="1" dirty="0">
              <a:solidFill>
                <a:schemeClr val="tx1"/>
              </a:solidFill>
              <a:effectLst/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3EFF2B35-5D19-EEAB-E7C5-4C6E4A7D2973}"/>
              </a:ext>
            </a:extLst>
          </p:cNvPr>
          <p:cNvSpPr/>
          <p:nvPr/>
        </p:nvSpPr>
        <p:spPr>
          <a:xfrm>
            <a:off x="1278759" y="2172086"/>
            <a:ext cx="491261" cy="4912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1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72D0D45D-4A03-A885-DC67-CFD7C93B0673}"/>
              </a:ext>
            </a:extLst>
          </p:cNvPr>
          <p:cNvSpPr/>
          <p:nvPr/>
        </p:nvSpPr>
        <p:spPr>
          <a:xfrm>
            <a:off x="6300651" y="2179112"/>
            <a:ext cx="491261" cy="4912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3" grpId="0" animBg="1"/>
      <p:bldP spid="14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93899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Люди пізнавали навколишній світ століттями, тож на­копичилось стільки знань про при-роду, що виникла потреба їх упорядкувати. Для зручності одержання й використання знань складники природи об’єднано в групи (наприклад, живі природні тіла, небесні тіла, природні явища), які ви­вчають окремі природничі науки: фізика, астрономія, хімія, біологія, географія, екологія.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5126" name="Picture 6" descr="факты | Исаак Ньютон пытался создать свой собственный универсальный язык -  Hi-News.ru">
            <a:extLst>
              <a:ext uri="{FF2B5EF4-FFF2-40B4-BE49-F238E27FC236}">
                <a16:creationId xmlns:a16="http://schemas.microsoft.com/office/drawing/2014/main" id="{A4E1EBC7-0EAF-9E06-C943-A832BE92F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760" y="2208552"/>
            <a:ext cx="7315999" cy="455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86209"/>
            <a:ext cx="1636295" cy="1854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Мета кожної з них — описувати й пояснювати природні явища. Задля цього науковці проводять дослідження, отримують і впорядковують природничі знання. Вони </a:t>
            </a:r>
            <a:r>
              <a:rPr lang="uk-UA" sz="2400" b="1" dirty="0" err="1">
                <a:solidFill>
                  <a:schemeClr val="tx1"/>
                </a:solidFill>
              </a:rPr>
              <a:t>допо-магають</a:t>
            </a:r>
            <a:r>
              <a:rPr lang="uk-UA" sz="2400" b="1" dirty="0">
                <a:solidFill>
                  <a:schemeClr val="tx1"/>
                </a:solidFill>
              </a:rPr>
              <a:t> людям правильно й всебічно розуміти світ довкола.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6148" name="Picture 4" descr="Бот-ученый: искусственный интеллект уже пишет научные статьи">
            <a:extLst>
              <a:ext uri="{FF2B5EF4-FFF2-40B4-BE49-F238E27FC236}">
                <a16:creationId xmlns:a16="http://schemas.microsoft.com/office/drawing/2014/main" id="{037CA44E-94FD-F1C6-1710-D77820559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645" y="1542326"/>
            <a:ext cx="9281521" cy="464076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7275" y="4650306"/>
            <a:ext cx="1206366" cy="220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569660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Головна особливість природничих знань полягає в тому, що їх можна перевірити. Наприк­лад, завдяки дослідженням у 5 класі тобі вдалося дізнати­ся, що тепло </a:t>
            </a:r>
            <a:r>
              <a:rPr lang="uk-UA" sz="2400" b="1" dirty="0" err="1">
                <a:solidFill>
                  <a:schemeClr val="tx1"/>
                </a:solidFill>
              </a:rPr>
              <a:t>переда-ється</a:t>
            </a:r>
            <a:r>
              <a:rPr lang="uk-UA" sz="2400" b="1" dirty="0">
                <a:solidFill>
                  <a:schemeClr val="tx1"/>
                </a:solidFill>
              </a:rPr>
              <a:t> від більш нагрітого тіла до менш нагрітого. Пересвідчитись у цьому може будь-хто, варто повторити проведені тобою дослідження.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15582CA-B69A-28C2-F256-F14B3456DC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9231" y="5236142"/>
            <a:ext cx="1252967" cy="1630565"/>
          </a:xfrm>
          <a:prstGeom prst="rect">
            <a:avLst/>
          </a:prstGeom>
        </p:spPr>
      </p:pic>
      <p:pic>
        <p:nvPicPr>
          <p:cNvPr id="7178" name="Picture 10" descr="Домашний эксперимент в изучении физики">
            <a:extLst>
              <a:ext uri="{FF2B5EF4-FFF2-40B4-BE49-F238E27FC236}">
                <a16:creationId xmlns:a16="http://schemas.microsoft.com/office/drawing/2014/main" id="{D8FC8B70-36E4-B1FB-3D09-EBE46A92C5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99" t="2687" r="2842" b="1980"/>
          <a:stretch/>
        </p:blipFill>
        <p:spPr bwMode="auto">
          <a:xfrm>
            <a:off x="2620118" y="1978800"/>
            <a:ext cx="6649469" cy="447220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2452</TotalTime>
  <Words>290</Words>
  <Application>Microsoft Office PowerPoint</Application>
  <PresentationFormat>Широкий екран</PresentationFormat>
  <Paragraphs>13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AdonisC</vt:lpstr>
      <vt:lpstr>Arial</vt:lpstr>
      <vt:lpstr>Arial Black</vt:lpstr>
      <vt:lpstr>Calibri</vt:lpstr>
      <vt:lpstr>Calibri Light</vt:lpstr>
      <vt:lpstr>DejaVu Sans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356</cp:revision>
  <dcterms:created xsi:type="dcterms:W3CDTF">2023-02-01T11:00:58Z</dcterms:created>
  <dcterms:modified xsi:type="dcterms:W3CDTF">2023-08-05T19:30:10Z</dcterms:modified>
</cp:coreProperties>
</file>