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15.02.2023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PyRlkokBILU" TargetMode="Externa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youtu.be/PyRlkokBIL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CCA028-2355-CE13-9FA3-81521C1D48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800E899-16F3-D4A7-1C9D-79C5B23B2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3A5299E-64B4-B82A-89AD-0B1001EA2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 </a:t>
            </a:r>
            <a:r>
              <a:rPr lang="ru-RU" sz="48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клас</a:t>
            </a:r>
            <a:endParaRPr lang="ru-RU" sz="48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ADD3D1B6-E921-7AF7-387F-D183CD8FE17B}"/>
              </a:ext>
            </a:extLst>
          </p:cNvPr>
          <p:cNvSpPr/>
          <p:nvPr/>
        </p:nvSpPr>
        <p:spPr>
          <a:xfrm>
            <a:off x="992791" y="1808028"/>
            <a:ext cx="1020644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пристосування організмів</a:t>
            </a:r>
          </a:p>
          <a:p>
            <a:pPr algn="ctr"/>
            <a:r>
              <a:rPr lang="uk-UA" sz="60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життя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наземно-повітряному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середовищі</a:t>
            </a:r>
            <a:endParaRPr lang="uk-UA" sz="6000" b="1" cap="none" spc="50" dirty="0">
              <a:ln w="9525" cmpd="sng">
                <a:solidFill>
                  <a:srgbClr val="FFFF00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843092" y="1146427"/>
            <a:ext cx="2505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noFill/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Урок 44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422" y="5660571"/>
            <a:ext cx="1086155" cy="1086155"/>
          </a:xfrm>
          <a:prstGeom prst="rect">
            <a:avLst/>
          </a:prstGeom>
        </p:spPr>
      </p:pic>
      <p:pic>
        <p:nvPicPr>
          <p:cNvPr id="15" name="Рисунок 14">
            <a:hlinkClick r:id="rId6"/>
            <a:extLst>
              <a:ext uri="{FF2B5EF4-FFF2-40B4-BE49-F238E27FC236}">
                <a16:creationId xmlns:a16="http://schemas.microsoft.com/office/drawing/2014/main" id="{9CE6BB7B-630B-98D1-F625-8C90D591D9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791" y="5656731"/>
            <a:ext cx="2888130" cy="112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: скругленные углы 2">
            <a:extLst>
              <a:ext uri="{FF2B5EF4-FFF2-40B4-BE49-F238E27FC236}">
                <a16:creationId xmlns:a16="http://schemas.microsoft.com/office/drawing/2014/main" id="{FF492531-EE5F-BD7B-E0EA-A789AF6A84E2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11" name="Рисунок 10">
            <a:hlinkClick r:id="rId2"/>
            <a:extLst>
              <a:ext uri="{FF2B5EF4-FFF2-40B4-BE49-F238E27FC236}">
                <a16:creationId xmlns:a16="http://schemas.microsoft.com/office/drawing/2014/main" id="{8747F3FB-F7F2-D337-6A33-F264C6B07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6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20</Words>
  <Application>Microsoft Office PowerPoint</Application>
  <PresentationFormat>Широкий екран</PresentationFormat>
  <Paragraphs>8</Paragraphs>
  <Slides>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</vt:i4>
      </vt:variant>
    </vt:vector>
  </HeadingPairs>
  <TitlesOfParts>
    <vt:vector size="8" baseType="lpstr">
      <vt:lpstr>AdonisC</vt:lpstr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126</cp:revision>
  <dcterms:created xsi:type="dcterms:W3CDTF">2023-02-01T11:00:58Z</dcterms:created>
  <dcterms:modified xsi:type="dcterms:W3CDTF">2023-02-15T10:49:48Z</dcterms:modified>
</cp:coreProperties>
</file>