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58" r:id="rId3"/>
    <p:sldId id="258" r:id="rId4"/>
    <p:sldId id="342" r:id="rId5"/>
    <p:sldId id="298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66BD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0C6083-C123-459A-8C9E-B22C9294526A}" type="doc">
      <dgm:prSet loTypeId="urn:microsoft.com/office/officeart/2008/layout/VerticalCurvedList" loCatId="list" qsTypeId="urn:microsoft.com/office/officeart/2005/8/quickstyle/3d6" qsCatId="3D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4191DE91-4DBC-4FEF-94FE-B9076E8D6D67}">
      <dgm:prSet phldrT="[Текст]"/>
      <dgm:spPr>
        <a:ln>
          <a:solidFill>
            <a:schemeClr val="accent5">
              <a:lumMod val="50000"/>
            </a:schemeClr>
          </a:solidFill>
        </a:ln>
        <a:effectLst>
          <a:outerShdw blurRad="76200" dist="12700" dir="8100000" sy="-23000" kx="800400" algn="br" rotWithShape="0">
            <a:prstClr val="black">
              <a:alpha val="20000"/>
            </a:prstClr>
          </a:outerShdw>
        </a:effectLst>
      </dgm:spPr>
      <dgm:t>
        <a:bodyPr/>
        <a:lstStyle/>
        <a:p>
          <a:r>
            <a:rPr lang="ru-RU" b="1" dirty="0" err="1"/>
            <a:t>спостереження</a:t>
          </a:r>
          <a:endParaRPr lang="uk-UA" dirty="0"/>
        </a:p>
      </dgm:t>
    </dgm:pt>
    <dgm:pt modelId="{BB95E068-6D11-4088-858C-83027D46190A}" type="parTrans" cxnId="{ED66FB3C-4C48-440B-80F9-1515B8601C43}">
      <dgm:prSet/>
      <dgm:spPr/>
      <dgm:t>
        <a:bodyPr/>
        <a:lstStyle/>
        <a:p>
          <a:endParaRPr lang="uk-UA"/>
        </a:p>
      </dgm:t>
    </dgm:pt>
    <dgm:pt modelId="{B63DC7FB-9AD2-4A0C-9ACE-1014F20A83E7}" type="sibTrans" cxnId="{ED66FB3C-4C48-440B-80F9-1515B8601C43}">
      <dgm:prSet/>
      <dgm:spPr/>
      <dgm:t>
        <a:bodyPr/>
        <a:lstStyle/>
        <a:p>
          <a:endParaRPr lang="uk-UA"/>
        </a:p>
      </dgm:t>
    </dgm:pt>
    <dgm:pt modelId="{B6FE1FF4-2C93-419C-A6AF-F2BF598EA7F1}">
      <dgm:prSet phldrT="[Текст]"/>
      <dgm:spPr>
        <a:ln>
          <a:solidFill>
            <a:schemeClr val="accent6">
              <a:lumMod val="75000"/>
            </a:schemeClr>
          </a:solidFill>
        </a:ln>
        <a:effectLst>
          <a:outerShdw blurRad="76200" dist="12700" dir="8100000" sy="-23000" kx="800400" algn="br" rotWithShape="0">
            <a:prstClr val="black">
              <a:alpha val="20000"/>
            </a:prstClr>
          </a:outerShdw>
        </a:effectLst>
      </dgm:spPr>
      <dgm:t>
        <a:bodyPr/>
        <a:lstStyle/>
        <a:p>
          <a:r>
            <a:rPr lang="ru-RU" b="1"/>
            <a:t>вимірювання</a:t>
          </a:r>
          <a:endParaRPr lang="uk-UA" dirty="0"/>
        </a:p>
      </dgm:t>
    </dgm:pt>
    <dgm:pt modelId="{59760406-AFF8-41D8-B361-0B3B61D6A479}" type="parTrans" cxnId="{0371777D-02D7-4B03-BBA1-676E09451FB3}">
      <dgm:prSet/>
      <dgm:spPr/>
      <dgm:t>
        <a:bodyPr/>
        <a:lstStyle/>
        <a:p>
          <a:endParaRPr lang="uk-UA"/>
        </a:p>
      </dgm:t>
    </dgm:pt>
    <dgm:pt modelId="{3DB1B911-18EA-4661-ABAE-E1C13BBF54C8}" type="sibTrans" cxnId="{0371777D-02D7-4B03-BBA1-676E09451FB3}">
      <dgm:prSet/>
      <dgm:spPr/>
      <dgm:t>
        <a:bodyPr/>
        <a:lstStyle/>
        <a:p>
          <a:endParaRPr lang="uk-UA"/>
        </a:p>
      </dgm:t>
    </dgm:pt>
    <dgm:pt modelId="{3241B5AF-43D7-4BC0-9B69-C5DF5A2B5F0D}">
      <dgm:prSet phldrT="[Текст]"/>
      <dgm:spPr>
        <a:ln>
          <a:solidFill>
            <a:srgbClr val="00B050"/>
          </a:solidFill>
        </a:ln>
        <a:effectLst>
          <a:outerShdw blurRad="76200" dist="12700" dir="8100000" sy="-23000" kx="800400" algn="br" rotWithShape="0">
            <a:prstClr val="black">
              <a:alpha val="20000"/>
            </a:prstClr>
          </a:outerShdw>
        </a:effectLst>
      </dgm:spPr>
      <dgm:t>
        <a:bodyPr/>
        <a:lstStyle/>
        <a:p>
          <a:r>
            <a:rPr lang="ru-RU" b="1" dirty="0" err="1"/>
            <a:t>моделювання</a:t>
          </a:r>
          <a:endParaRPr lang="uk-UA" dirty="0"/>
        </a:p>
      </dgm:t>
    </dgm:pt>
    <dgm:pt modelId="{7B53498A-FE4F-48E1-8D39-ACB888252531}" type="parTrans" cxnId="{F6DAE499-074D-464F-ABC0-E49AC5648258}">
      <dgm:prSet/>
      <dgm:spPr/>
      <dgm:t>
        <a:bodyPr/>
        <a:lstStyle/>
        <a:p>
          <a:endParaRPr lang="uk-UA"/>
        </a:p>
      </dgm:t>
    </dgm:pt>
    <dgm:pt modelId="{EA216B95-FB4D-415A-B81D-8321A2EFB269}" type="sibTrans" cxnId="{F6DAE499-074D-464F-ABC0-E49AC5648258}">
      <dgm:prSet/>
      <dgm:spPr/>
      <dgm:t>
        <a:bodyPr/>
        <a:lstStyle/>
        <a:p>
          <a:endParaRPr lang="uk-UA"/>
        </a:p>
      </dgm:t>
    </dgm:pt>
    <dgm:pt modelId="{68E169D0-7584-428D-B501-ABA0F6549BF2}">
      <dgm:prSet phldrT="[Текст]"/>
      <dgm:spPr>
        <a:ln>
          <a:solidFill>
            <a:srgbClr val="0000FF"/>
          </a:solidFill>
        </a:ln>
        <a:effectLst>
          <a:outerShdw blurRad="76200" dist="12700" dir="8100000" sy="-23000" kx="800400" algn="br" rotWithShape="0">
            <a:prstClr val="black">
              <a:alpha val="20000"/>
            </a:prstClr>
          </a:outerShdw>
        </a:effectLst>
      </dgm:spPr>
      <dgm:t>
        <a:bodyPr/>
        <a:lstStyle/>
        <a:p>
          <a:r>
            <a:rPr lang="ru-RU" b="1"/>
            <a:t>експеримент</a:t>
          </a:r>
          <a:endParaRPr lang="uk-UA" dirty="0"/>
        </a:p>
      </dgm:t>
    </dgm:pt>
    <dgm:pt modelId="{8EBAA003-C35F-484A-AB88-891134EAD914}" type="parTrans" cxnId="{B109CB63-2547-4CB7-B98A-AC3861D3EF74}">
      <dgm:prSet/>
      <dgm:spPr/>
      <dgm:t>
        <a:bodyPr/>
        <a:lstStyle/>
        <a:p>
          <a:endParaRPr lang="uk-UA"/>
        </a:p>
      </dgm:t>
    </dgm:pt>
    <dgm:pt modelId="{22B1AFC5-C513-4243-87CC-59A0F4673501}" type="sibTrans" cxnId="{B109CB63-2547-4CB7-B98A-AC3861D3EF74}">
      <dgm:prSet/>
      <dgm:spPr/>
      <dgm:t>
        <a:bodyPr/>
        <a:lstStyle/>
        <a:p>
          <a:endParaRPr lang="uk-UA"/>
        </a:p>
      </dgm:t>
    </dgm:pt>
    <dgm:pt modelId="{BC9C9744-C58D-4B53-A741-AA4A547C6B49}" type="pres">
      <dgm:prSet presAssocID="{3D0C6083-C123-459A-8C9E-B22C9294526A}" presName="Name0" presStyleCnt="0">
        <dgm:presLayoutVars>
          <dgm:chMax val="7"/>
          <dgm:chPref val="7"/>
          <dgm:dir/>
        </dgm:presLayoutVars>
      </dgm:prSet>
      <dgm:spPr/>
    </dgm:pt>
    <dgm:pt modelId="{98F24C5A-54A0-4A15-AF99-3BD7B693418F}" type="pres">
      <dgm:prSet presAssocID="{3D0C6083-C123-459A-8C9E-B22C9294526A}" presName="Name1" presStyleCnt="0"/>
      <dgm:spPr/>
    </dgm:pt>
    <dgm:pt modelId="{51F0F228-8F85-443D-8782-5DA0CE211D6C}" type="pres">
      <dgm:prSet presAssocID="{3D0C6083-C123-459A-8C9E-B22C9294526A}" presName="cycle" presStyleCnt="0"/>
      <dgm:spPr/>
    </dgm:pt>
    <dgm:pt modelId="{54D66459-C87A-4B89-95E3-AE060A58D50E}" type="pres">
      <dgm:prSet presAssocID="{3D0C6083-C123-459A-8C9E-B22C9294526A}" presName="srcNode" presStyleLbl="node1" presStyleIdx="0" presStyleCnt="4"/>
      <dgm:spPr/>
    </dgm:pt>
    <dgm:pt modelId="{0B27B19B-5D54-44E9-94C3-B17959B076EB}" type="pres">
      <dgm:prSet presAssocID="{3D0C6083-C123-459A-8C9E-B22C9294526A}" presName="conn" presStyleLbl="parChTrans1D2" presStyleIdx="0" presStyleCnt="1"/>
      <dgm:spPr/>
    </dgm:pt>
    <dgm:pt modelId="{2F752E0D-7894-468B-9D3F-2557662550E0}" type="pres">
      <dgm:prSet presAssocID="{3D0C6083-C123-459A-8C9E-B22C9294526A}" presName="extraNode" presStyleLbl="node1" presStyleIdx="0" presStyleCnt="4"/>
      <dgm:spPr/>
    </dgm:pt>
    <dgm:pt modelId="{A315D374-A9FC-41D5-A785-8104D45B7BA5}" type="pres">
      <dgm:prSet presAssocID="{3D0C6083-C123-459A-8C9E-B22C9294526A}" presName="dstNode" presStyleLbl="node1" presStyleIdx="0" presStyleCnt="4"/>
      <dgm:spPr/>
    </dgm:pt>
    <dgm:pt modelId="{5DFAA50A-32D7-44B0-930C-FECEC0A7466B}" type="pres">
      <dgm:prSet presAssocID="{4191DE91-4DBC-4FEF-94FE-B9076E8D6D67}" presName="text_1" presStyleLbl="node1" presStyleIdx="0" presStyleCnt="4">
        <dgm:presLayoutVars>
          <dgm:bulletEnabled val="1"/>
        </dgm:presLayoutVars>
      </dgm:prSet>
      <dgm:spPr/>
    </dgm:pt>
    <dgm:pt modelId="{A9BE9AE6-F20A-43A0-9DBD-EBAE795BBECF}" type="pres">
      <dgm:prSet presAssocID="{4191DE91-4DBC-4FEF-94FE-B9076E8D6D67}" presName="accent_1" presStyleCnt="0"/>
      <dgm:spPr/>
    </dgm:pt>
    <dgm:pt modelId="{C175F0FF-5BBC-4FCA-A46D-544B50F93101}" type="pres">
      <dgm:prSet presAssocID="{4191DE91-4DBC-4FEF-94FE-B9076E8D6D67}" presName="accentRepeatNode" presStyleLbl="solidFgAcc1" presStyleIdx="0" presStyleCnt="4"/>
      <dgm:spPr>
        <a:solidFill>
          <a:srgbClr val="A66BD3"/>
        </a:solidFill>
      </dgm:spPr>
    </dgm:pt>
    <dgm:pt modelId="{6CF957DA-8944-49E2-A029-734969A5C922}" type="pres">
      <dgm:prSet presAssocID="{B6FE1FF4-2C93-419C-A6AF-F2BF598EA7F1}" presName="text_2" presStyleLbl="node1" presStyleIdx="1" presStyleCnt="4">
        <dgm:presLayoutVars>
          <dgm:bulletEnabled val="1"/>
        </dgm:presLayoutVars>
      </dgm:prSet>
      <dgm:spPr/>
    </dgm:pt>
    <dgm:pt modelId="{68B29518-3715-40C0-BA5A-86FD46E29CDF}" type="pres">
      <dgm:prSet presAssocID="{B6FE1FF4-2C93-419C-A6AF-F2BF598EA7F1}" presName="accent_2" presStyleCnt="0"/>
      <dgm:spPr/>
    </dgm:pt>
    <dgm:pt modelId="{80879406-AF45-412F-A301-7F606C7446FA}" type="pres">
      <dgm:prSet presAssocID="{B6FE1FF4-2C93-419C-A6AF-F2BF598EA7F1}" presName="accentRepeatNode" presStyleLbl="solidFgAcc1" presStyleIdx="1" presStyleCnt="4"/>
      <dgm:spPr>
        <a:solidFill>
          <a:srgbClr val="0000FF"/>
        </a:solidFill>
      </dgm:spPr>
    </dgm:pt>
    <dgm:pt modelId="{CE2E8ACB-8119-4A02-B930-913F7D13834A}" type="pres">
      <dgm:prSet presAssocID="{3241B5AF-43D7-4BC0-9B69-C5DF5A2B5F0D}" presName="text_3" presStyleLbl="node1" presStyleIdx="2" presStyleCnt="4">
        <dgm:presLayoutVars>
          <dgm:bulletEnabled val="1"/>
        </dgm:presLayoutVars>
      </dgm:prSet>
      <dgm:spPr/>
    </dgm:pt>
    <dgm:pt modelId="{1D172A82-DD1C-45E5-829C-C42ED323B3FD}" type="pres">
      <dgm:prSet presAssocID="{3241B5AF-43D7-4BC0-9B69-C5DF5A2B5F0D}" presName="accent_3" presStyleCnt="0"/>
      <dgm:spPr/>
    </dgm:pt>
    <dgm:pt modelId="{BD681AC9-51E1-4614-8B09-0DA00DAF738E}" type="pres">
      <dgm:prSet presAssocID="{3241B5AF-43D7-4BC0-9B69-C5DF5A2B5F0D}" presName="accentRepeatNode" presStyleLbl="solidFgAcc1" presStyleIdx="2" presStyleCnt="4"/>
      <dgm:spPr>
        <a:solidFill>
          <a:srgbClr val="FF0000"/>
        </a:solidFill>
      </dgm:spPr>
    </dgm:pt>
    <dgm:pt modelId="{BE4BB4F5-D13D-45C8-BFDA-178FE058E5EA}" type="pres">
      <dgm:prSet presAssocID="{68E169D0-7584-428D-B501-ABA0F6549BF2}" presName="text_4" presStyleLbl="node1" presStyleIdx="3" presStyleCnt="4">
        <dgm:presLayoutVars>
          <dgm:bulletEnabled val="1"/>
        </dgm:presLayoutVars>
      </dgm:prSet>
      <dgm:spPr/>
    </dgm:pt>
    <dgm:pt modelId="{57921D91-950C-46EC-A959-1AADD1E6DDBA}" type="pres">
      <dgm:prSet presAssocID="{68E169D0-7584-428D-B501-ABA0F6549BF2}" presName="accent_4" presStyleCnt="0"/>
      <dgm:spPr/>
    </dgm:pt>
    <dgm:pt modelId="{446448CE-1172-4E0F-A848-2352C6C86C35}" type="pres">
      <dgm:prSet presAssocID="{68E169D0-7584-428D-B501-ABA0F6549BF2}" presName="accentRepeatNode" presStyleLbl="solidFgAcc1" presStyleIdx="3" presStyleCnt="4"/>
      <dgm:spPr>
        <a:solidFill>
          <a:srgbClr val="FFFF00"/>
        </a:solidFill>
      </dgm:spPr>
    </dgm:pt>
  </dgm:ptLst>
  <dgm:cxnLst>
    <dgm:cxn modelId="{E9DFAE27-F3F1-4F73-9146-35F0B8C37D2F}" type="presOf" srcId="{3D0C6083-C123-459A-8C9E-B22C9294526A}" destId="{BC9C9744-C58D-4B53-A741-AA4A547C6B49}" srcOrd="0" destOrd="0" presId="urn:microsoft.com/office/officeart/2008/layout/VerticalCurvedList"/>
    <dgm:cxn modelId="{ED66FB3C-4C48-440B-80F9-1515B8601C43}" srcId="{3D0C6083-C123-459A-8C9E-B22C9294526A}" destId="{4191DE91-4DBC-4FEF-94FE-B9076E8D6D67}" srcOrd="0" destOrd="0" parTransId="{BB95E068-6D11-4088-858C-83027D46190A}" sibTransId="{B63DC7FB-9AD2-4A0C-9ACE-1014F20A83E7}"/>
    <dgm:cxn modelId="{B109CB63-2547-4CB7-B98A-AC3861D3EF74}" srcId="{3D0C6083-C123-459A-8C9E-B22C9294526A}" destId="{68E169D0-7584-428D-B501-ABA0F6549BF2}" srcOrd="3" destOrd="0" parTransId="{8EBAA003-C35F-484A-AB88-891134EAD914}" sibTransId="{22B1AFC5-C513-4243-87CC-59A0F4673501}"/>
    <dgm:cxn modelId="{0371777D-02D7-4B03-BBA1-676E09451FB3}" srcId="{3D0C6083-C123-459A-8C9E-B22C9294526A}" destId="{B6FE1FF4-2C93-419C-A6AF-F2BF598EA7F1}" srcOrd="1" destOrd="0" parTransId="{59760406-AFF8-41D8-B361-0B3B61D6A479}" sibTransId="{3DB1B911-18EA-4661-ABAE-E1C13BBF54C8}"/>
    <dgm:cxn modelId="{72628581-D11F-46B3-9627-DACA905A9291}" type="presOf" srcId="{B63DC7FB-9AD2-4A0C-9ACE-1014F20A83E7}" destId="{0B27B19B-5D54-44E9-94C3-B17959B076EB}" srcOrd="0" destOrd="0" presId="urn:microsoft.com/office/officeart/2008/layout/VerticalCurvedList"/>
    <dgm:cxn modelId="{6B95A990-4422-4FD5-837D-E614DE7FB738}" type="presOf" srcId="{B6FE1FF4-2C93-419C-A6AF-F2BF598EA7F1}" destId="{6CF957DA-8944-49E2-A029-734969A5C922}" srcOrd="0" destOrd="0" presId="urn:microsoft.com/office/officeart/2008/layout/VerticalCurvedList"/>
    <dgm:cxn modelId="{F6DAE499-074D-464F-ABC0-E49AC5648258}" srcId="{3D0C6083-C123-459A-8C9E-B22C9294526A}" destId="{3241B5AF-43D7-4BC0-9B69-C5DF5A2B5F0D}" srcOrd="2" destOrd="0" parTransId="{7B53498A-FE4F-48E1-8D39-ACB888252531}" sibTransId="{EA216B95-FB4D-415A-B81D-8321A2EFB269}"/>
    <dgm:cxn modelId="{B1EC1EBC-1F71-4934-86D1-C57DA6FCF909}" type="presOf" srcId="{3241B5AF-43D7-4BC0-9B69-C5DF5A2B5F0D}" destId="{CE2E8ACB-8119-4A02-B930-913F7D13834A}" srcOrd="0" destOrd="0" presId="urn:microsoft.com/office/officeart/2008/layout/VerticalCurvedList"/>
    <dgm:cxn modelId="{7C3E3EEC-050E-41D5-B625-AFCEA4745E5A}" type="presOf" srcId="{4191DE91-4DBC-4FEF-94FE-B9076E8D6D67}" destId="{5DFAA50A-32D7-44B0-930C-FECEC0A7466B}" srcOrd="0" destOrd="0" presId="urn:microsoft.com/office/officeart/2008/layout/VerticalCurvedList"/>
    <dgm:cxn modelId="{FA59E6F4-BDF3-4BFF-95D6-4B231846E84C}" type="presOf" srcId="{68E169D0-7584-428D-B501-ABA0F6549BF2}" destId="{BE4BB4F5-D13D-45C8-BFDA-178FE058E5EA}" srcOrd="0" destOrd="0" presId="urn:microsoft.com/office/officeart/2008/layout/VerticalCurvedList"/>
    <dgm:cxn modelId="{4044200C-F28E-4416-BE75-F82810DEDD01}" type="presParOf" srcId="{BC9C9744-C58D-4B53-A741-AA4A547C6B49}" destId="{98F24C5A-54A0-4A15-AF99-3BD7B693418F}" srcOrd="0" destOrd="0" presId="urn:microsoft.com/office/officeart/2008/layout/VerticalCurvedList"/>
    <dgm:cxn modelId="{F84D82A7-E614-4D08-A536-DD29C970882B}" type="presParOf" srcId="{98F24C5A-54A0-4A15-AF99-3BD7B693418F}" destId="{51F0F228-8F85-443D-8782-5DA0CE211D6C}" srcOrd="0" destOrd="0" presId="urn:microsoft.com/office/officeart/2008/layout/VerticalCurvedList"/>
    <dgm:cxn modelId="{4F3D66C8-5336-4A23-A9B0-11B974C07DFA}" type="presParOf" srcId="{51F0F228-8F85-443D-8782-5DA0CE211D6C}" destId="{54D66459-C87A-4B89-95E3-AE060A58D50E}" srcOrd="0" destOrd="0" presId="urn:microsoft.com/office/officeart/2008/layout/VerticalCurvedList"/>
    <dgm:cxn modelId="{D7BFA475-1DC2-4FDD-BD72-C2A2D1D92B09}" type="presParOf" srcId="{51F0F228-8F85-443D-8782-5DA0CE211D6C}" destId="{0B27B19B-5D54-44E9-94C3-B17959B076EB}" srcOrd="1" destOrd="0" presId="urn:microsoft.com/office/officeart/2008/layout/VerticalCurvedList"/>
    <dgm:cxn modelId="{8EB17D5F-4EEC-4578-82E2-6104D9CE63EC}" type="presParOf" srcId="{51F0F228-8F85-443D-8782-5DA0CE211D6C}" destId="{2F752E0D-7894-468B-9D3F-2557662550E0}" srcOrd="2" destOrd="0" presId="urn:microsoft.com/office/officeart/2008/layout/VerticalCurvedList"/>
    <dgm:cxn modelId="{B4DCEE2C-7735-462B-9243-8823586D9806}" type="presParOf" srcId="{51F0F228-8F85-443D-8782-5DA0CE211D6C}" destId="{A315D374-A9FC-41D5-A785-8104D45B7BA5}" srcOrd="3" destOrd="0" presId="urn:microsoft.com/office/officeart/2008/layout/VerticalCurvedList"/>
    <dgm:cxn modelId="{40D7A091-2426-4FE3-A15E-BCA25FB30A80}" type="presParOf" srcId="{98F24C5A-54A0-4A15-AF99-3BD7B693418F}" destId="{5DFAA50A-32D7-44B0-930C-FECEC0A7466B}" srcOrd="1" destOrd="0" presId="urn:microsoft.com/office/officeart/2008/layout/VerticalCurvedList"/>
    <dgm:cxn modelId="{CD89093C-F1CB-4CF8-869B-706CA22BB813}" type="presParOf" srcId="{98F24C5A-54A0-4A15-AF99-3BD7B693418F}" destId="{A9BE9AE6-F20A-43A0-9DBD-EBAE795BBECF}" srcOrd="2" destOrd="0" presId="urn:microsoft.com/office/officeart/2008/layout/VerticalCurvedList"/>
    <dgm:cxn modelId="{C33D84EE-4873-4AE1-ABFC-995EC5BE4BF7}" type="presParOf" srcId="{A9BE9AE6-F20A-43A0-9DBD-EBAE795BBECF}" destId="{C175F0FF-5BBC-4FCA-A46D-544B50F93101}" srcOrd="0" destOrd="0" presId="urn:microsoft.com/office/officeart/2008/layout/VerticalCurvedList"/>
    <dgm:cxn modelId="{CDD8B29B-AB40-4B3C-BFD5-A042A17D3159}" type="presParOf" srcId="{98F24C5A-54A0-4A15-AF99-3BD7B693418F}" destId="{6CF957DA-8944-49E2-A029-734969A5C922}" srcOrd="3" destOrd="0" presId="urn:microsoft.com/office/officeart/2008/layout/VerticalCurvedList"/>
    <dgm:cxn modelId="{60CA19F0-A7B3-4E63-9735-14B7B7715F88}" type="presParOf" srcId="{98F24C5A-54A0-4A15-AF99-3BD7B693418F}" destId="{68B29518-3715-40C0-BA5A-86FD46E29CDF}" srcOrd="4" destOrd="0" presId="urn:microsoft.com/office/officeart/2008/layout/VerticalCurvedList"/>
    <dgm:cxn modelId="{86E3A8C3-0CFF-4929-81D6-E157136B3C4A}" type="presParOf" srcId="{68B29518-3715-40C0-BA5A-86FD46E29CDF}" destId="{80879406-AF45-412F-A301-7F606C7446FA}" srcOrd="0" destOrd="0" presId="urn:microsoft.com/office/officeart/2008/layout/VerticalCurvedList"/>
    <dgm:cxn modelId="{73C94D7B-B9B4-43BC-97C5-CC793A50D482}" type="presParOf" srcId="{98F24C5A-54A0-4A15-AF99-3BD7B693418F}" destId="{CE2E8ACB-8119-4A02-B930-913F7D13834A}" srcOrd="5" destOrd="0" presId="urn:microsoft.com/office/officeart/2008/layout/VerticalCurvedList"/>
    <dgm:cxn modelId="{77757BEE-1734-4441-BE06-A6A7014EAE35}" type="presParOf" srcId="{98F24C5A-54A0-4A15-AF99-3BD7B693418F}" destId="{1D172A82-DD1C-45E5-829C-C42ED323B3FD}" srcOrd="6" destOrd="0" presId="urn:microsoft.com/office/officeart/2008/layout/VerticalCurvedList"/>
    <dgm:cxn modelId="{D66849D3-705C-4D2E-B9D7-10FE4F91BF2F}" type="presParOf" srcId="{1D172A82-DD1C-45E5-829C-C42ED323B3FD}" destId="{BD681AC9-51E1-4614-8B09-0DA00DAF738E}" srcOrd="0" destOrd="0" presId="urn:microsoft.com/office/officeart/2008/layout/VerticalCurvedList"/>
    <dgm:cxn modelId="{BA159CF2-8687-42F1-90B4-2199B2A8BC65}" type="presParOf" srcId="{98F24C5A-54A0-4A15-AF99-3BD7B693418F}" destId="{BE4BB4F5-D13D-45C8-BFDA-178FE058E5EA}" srcOrd="7" destOrd="0" presId="urn:microsoft.com/office/officeart/2008/layout/VerticalCurvedList"/>
    <dgm:cxn modelId="{C41005D7-BB48-4BE0-B7F6-3393DB8DC02A}" type="presParOf" srcId="{98F24C5A-54A0-4A15-AF99-3BD7B693418F}" destId="{57921D91-950C-46EC-A959-1AADD1E6DDBA}" srcOrd="8" destOrd="0" presId="urn:microsoft.com/office/officeart/2008/layout/VerticalCurvedList"/>
    <dgm:cxn modelId="{72A4A79F-BBFF-4C38-95A7-693CAA588C16}" type="presParOf" srcId="{57921D91-950C-46EC-A959-1AADD1E6DDBA}" destId="{446448CE-1172-4E0F-A848-2352C6C86C3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27B19B-5D54-44E9-94C3-B17959B076EB}">
      <dsp:nvSpPr>
        <dsp:cNvPr id="0" name=""/>
        <dsp:cNvSpPr/>
      </dsp:nvSpPr>
      <dsp:spPr>
        <a:xfrm>
          <a:off x="-7139622" y="-1091358"/>
          <a:ext cx="8496432" cy="8496432"/>
        </a:xfrm>
        <a:prstGeom prst="blockArc">
          <a:avLst>
            <a:gd name="adj1" fmla="val 18900000"/>
            <a:gd name="adj2" fmla="val 2700000"/>
            <a:gd name="adj3" fmla="val 254"/>
          </a:avLst>
        </a:pr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5400" prstMaterial="plastic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DFAA50A-32D7-44B0-930C-FECEC0A7466B}">
      <dsp:nvSpPr>
        <dsp:cNvPr id="0" name=""/>
        <dsp:cNvSpPr/>
      </dsp:nvSpPr>
      <dsp:spPr>
        <a:xfrm>
          <a:off x="709860" y="485398"/>
          <a:ext cx="6514620" cy="97130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solidFill>
            <a:schemeClr val="accent5">
              <a:lumMod val="50000"/>
            </a:schemeClr>
          </a:solidFill>
        </a:ln>
        <a:effectLst>
          <a:outerShdw blurRad="76200" dist="12700" dir="8100000" sy="-23000" kx="800400" algn="br" rotWithShape="0">
            <a:prstClr val="black">
              <a:alpha val="20000"/>
            </a:prst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70971" tIns="129540" rIns="129540" bIns="129540" numCol="1" spcCol="1270" anchor="ctr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5100" b="1" kern="1200" dirty="0" err="1"/>
            <a:t>спостереження</a:t>
          </a:r>
          <a:endParaRPr lang="uk-UA" sz="5100" kern="1200" dirty="0"/>
        </a:p>
      </dsp:txBody>
      <dsp:txXfrm>
        <a:off x="709860" y="485398"/>
        <a:ext cx="6514620" cy="971301"/>
      </dsp:txXfrm>
    </dsp:sp>
    <dsp:sp modelId="{C175F0FF-5BBC-4FCA-A46D-544B50F93101}">
      <dsp:nvSpPr>
        <dsp:cNvPr id="0" name=""/>
        <dsp:cNvSpPr/>
      </dsp:nvSpPr>
      <dsp:spPr>
        <a:xfrm>
          <a:off x="102796" y="363985"/>
          <a:ext cx="1214127" cy="1214127"/>
        </a:xfrm>
        <a:prstGeom prst="ellipse">
          <a:avLst/>
        </a:prstGeom>
        <a:solidFill>
          <a:srgbClr val="A66BD3"/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152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CF957DA-8944-49E2-A029-734969A5C922}">
      <dsp:nvSpPr>
        <dsp:cNvPr id="0" name=""/>
        <dsp:cNvSpPr/>
      </dsp:nvSpPr>
      <dsp:spPr>
        <a:xfrm>
          <a:off x="1266730" y="1942603"/>
          <a:ext cx="5957751" cy="971301"/>
        </a:xfrm>
        <a:prstGeom prst="rect">
          <a:avLst/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>
          <a:solidFill>
            <a:schemeClr val="accent6">
              <a:lumMod val="75000"/>
            </a:schemeClr>
          </a:solidFill>
        </a:ln>
        <a:effectLst>
          <a:outerShdw blurRad="76200" dist="12700" dir="8100000" sy="-23000" kx="800400" algn="br" rotWithShape="0">
            <a:prstClr val="black">
              <a:alpha val="20000"/>
            </a:prst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70971" tIns="129540" rIns="129540" bIns="129540" numCol="1" spcCol="1270" anchor="ctr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5100" b="1" kern="1200"/>
            <a:t>вимірювання</a:t>
          </a:r>
          <a:endParaRPr lang="uk-UA" sz="5100" kern="1200" dirty="0"/>
        </a:p>
      </dsp:txBody>
      <dsp:txXfrm>
        <a:off x="1266730" y="1942603"/>
        <a:ext cx="5957751" cy="971301"/>
      </dsp:txXfrm>
    </dsp:sp>
    <dsp:sp modelId="{80879406-AF45-412F-A301-7F606C7446FA}">
      <dsp:nvSpPr>
        <dsp:cNvPr id="0" name=""/>
        <dsp:cNvSpPr/>
      </dsp:nvSpPr>
      <dsp:spPr>
        <a:xfrm>
          <a:off x="659666" y="1821191"/>
          <a:ext cx="1214127" cy="1214127"/>
        </a:xfrm>
        <a:prstGeom prst="ellipse">
          <a:avLst/>
        </a:prstGeom>
        <a:solidFill>
          <a:srgbClr val="0000FF"/>
        </a:solidFill>
        <a:ln w="6350" cap="flat" cmpd="sng" algn="ctr">
          <a:solidFill>
            <a:schemeClr val="accent4">
              <a:hueOff val="3266964"/>
              <a:satOff val="-13592"/>
              <a:lumOff val="3203"/>
              <a:alphaOff val="0"/>
            </a:schemeClr>
          </a:solidFill>
          <a:prstDash val="solid"/>
          <a:miter lim="800000"/>
        </a:ln>
        <a:effectLst/>
        <a:sp3d z="152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E2E8ACB-8119-4A02-B930-913F7D13834A}">
      <dsp:nvSpPr>
        <dsp:cNvPr id="0" name=""/>
        <dsp:cNvSpPr/>
      </dsp:nvSpPr>
      <dsp:spPr>
        <a:xfrm>
          <a:off x="1266730" y="3399809"/>
          <a:ext cx="5957751" cy="971301"/>
        </a:xfrm>
        <a:prstGeom prst="rect">
          <a:avLst/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>
          <a:solidFill>
            <a:srgbClr val="00B050"/>
          </a:solidFill>
        </a:ln>
        <a:effectLst>
          <a:outerShdw blurRad="76200" dist="12700" dir="8100000" sy="-23000" kx="800400" algn="br" rotWithShape="0">
            <a:prstClr val="black">
              <a:alpha val="20000"/>
            </a:prst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70971" tIns="129540" rIns="129540" bIns="129540" numCol="1" spcCol="1270" anchor="ctr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5100" b="1" kern="1200" dirty="0" err="1"/>
            <a:t>моделювання</a:t>
          </a:r>
          <a:endParaRPr lang="uk-UA" sz="5100" kern="1200" dirty="0"/>
        </a:p>
      </dsp:txBody>
      <dsp:txXfrm>
        <a:off x="1266730" y="3399809"/>
        <a:ext cx="5957751" cy="971301"/>
      </dsp:txXfrm>
    </dsp:sp>
    <dsp:sp modelId="{BD681AC9-51E1-4614-8B09-0DA00DAF738E}">
      <dsp:nvSpPr>
        <dsp:cNvPr id="0" name=""/>
        <dsp:cNvSpPr/>
      </dsp:nvSpPr>
      <dsp:spPr>
        <a:xfrm>
          <a:off x="659666" y="3278396"/>
          <a:ext cx="1214127" cy="1214127"/>
        </a:xfrm>
        <a:prstGeom prst="ellipse">
          <a:avLst/>
        </a:prstGeom>
        <a:solidFill>
          <a:srgbClr val="FF0000"/>
        </a:solidFill>
        <a:ln w="6350" cap="flat" cmpd="sng" algn="ctr">
          <a:solidFill>
            <a:schemeClr val="accent4">
              <a:hueOff val="6533927"/>
              <a:satOff val="-27185"/>
              <a:lumOff val="6405"/>
              <a:alphaOff val="0"/>
            </a:schemeClr>
          </a:solidFill>
          <a:prstDash val="solid"/>
          <a:miter lim="800000"/>
        </a:ln>
        <a:effectLst/>
        <a:sp3d z="152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E4BB4F5-D13D-45C8-BFDA-178FE058E5EA}">
      <dsp:nvSpPr>
        <dsp:cNvPr id="0" name=""/>
        <dsp:cNvSpPr/>
      </dsp:nvSpPr>
      <dsp:spPr>
        <a:xfrm>
          <a:off x="709860" y="4857014"/>
          <a:ext cx="6514620" cy="971301"/>
        </a:xfrm>
        <a:prstGeom prst="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solidFill>
            <a:srgbClr val="0000FF"/>
          </a:solidFill>
        </a:ln>
        <a:effectLst>
          <a:outerShdw blurRad="76200" dist="12700" dir="8100000" sy="-23000" kx="800400" algn="br" rotWithShape="0">
            <a:prstClr val="black">
              <a:alpha val="20000"/>
            </a:prst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70971" tIns="129540" rIns="129540" bIns="129540" numCol="1" spcCol="1270" anchor="ctr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5100" b="1" kern="1200"/>
            <a:t>експеримент</a:t>
          </a:r>
          <a:endParaRPr lang="uk-UA" sz="5100" kern="1200" dirty="0"/>
        </a:p>
      </dsp:txBody>
      <dsp:txXfrm>
        <a:off x="709860" y="4857014"/>
        <a:ext cx="6514620" cy="971301"/>
      </dsp:txXfrm>
    </dsp:sp>
    <dsp:sp modelId="{446448CE-1172-4E0F-A848-2352C6C86C35}">
      <dsp:nvSpPr>
        <dsp:cNvPr id="0" name=""/>
        <dsp:cNvSpPr/>
      </dsp:nvSpPr>
      <dsp:spPr>
        <a:xfrm>
          <a:off x="102796" y="4735601"/>
          <a:ext cx="1214127" cy="1214127"/>
        </a:xfrm>
        <a:prstGeom prst="ellipse">
          <a:avLst/>
        </a:prstGeom>
        <a:solidFill>
          <a:srgbClr val="FFFF00"/>
        </a:solidFill>
        <a:ln w="635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  <a:sp3d z="152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05.08.2023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8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01317" y="1977424"/>
            <a:ext cx="1198943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Якими методами й інструментами</a:t>
            </a:r>
          </a:p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досліджують природу</a:t>
            </a:r>
            <a:endParaRPr lang="uk-UA" sz="6000" b="1" cap="none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5028239" y="1146427"/>
            <a:ext cx="213552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3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720251" cy="1393369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/>
              <a:t>Розглянь</a:t>
            </a:r>
            <a:r>
              <a:rPr lang="ru-RU" sz="2800" b="1" dirty="0"/>
              <a:t> </a:t>
            </a:r>
            <a:r>
              <a:rPr lang="ru-RU" sz="2800" b="1" dirty="0" err="1"/>
              <a:t>малюнок</a:t>
            </a:r>
            <a:r>
              <a:rPr lang="ru-RU" sz="2800" b="1" dirty="0"/>
              <a:t>. Яку </a:t>
            </a:r>
            <a:r>
              <a:rPr lang="ru-RU" sz="2800" b="1" dirty="0" err="1"/>
              <a:t>інформацію</a:t>
            </a:r>
            <a:r>
              <a:rPr lang="ru-RU" sz="2800" b="1" dirty="0"/>
              <a:t> про </a:t>
            </a:r>
            <a:r>
              <a:rPr lang="ru-RU" sz="2800" b="1" dirty="0" err="1"/>
              <a:t>зображених</a:t>
            </a:r>
            <a:r>
              <a:rPr lang="ru-RU" sz="2800" b="1" dirty="0"/>
              <a:t> тварин </a:t>
            </a:r>
            <a:r>
              <a:rPr lang="ru-RU" sz="2800" b="1" dirty="0" err="1"/>
              <a:t>він</a:t>
            </a:r>
            <a:endParaRPr lang="ru-RU" sz="2800" b="1" dirty="0"/>
          </a:p>
          <a:p>
            <a:r>
              <a:rPr lang="ru-RU" sz="2800" b="1" dirty="0" err="1"/>
              <a:t>містить</a:t>
            </a:r>
            <a:r>
              <a:rPr lang="ru-RU" sz="2800" b="1" dirty="0"/>
              <a:t>? </a:t>
            </a:r>
            <a:r>
              <a:rPr lang="ru-RU" sz="2800" b="1" dirty="0" err="1"/>
              <a:t>Поміркуй</a:t>
            </a:r>
            <a:r>
              <a:rPr lang="ru-RU" sz="2800" b="1" dirty="0"/>
              <a:t>, як </a:t>
            </a:r>
            <a:r>
              <a:rPr lang="ru-RU" sz="2800" b="1" dirty="0" err="1"/>
              <a:t>була</a:t>
            </a:r>
            <a:r>
              <a:rPr lang="ru-RU" sz="2800" b="1" dirty="0"/>
              <a:t> </a:t>
            </a:r>
            <a:r>
              <a:rPr lang="ru-RU" sz="2800" b="1" dirty="0" err="1"/>
              <a:t>отримана</a:t>
            </a:r>
            <a:r>
              <a:rPr lang="ru-RU" sz="2800" b="1" dirty="0"/>
              <a:t> </a:t>
            </a:r>
            <a:r>
              <a:rPr lang="ru-RU" sz="2800" b="1" dirty="0" err="1"/>
              <a:t>ця</a:t>
            </a:r>
            <a:r>
              <a:rPr lang="ru-RU" sz="2800" b="1" dirty="0"/>
              <a:t> </a:t>
            </a:r>
            <a:r>
              <a:rPr lang="ru-RU" sz="2800" b="1" dirty="0" err="1"/>
              <a:t>інформація</a:t>
            </a:r>
            <a:r>
              <a:rPr lang="ru-RU" sz="2800" b="1" dirty="0"/>
              <a:t>. </a:t>
            </a:r>
            <a:r>
              <a:rPr lang="ru-RU" sz="2800" b="1" dirty="0" err="1"/>
              <a:t>Запропонуй</a:t>
            </a:r>
            <a:endParaRPr lang="ru-RU" sz="2800" b="1" dirty="0"/>
          </a:p>
          <a:p>
            <a:r>
              <a:rPr lang="ru-RU" sz="2800" b="1" dirty="0" err="1"/>
              <a:t>назву</a:t>
            </a:r>
            <a:r>
              <a:rPr lang="ru-RU" sz="2800" b="1" dirty="0"/>
              <a:t> </a:t>
            </a:r>
            <a:r>
              <a:rPr lang="ru-RU" sz="2800" b="1" dirty="0" err="1"/>
              <a:t>малюнка</a:t>
            </a:r>
            <a:r>
              <a:rPr lang="ru-RU" sz="2800" b="1" dirty="0"/>
              <a:t>.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850B188-510C-4454-99EF-C78412B2D70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500" t="42920" r="24072" b="7047"/>
          <a:stretch/>
        </p:blipFill>
        <p:spPr>
          <a:xfrm>
            <a:off x="973959" y="2020388"/>
            <a:ext cx="9030730" cy="475683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636" y="3182255"/>
            <a:ext cx="2008564" cy="3675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851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11EE81B4-CBCC-4943-B730-8F91910B1E5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3094872"/>
              </p:ext>
            </p:extLst>
          </p:nvPr>
        </p:nvGraphicFramePr>
        <p:xfrm>
          <a:off x="3866606" y="-452846"/>
          <a:ext cx="7315200" cy="63137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EA15DC4-2768-4B5D-B44A-2329CC09BD7F}"/>
              </a:ext>
            </a:extLst>
          </p:cNvPr>
          <p:cNvSpPr txBox="1"/>
          <p:nvPr/>
        </p:nvSpPr>
        <p:spPr>
          <a:xfrm>
            <a:off x="165463" y="5289398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Кожний</a:t>
            </a:r>
            <a:r>
              <a:rPr lang="ru-RU" sz="2800" b="1" dirty="0">
                <a:solidFill>
                  <a:schemeClr val="tx1"/>
                </a:solidFill>
              </a:rPr>
              <a:t> метод </a:t>
            </a:r>
            <a:r>
              <a:rPr lang="ru-RU" sz="2800" b="1" dirty="0" err="1">
                <a:solidFill>
                  <a:schemeClr val="tx1"/>
                </a:solidFill>
              </a:rPr>
              <a:t>передбачає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виконання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певних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дій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Виконувати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їх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допома-гає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спеціальне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обладнання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Його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називають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природодослідницькими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інструментами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523220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Для </a:t>
            </a:r>
            <a:r>
              <a:rPr lang="ru-RU" sz="2800" b="1" dirty="0" err="1">
                <a:solidFill>
                  <a:schemeClr val="tx1"/>
                </a:solidFill>
              </a:rPr>
              <a:t>пізнання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природи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використовують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методи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дослідження</a:t>
            </a:r>
            <a:r>
              <a:rPr lang="ru-RU" sz="2800" b="1" dirty="0">
                <a:solidFill>
                  <a:schemeClr val="tx1"/>
                </a:solidFill>
              </a:rPr>
              <a:t>: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Пізнання природи. Як виконати дослідження. Правила безпеки під час  виконання досліджень. | Презентація. Пізнаємо природу">
            <a:extLst>
              <a:ext uri="{FF2B5EF4-FFF2-40B4-BE49-F238E27FC236}">
                <a16:creationId xmlns:a16="http://schemas.microsoft.com/office/drawing/2014/main" id="{85788FB0-4491-4564-B3DA-8C9B75D372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954" y="706827"/>
            <a:ext cx="4955095" cy="3048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" presetClass="entr" presetSubtype="4" accel="60000" fill="hold" grpId="0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0B27B19B-5D54-44E9-94C3-B17959B076E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" dur="500" fill="hold"/>
                                            <p:tgtEl>
                                              <p:spTgt spid="2">
                                                <p:graphicEl>
                                                  <a:dgm id="{0B27B19B-5D54-44E9-94C3-B17959B076E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3" dur="500" fill="hold"/>
                                            <p:tgtEl>
                                              <p:spTgt spid="2">
                                                <p:graphicEl>
                                                  <a:dgm id="{0B27B19B-5D54-44E9-94C3-B17959B076E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accel="60000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C175F0FF-5BBC-4FCA-A46D-544B50F9310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6" dur="500" fill="hold"/>
                                            <p:tgtEl>
                                              <p:spTgt spid="2">
                                                <p:graphicEl>
                                                  <a:dgm id="{C175F0FF-5BBC-4FCA-A46D-544B50F9310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7" dur="500" fill="hold"/>
                                            <p:tgtEl>
                                              <p:spTgt spid="2">
                                                <p:graphicEl>
                                                  <a:dgm id="{C175F0FF-5BBC-4FCA-A46D-544B50F9310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4" accel="60000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5DFAA50A-32D7-44B0-930C-FECEC0A7466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2">
                                                <p:graphicEl>
                                                  <a:dgm id="{5DFAA50A-32D7-44B0-930C-FECEC0A7466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2">
                                                <p:graphicEl>
                                                  <a:dgm id="{5DFAA50A-32D7-44B0-930C-FECEC0A7466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4" accel="60000" fill="hold" grpId="0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80879406-AF45-412F-A301-7F606C7446F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6" dur="500" fill="hold"/>
                                            <p:tgtEl>
                                              <p:spTgt spid="2">
                                                <p:graphicEl>
                                                  <a:dgm id="{80879406-AF45-412F-A301-7F606C7446F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7" dur="500" fill="hold"/>
                                            <p:tgtEl>
                                              <p:spTgt spid="2">
                                                <p:graphicEl>
                                                  <a:dgm id="{80879406-AF45-412F-A301-7F606C7446F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accel="60000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6CF957DA-8944-49E2-A029-734969A5C92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0" dur="500" fill="hold"/>
                                            <p:tgtEl>
                                              <p:spTgt spid="2">
                                                <p:graphicEl>
                                                  <a:dgm id="{6CF957DA-8944-49E2-A029-734969A5C92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1" dur="500" fill="hold"/>
                                            <p:tgtEl>
                                              <p:spTgt spid="2">
                                                <p:graphicEl>
                                                  <a:dgm id="{6CF957DA-8944-49E2-A029-734969A5C92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4" accel="60000" fill="hold" grpId="0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BD681AC9-51E1-4614-8B09-0DA00DAF738E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6" dur="500" fill="hold"/>
                                            <p:tgtEl>
                                              <p:spTgt spid="2">
                                                <p:graphicEl>
                                                  <a:dgm id="{BD681AC9-51E1-4614-8B09-0DA00DAF738E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7" dur="500" fill="hold"/>
                                            <p:tgtEl>
                                              <p:spTgt spid="2">
                                                <p:graphicEl>
                                                  <a:dgm id="{BD681AC9-51E1-4614-8B09-0DA00DAF738E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accel="60000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CE2E8ACB-8119-4A02-B930-913F7D13834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0" dur="500" fill="hold"/>
                                            <p:tgtEl>
                                              <p:spTgt spid="2">
                                                <p:graphicEl>
                                                  <a:dgm id="{CE2E8ACB-8119-4A02-B930-913F7D13834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1" dur="500" fill="hold"/>
                                            <p:tgtEl>
                                              <p:spTgt spid="2">
                                                <p:graphicEl>
                                                  <a:dgm id="{CE2E8ACB-8119-4A02-B930-913F7D13834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2" presetClass="entr" presetSubtype="4" accel="60000" fill="hold" grpId="0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446448CE-1172-4E0F-A848-2352C6C86C3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6" dur="500" fill="hold"/>
                                            <p:tgtEl>
                                              <p:spTgt spid="2">
                                                <p:graphicEl>
                                                  <a:dgm id="{446448CE-1172-4E0F-A848-2352C6C86C3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7" dur="500" fill="hold"/>
                                            <p:tgtEl>
                                              <p:spTgt spid="2">
                                                <p:graphicEl>
                                                  <a:dgm id="{446448CE-1172-4E0F-A848-2352C6C86C3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accel="60000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BE4BB4F5-D13D-45C8-BFDA-178FE058E5E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0" dur="500" fill="hold"/>
                                            <p:tgtEl>
                                              <p:spTgt spid="2">
                                                <p:graphicEl>
                                                  <a:dgm id="{BE4BB4F5-D13D-45C8-BFDA-178FE058E5E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1" dur="500" fill="hold"/>
                                            <p:tgtEl>
                                              <p:spTgt spid="2">
                                                <p:graphicEl>
                                                  <a:dgm id="{BE4BB4F5-D13D-45C8-BFDA-178FE058E5E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6" fill="hold">
                          <p:stCondLst>
                            <p:cond delay="indefinite"/>
                          </p:stCondLst>
                          <p:childTnLst>
                            <p:par>
                              <p:cTn id="5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8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2" grpId="0">
            <p:bldSub>
              <a:bldDgm bld="one"/>
            </p:bldSub>
          </p:bldGraphic>
          <p:bldP spid="6" grpId="0" animBg="1"/>
          <p:bldP spid="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" presetClass="entr" presetSubtype="4" accel="6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0B27B19B-5D54-44E9-94C3-B17959B076E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">
                                                <p:graphicEl>
                                                  <a:dgm id="{0B27B19B-5D54-44E9-94C3-B17959B076E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">
                                                <p:graphicEl>
                                                  <a:dgm id="{0B27B19B-5D54-44E9-94C3-B17959B076E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C175F0FF-5BBC-4FCA-A46D-544B50F9310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">
                                                <p:graphicEl>
                                                  <a:dgm id="{C175F0FF-5BBC-4FCA-A46D-544B50F9310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">
                                                <p:graphicEl>
                                                  <a:dgm id="{C175F0FF-5BBC-4FCA-A46D-544B50F9310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5DFAA50A-32D7-44B0-930C-FECEC0A7466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">
                                                <p:graphicEl>
                                                  <a:dgm id="{5DFAA50A-32D7-44B0-930C-FECEC0A7466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">
                                                <p:graphicEl>
                                                  <a:dgm id="{5DFAA50A-32D7-44B0-930C-FECEC0A7466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4" accel="6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80879406-AF45-412F-A301-7F606C7446F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">
                                                <p:graphicEl>
                                                  <a:dgm id="{80879406-AF45-412F-A301-7F606C7446F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">
                                                <p:graphicEl>
                                                  <a:dgm id="{80879406-AF45-412F-A301-7F606C7446F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6CF957DA-8944-49E2-A029-734969A5C92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">
                                                <p:graphicEl>
                                                  <a:dgm id="{6CF957DA-8944-49E2-A029-734969A5C92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">
                                                <p:graphicEl>
                                                  <a:dgm id="{6CF957DA-8944-49E2-A029-734969A5C92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4" accel="6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BD681AC9-51E1-4614-8B09-0DA00DAF738E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">
                                                <p:graphicEl>
                                                  <a:dgm id="{BD681AC9-51E1-4614-8B09-0DA00DAF738E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">
                                                <p:graphicEl>
                                                  <a:dgm id="{BD681AC9-51E1-4614-8B09-0DA00DAF738E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CE2E8ACB-8119-4A02-B930-913F7D13834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">
                                                <p:graphicEl>
                                                  <a:dgm id="{CE2E8ACB-8119-4A02-B930-913F7D13834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">
                                                <p:graphicEl>
                                                  <a:dgm id="{CE2E8ACB-8119-4A02-B930-913F7D13834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2" presetClass="entr" presetSubtype="4" accel="6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446448CE-1172-4E0F-A848-2352C6C86C3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">
                                                <p:graphicEl>
                                                  <a:dgm id="{446448CE-1172-4E0F-A848-2352C6C86C3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">
                                                <p:graphicEl>
                                                  <a:dgm id="{446448CE-1172-4E0F-A848-2352C6C86C3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BE4BB4F5-D13D-45C8-BFDA-178FE058E5E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2">
                                                <p:graphicEl>
                                                  <a:dgm id="{BE4BB4F5-D13D-45C8-BFDA-178FE058E5E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2">
                                                <p:graphicEl>
                                                  <a:dgm id="{BE4BB4F5-D13D-45C8-BFDA-178FE058E5E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6" fill="hold">
                          <p:stCondLst>
                            <p:cond delay="indefinite"/>
                          </p:stCondLst>
                          <p:childTnLst>
                            <p:par>
                              <p:cTn id="5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8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2" grpId="0">
            <p:bldSub>
              <a:bldDgm bld="one"/>
            </p:bldSub>
          </p:bldGraphic>
          <p:bldP spid="6" grpId="0" animBg="1"/>
          <p:bldP spid="3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За </a:t>
            </a:r>
            <a:r>
              <a:rPr lang="ru-RU" sz="2800" b="1" dirty="0" err="1">
                <a:solidFill>
                  <a:schemeClr val="tx1"/>
                </a:solidFill>
              </a:rPr>
              <a:t>допомогою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спостереження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пізнають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природні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тіла</a:t>
            </a:r>
            <a:r>
              <a:rPr lang="ru-RU" sz="2800" b="1" dirty="0">
                <a:solidFill>
                  <a:schemeClr val="tx1"/>
                </a:solidFill>
              </a:rPr>
              <a:t> та </a:t>
            </a:r>
            <a:r>
              <a:rPr lang="ru-RU" sz="2800" b="1" dirty="0" err="1">
                <a:solidFill>
                  <a:schemeClr val="tx1"/>
                </a:solidFill>
              </a:rPr>
              <a:t>явища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природи</a:t>
            </a:r>
            <a:r>
              <a:rPr lang="ru-RU" sz="2800" b="1" dirty="0">
                <a:solidFill>
                  <a:schemeClr val="tx1"/>
                </a:solidFill>
              </a:rPr>
              <a:t> у </a:t>
            </a:r>
            <a:r>
              <a:rPr lang="ru-RU" sz="2800" b="1" dirty="0" err="1">
                <a:solidFill>
                  <a:schemeClr val="tx1"/>
                </a:solidFill>
              </a:rPr>
              <a:t>звичних</a:t>
            </a:r>
            <a:r>
              <a:rPr lang="ru-RU" sz="2800" b="1" dirty="0">
                <a:solidFill>
                  <a:schemeClr val="tx1"/>
                </a:solidFill>
              </a:rPr>
              <a:t> для них </a:t>
            </a:r>
            <a:r>
              <a:rPr lang="ru-RU" sz="2800" b="1" dirty="0" err="1">
                <a:solidFill>
                  <a:schemeClr val="tx1"/>
                </a:solidFill>
              </a:rPr>
              <a:t>умовах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Спостерігають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завдяки</a:t>
            </a:r>
            <a:r>
              <a:rPr lang="ru-RU" sz="2800" b="1" dirty="0">
                <a:solidFill>
                  <a:schemeClr val="tx1"/>
                </a:solidFill>
              </a:rPr>
              <a:t> органам </a:t>
            </a:r>
            <a:r>
              <a:rPr lang="ru-RU" sz="2800" b="1" dirty="0" err="1">
                <a:solidFill>
                  <a:schemeClr val="tx1"/>
                </a:solidFill>
              </a:rPr>
              <a:t>чуття</a:t>
            </a:r>
            <a:r>
              <a:rPr lang="ru-RU" sz="2800" b="1" dirty="0">
                <a:solidFill>
                  <a:schemeClr val="tx1"/>
                </a:solidFill>
              </a:rPr>
              <a:t>, а </a:t>
            </a:r>
            <a:r>
              <a:rPr lang="ru-RU" sz="2800" b="1" dirty="0" err="1">
                <a:solidFill>
                  <a:schemeClr val="tx1"/>
                </a:solidFill>
              </a:rPr>
              <a:t>також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природодослідницьким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інструментам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Телескоп Xiaomi BEEBEST XA90 White купить в Киеве: цена, отзывы, описание,  фото - miot.ua">
            <a:extLst>
              <a:ext uri="{FF2B5EF4-FFF2-40B4-BE49-F238E27FC236}">
                <a16:creationId xmlns:a16="http://schemas.microsoft.com/office/drawing/2014/main" id="{709B4FDB-C83A-45C4-8384-0473159501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0095"/>
          <a:stretch/>
        </p:blipFill>
        <p:spPr bwMode="auto">
          <a:xfrm>
            <a:off x="1192062" y="1657360"/>
            <a:ext cx="4624251" cy="475889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7939333-EC66-4152-A616-9DA80A30114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60429" t="24127" r="12928" b="30413"/>
          <a:stretch/>
        </p:blipFill>
        <p:spPr>
          <a:xfrm>
            <a:off x="5935898" y="1657360"/>
            <a:ext cx="4958289" cy="475889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408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Для </a:t>
            </a:r>
            <a:r>
              <a:rPr lang="ru-RU" sz="2800" b="1" dirty="0" err="1">
                <a:solidFill>
                  <a:schemeClr val="tx1"/>
                </a:solidFill>
              </a:rPr>
              <a:t>спостереження</a:t>
            </a:r>
            <a:r>
              <a:rPr lang="ru-RU" sz="2800" b="1" dirty="0">
                <a:solidFill>
                  <a:schemeClr val="tx1"/>
                </a:solidFill>
              </a:rPr>
              <a:t> за </a:t>
            </a:r>
            <a:r>
              <a:rPr lang="ru-RU" sz="2800" b="1" dirty="0" err="1">
                <a:solidFill>
                  <a:schemeClr val="tx1"/>
                </a:solidFill>
              </a:rPr>
              <a:t>віддаленими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чи</a:t>
            </a:r>
            <a:r>
              <a:rPr lang="ru-RU" sz="2800" b="1" dirty="0">
                <a:solidFill>
                  <a:schemeClr val="tx1"/>
                </a:solidFill>
              </a:rPr>
              <a:t> маленькими </a:t>
            </a:r>
            <a:r>
              <a:rPr lang="ru-RU" sz="2800" b="1" dirty="0" err="1">
                <a:solidFill>
                  <a:schemeClr val="tx1"/>
                </a:solidFill>
              </a:rPr>
              <a:t>природними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тілами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використовують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збільшувальні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прилади</a:t>
            </a:r>
            <a:r>
              <a:rPr lang="ru-RU" sz="2800" b="1" dirty="0">
                <a:solidFill>
                  <a:schemeClr val="tx1"/>
                </a:solidFill>
              </a:rPr>
              <a:t>. Прикладами </a:t>
            </a:r>
            <a:r>
              <a:rPr lang="ru-RU" sz="2800" b="1" dirty="0" err="1">
                <a:solidFill>
                  <a:schemeClr val="tx1"/>
                </a:solidFill>
              </a:rPr>
              <a:t>збільшувальних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приладів</a:t>
            </a:r>
            <a:r>
              <a:rPr lang="ru-RU" sz="2800" b="1" dirty="0">
                <a:solidFill>
                  <a:schemeClr val="tx1"/>
                </a:solidFill>
              </a:rPr>
              <a:t> є лупа, </a:t>
            </a:r>
            <a:r>
              <a:rPr lang="ru-RU" sz="2800" b="1" dirty="0" err="1">
                <a:solidFill>
                  <a:schemeClr val="tx1"/>
                </a:solidFill>
              </a:rPr>
              <a:t>бінокль</a:t>
            </a:r>
            <a:r>
              <a:rPr lang="ru-RU" sz="2800" b="1" dirty="0">
                <a:solidFill>
                  <a:schemeClr val="tx1"/>
                </a:solidFill>
              </a:rPr>
              <a:t>, телескоп.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Лупа Компьютерные Иконы, расследование, стекло, форматы файлов изображений,  лупа png | PNGWing">
            <a:extLst>
              <a:ext uri="{FF2B5EF4-FFF2-40B4-BE49-F238E27FC236}">
                <a16:creationId xmlns:a16="http://schemas.microsoft.com/office/drawing/2014/main" id="{F02CF20E-49E9-414A-B2B5-F64CABD6ED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963" b="89908" l="10000" r="90000">
                        <a14:foregroundMark x1="28152" y1="5963" x2="38370" y2="8486"/>
                        <a14:foregroundMark x1="51196" y1="52294" x2="55326" y2="564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7478">
            <a:off x="-815296" y="3208250"/>
            <a:ext cx="6715396" cy="3182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Бінокль KONUS WOODLAND 10x42 – ціна, купити в Україні">
            <a:extLst>
              <a:ext uri="{FF2B5EF4-FFF2-40B4-BE49-F238E27FC236}">
                <a16:creationId xmlns:a16="http://schemas.microsoft.com/office/drawing/2014/main" id="{BFA14769-CE63-4BB4-8DE1-C9994AD3B2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94" b="17540"/>
          <a:stretch/>
        </p:blipFill>
        <p:spPr bwMode="auto">
          <a:xfrm>
            <a:off x="3141531" y="1763822"/>
            <a:ext cx="5166064" cy="3330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Телескоп SIGETA StarWalk 80/720 AZ : SIGETA Україна">
            <a:extLst>
              <a:ext uri="{FF2B5EF4-FFF2-40B4-BE49-F238E27FC236}">
                <a16:creationId xmlns:a16="http://schemas.microsoft.com/office/drawing/2014/main" id="{72A01F4E-6433-4184-8C93-4008C0BB13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998" y="1842856"/>
            <a:ext cx="5015144" cy="501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лачко с текстом: прямоугольное со скругленными углами 1">
            <a:extLst>
              <a:ext uri="{FF2B5EF4-FFF2-40B4-BE49-F238E27FC236}">
                <a16:creationId xmlns:a16="http://schemas.microsoft.com/office/drawing/2014/main" id="{A91F9EB7-7F6D-45CE-A6B9-9C354F100482}"/>
              </a:ext>
            </a:extLst>
          </p:cNvPr>
          <p:cNvSpPr/>
          <p:nvPr/>
        </p:nvSpPr>
        <p:spPr>
          <a:xfrm>
            <a:off x="506027" y="5877017"/>
            <a:ext cx="2139519" cy="563732"/>
          </a:xfrm>
          <a:prstGeom prst="wedgeRoundRectCallout">
            <a:avLst>
              <a:gd name="adj1" fmla="val 53441"/>
              <a:gd name="adj2" fmla="val -157972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Лупа</a:t>
            </a:r>
          </a:p>
        </p:txBody>
      </p:sp>
      <p:sp>
        <p:nvSpPr>
          <p:cNvPr id="7" name="Облачко с текстом: прямоугольное со скругленными углами 6">
            <a:extLst>
              <a:ext uri="{FF2B5EF4-FFF2-40B4-BE49-F238E27FC236}">
                <a16:creationId xmlns:a16="http://schemas.microsoft.com/office/drawing/2014/main" id="{5A932B24-ECB9-4194-975E-809E0B1D0339}"/>
              </a:ext>
            </a:extLst>
          </p:cNvPr>
          <p:cNvSpPr/>
          <p:nvPr/>
        </p:nvSpPr>
        <p:spPr>
          <a:xfrm>
            <a:off x="4473578" y="5344445"/>
            <a:ext cx="2139519" cy="563732"/>
          </a:xfrm>
          <a:prstGeom prst="wedgeRoundRectCallout">
            <a:avLst>
              <a:gd name="adj1" fmla="val 329"/>
              <a:gd name="adj2" fmla="val -178444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Бінокль</a:t>
            </a:r>
          </a:p>
        </p:txBody>
      </p:sp>
      <p:sp>
        <p:nvSpPr>
          <p:cNvPr id="8" name="Облачко с текстом: прямоугольное со скругленными углами 7">
            <a:extLst>
              <a:ext uri="{FF2B5EF4-FFF2-40B4-BE49-F238E27FC236}">
                <a16:creationId xmlns:a16="http://schemas.microsoft.com/office/drawing/2014/main" id="{0310988F-D2AA-45D6-BEA5-F5C0E144208A}"/>
              </a:ext>
            </a:extLst>
          </p:cNvPr>
          <p:cNvSpPr/>
          <p:nvPr/>
        </p:nvSpPr>
        <p:spPr>
          <a:xfrm>
            <a:off x="7056981" y="5033476"/>
            <a:ext cx="2139519" cy="563732"/>
          </a:xfrm>
          <a:prstGeom prst="wedgeRoundRectCallout">
            <a:avLst>
              <a:gd name="adj1" fmla="val 71697"/>
              <a:gd name="adj2" fmla="val -186318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Телескоп</a:t>
            </a:r>
          </a:p>
        </p:txBody>
      </p:sp>
    </p:spTree>
    <p:extLst>
      <p:ext uri="{BB962C8B-B14F-4D97-AF65-F5344CB8AC3E}">
        <p14:creationId xmlns:p14="http://schemas.microsoft.com/office/powerpoint/2010/main" val="179115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2206</TotalTime>
  <Words>119</Words>
  <Application>Microsoft Office PowerPoint</Application>
  <PresentationFormat>Широкий екран</PresentationFormat>
  <Paragraphs>20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312</cp:revision>
  <dcterms:created xsi:type="dcterms:W3CDTF">2023-02-01T11:00:58Z</dcterms:created>
  <dcterms:modified xsi:type="dcterms:W3CDTF">2023-08-05T19:41:15Z</dcterms:modified>
</cp:coreProperties>
</file>