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2" r:id="rId3"/>
    <p:sldId id="299" r:id="rId4"/>
    <p:sldId id="311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pZNPYszwm0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14.jpe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12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13.png"/><Relationship Id="rId5" Type="http://schemas.openxmlformats.org/officeDocument/2006/relationships/hyperlink" Target="https://www.youtube.com/channel/UCYtu9EnlIk3Nph-Yj_nHd6A" TargetMode="External"/><Relationship Id="rId15" Type="http://schemas.openxmlformats.org/officeDocument/2006/relationships/image" Target="../media/image7.png"/><Relationship Id="rId10" Type="http://schemas.microsoft.com/office/2007/relationships/hdphoto" Target="../media/hdphoto3.wdp"/><Relationship Id="rId4" Type="http://schemas.openxmlformats.org/officeDocument/2006/relationships/image" Target="../media/image9.gif"/><Relationship Id="rId9" Type="http://schemas.openxmlformats.org/officeDocument/2006/relationships/image" Target="../media/image12.png"/><Relationship Id="rId14" Type="http://schemas.openxmlformats.org/officeDocument/2006/relationships/hyperlink" Target="https://youtu.be/CpZNPYszwm0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6.jpeg"/><Relationship Id="rId12" Type="http://schemas.openxmlformats.org/officeDocument/2006/relationships/image" Target="../media/image7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hyperlink" Target="https://youtu.be/CpZNPYszwm0" TargetMode="External"/><Relationship Id="rId5" Type="http://schemas.openxmlformats.org/officeDocument/2006/relationships/image" Target="../media/image15.png"/><Relationship Id="rId10" Type="http://schemas.microsoft.com/office/2007/relationships/hdphoto" Target="../media/hdphoto6.wdp"/><Relationship Id="rId4" Type="http://schemas.openxmlformats.org/officeDocument/2006/relationships/image" Target="../media/image10.jp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pZNPYszwm0" TargetMode="External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7.wdp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0.jp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CpZNPYszwm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17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82039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Чим особливі реактивний рух і сила пружності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B249EB9B-11B6-9B6B-CAB1-70B7D83499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929" y="5166780"/>
            <a:ext cx="4830140" cy="188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2"/>
            <a:ext cx="10720251" cy="618305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Розглянь колаж. Як можна класифікувати зображені тіла?</a:t>
            </a:r>
            <a:r>
              <a:rPr lang="uk-UA" dirty="0"/>
              <a:t> 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0" name="Picture 2" descr="Гигантский кальмар - архитейтис. Моллюски">
            <a:extLst>
              <a:ext uri="{FF2B5EF4-FFF2-40B4-BE49-F238E27FC236}">
                <a16:creationId xmlns:a16="http://schemas.microsoft.com/office/drawing/2014/main" id="{A244B9F3-F1C5-9CCC-252E-F596CD6D6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758" y="949680"/>
            <a:ext cx="4751897" cy="218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бесплатная Неглубокая фотография розовых и коричневых медуз Стоковое фото">
            <a:extLst>
              <a:ext uri="{FF2B5EF4-FFF2-40B4-BE49-F238E27FC236}">
                <a16:creationId xmlns:a16="http://schemas.microsoft.com/office/drawing/2014/main" id="{D4360E28-FD39-7CB0-20A4-B0F9856580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509" b="17314"/>
          <a:stretch/>
        </p:blipFill>
        <p:spPr bwMode="auto">
          <a:xfrm>
            <a:off x="1528446" y="3240197"/>
            <a:ext cx="3898682" cy="291539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Бульбашка прямої мови: прямокутна з округленими кутами 11">
            <a:extLst>
              <a:ext uri="{FF2B5EF4-FFF2-40B4-BE49-F238E27FC236}">
                <a16:creationId xmlns:a16="http://schemas.microsoft.com/office/drawing/2014/main" id="{5F0CFAD8-2F8D-1555-1779-1650EA005259}"/>
              </a:ext>
            </a:extLst>
          </p:cNvPr>
          <p:cNvSpPr/>
          <p:nvPr/>
        </p:nvSpPr>
        <p:spPr>
          <a:xfrm>
            <a:off x="428105" y="5371591"/>
            <a:ext cx="1528051" cy="623681"/>
          </a:xfrm>
          <a:prstGeom prst="wedgeRoundRectCallout">
            <a:avLst>
              <a:gd name="adj1" fmla="val 76027"/>
              <a:gd name="adj2" fmla="val -51489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Медуза</a:t>
            </a:r>
          </a:p>
        </p:txBody>
      </p:sp>
      <p:pic>
        <p:nvPicPr>
          <p:cNvPr id="2054" name="Picture 6" descr="Президент доручив цьогоріч почати виробництво ракетного комплексу “Вільха”">
            <a:extLst>
              <a:ext uri="{FF2B5EF4-FFF2-40B4-BE49-F238E27FC236}">
                <a16:creationId xmlns:a16="http://schemas.microsoft.com/office/drawing/2014/main" id="{F736AAC0-150B-86F4-6994-1FB2D02A39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611" t="21511" b="5158"/>
          <a:stretch/>
        </p:blipFill>
        <p:spPr bwMode="auto">
          <a:xfrm>
            <a:off x="6193286" y="949680"/>
            <a:ext cx="5304021" cy="251452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77B310F4-2065-9C43-48A1-C61CECB2522C}"/>
              </a:ext>
            </a:extLst>
          </p:cNvPr>
          <p:cNvSpPr/>
          <p:nvPr/>
        </p:nvSpPr>
        <p:spPr>
          <a:xfrm>
            <a:off x="514733" y="2770116"/>
            <a:ext cx="1528051" cy="623681"/>
          </a:xfrm>
          <a:prstGeom prst="wedgeRoundRectCallout">
            <a:avLst>
              <a:gd name="adj1" fmla="val 76027"/>
              <a:gd name="adj2" fmla="val -51489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Кальмар</a:t>
            </a:r>
          </a:p>
        </p:txBody>
      </p:sp>
      <p:pic>
        <p:nvPicPr>
          <p:cNvPr id="2056" name="Picture 8" descr="Японская ракета H3 готова к дебюту | Журнал &quot;Все о Космосе&quot;">
            <a:extLst>
              <a:ext uri="{FF2B5EF4-FFF2-40B4-BE49-F238E27FC236}">
                <a16:creationId xmlns:a16="http://schemas.microsoft.com/office/drawing/2014/main" id="{D1BB5FA4-FCDC-504E-C333-EA201C669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948884"/>
            <a:ext cx="5016854" cy="276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EA8692AB-7F45-FD69-FCBB-503335A46179}"/>
              </a:ext>
            </a:extLst>
          </p:cNvPr>
          <p:cNvSpPr/>
          <p:nvPr/>
        </p:nvSpPr>
        <p:spPr>
          <a:xfrm>
            <a:off x="9491002" y="3379754"/>
            <a:ext cx="2553411" cy="995161"/>
          </a:xfrm>
          <a:prstGeom prst="wedgeRoundRectCallout">
            <a:avLst>
              <a:gd name="adj1" fmla="val -69586"/>
              <a:gd name="adj2" fmla="val -54721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Український ракетний комплекс «Вільха»</a:t>
            </a:r>
          </a:p>
        </p:txBody>
      </p:sp>
      <p:sp>
        <p:nvSpPr>
          <p:cNvPr id="16" name="Бульбашка прямої мови: прямокутна з округленими кутами 15">
            <a:extLst>
              <a:ext uri="{FF2B5EF4-FFF2-40B4-BE49-F238E27FC236}">
                <a16:creationId xmlns:a16="http://schemas.microsoft.com/office/drawing/2014/main" id="{4B0451D9-7398-DB9F-7571-9E385D3F3057}"/>
              </a:ext>
            </a:extLst>
          </p:cNvPr>
          <p:cNvSpPr/>
          <p:nvPr/>
        </p:nvSpPr>
        <p:spPr>
          <a:xfrm>
            <a:off x="4369988" y="6104998"/>
            <a:ext cx="2114280" cy="612002"/>
          </a:xfrm>
          <a:prstGeom prst="wedgeRoundRectCallout">
            <a:avLst>
              <a:gd name="adj1" fmla="val 55109"/>
              <a:gd name="adj2" fmla="val -127523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Космічна ракета</a:t>
            </a:r>
          </a:p>
        </p:txBody>
      </p:sp>
      <p:pic>
        <p:nvPicPr>
          <p:cNvPr id="17" name="Рисунок 16">
            <a:hlinkClick r:id="rId14"/>
            <a:extLst>
              <a:ext uri="{FF2B5EF4-FFF2-40B4-BE49-F238E27FC236}">
                <a16:creationId xmlns:a16="http://schemas.microsoft.com/office/drawing/2014/main" id="{0A419EA1-F4FA-1412-A76D-1E46416C6A8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546" y="5949999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88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0" grpId="0" animBg="1"/>
      <p:bldP spid="14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93899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Для приведення в рух високошвидкісних літаків і косміч­них ракет-носіїв </a:t>
            </a:r>
            <a:r>
              <a:rPr lang="uk-UA" sz="2400" b="1" dirty="0" err="1">
                <a:solidFill>
                  <a:schemeClr val="tx1"/>
                </a:solidFill>
              </a:rPr>
              <a:t>використову-ють</a:t>
            </a:r>
            <a:r>
              <a:rPr lang="uk-UA" sz="2400" b="1" dirty="0">
                <a:solidFill>
                  <a:schemeClr val="tx1"/>
                </a:solidFill>
              </a:rPr>
              <a:t> рідинні реактивні двигуни. Пальним для них слугують зріджені гази, зокрема во-день. У рідинних реактивних двигунах температура згорання па­лива сягає 2500-3500°С. Над їх створенням працювали кон­структори під керівництвом українського вченого академіка Валентина Глушка.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26" name="Picture 2" descr="Як український винищувач Су-27 збирався збити російський літак-розвідник  Іл-20. А потім передумав... | Defense Express">
            <a:extLst>
              <a:ext uri="{FF2B5EF4-FFF2-40B4-BE49-F238E27FC236}">
                <a16:creationId xmlns:a16="http://schemas.microsoft.com/office/drawing/2014/main" id="{E60E2783-D6B0-7F1B-74AB-909131A22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155" y="2372719"/>
            <a:ext cx="5192486" cy="281259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Реактивні двигуни - Реферат Турбореактивний літак (історія винаходу)">
            <a:extLst>
              <a:ext uri="{FF2B5EF4-FFF2-40B4-BE49-F238E27FC236}">
                <a16:creationId xmlns:a16="http://schemas.microsoft.com/office/drawing/2014/main" id="{B4D8CAE2-C9F2-DA24-A3B7-07B084DCA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8513"/>
            <a:ext cx="5567955" cy="3075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Бульбашка прямої мови: прямокутна з округленими кутами 8">
            <a:extLst>
              <a:ext uri="{FF2B5EF4-FFF2-40B4-BE49-F238E27FC236}">
                <a16:creationId xmlns:a16="http://schemas.microsoft.com/office/drawing/2014/main" id="{F3355DD9-3D78-5005-9721-C21958FF9123}"/>
              </a:ext>
            </a:extLst>
          </p:cNvPr>
          <p:cNvSpPr/>
          <p:nvPr/>
        </p:nvSpPr>
        <p:spPr>
          <a:xfrm>
            <a:off x="1164149" y="5326562"/>
            <a:ext cx="1966941" cy="623681"/>
          </a:xfrm>
          <a:prstGeom prst="wedgeRoundRectCallout">
            <a:avLst>
              <a:gd name="adj1" fmla="val 10407"/>
              <a:gd name="adj2" fmla="val -114618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Реактивний двигун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0D36492-B8DF-543D-176B-69CCA3D169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884244" y="4971495"/>
            <a:ext cx="1109397" cy="1886505"/>
          </a:xfrm>
          <a:prstGeom prst="rect">
            <a:avLst/>
          </a:prstGeom>
        </p:spPr>
      </p:pic>
      <p:pic>
        <p:nvPicPr>
          <p:cNvPr id="2" name="Picture 2" descr="Глушко Валентин Петрович чем известен кратко: 2 тыс изображений найдено в  Яндекс Картинках">
            <a:extLst>
              <a:ext uri="{FF2B5EF4-FFF2-40B4-BE49-F238E27FC236}">
                <a16:creationId xmlns:a16="http://schemas.microsoft.com/office/drawing/2014/main" id="{A4CA69AB-D63A-EFDE-1B5A-0DBA7D1F0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191" y="3211402"/>
            <a:ext cx="2276475" cy="3048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Бульбашка прямої мови: прямокутна з округленими кутами 10">
            <a:extLst>
              <a:ext uri="{FF2B5EF4-FFF2-40B4-BE49-F238E27FC236}">
                <a16:creationId xmlns:a16="http://schemas.microsoft.com/office/drawing/2014/main" id="{13D10B91-73E7-62CF-7A4D-C89908E5B774}"/>
              </a:ext>
            </a:extLst>
          </p:cNvPr>
          <p:cNvSpPr/>
          <p:nvPr/>
        </p:nvSpPr>
        <p:spPr>
          <a:xfrm>
            <a:off x="8917303" y="5245948"/>
            <a:ext cx="1966941" cy="623681"/>
          </a:xfrm>
          <a:prstGeom prst="wedgeRoundRectCallout">
            <a:avLst>
              <a:gd name="adj1" fmla="val 44173"/>
              <a:gd name="adj2" fmla="val -174806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2500-3500°С</a:t>
            </a:r>
          </a:p>
        </p:txBody>
      </p:sp>
      <p:sp>
        <p:nvSpPr>
          <p:cNvPr id="12" name="Бульбашка прямої мови: прямокутна з округленими кутами 11">
            <a:extLst>
              <a:ext uri="{FF2B5EF4-FFF2-40B4-BE49-F238E27FC236}">
                <a16:creationId xmlns:a16="http://schemas.microsoft.com/office/drawing/2014/main" id="{5F6D2D32-2E5F-D776-E555-E560ABA1B9A0}"/>
              </a:ext>
            </a:extLst>
          </p:cNvPr>
          <p:cNvSpPr/>
          <p:nvPr/>
        </p:nvSpPr>
        <p:spPr>
          <a:xfrm>
            <a:off x="4585014" y="6202129"/>
            <a:ext cx="2578761" cy="623681"/>
          </a:xfrm>
          <a:prstGeom prst="wedgeRoundRectCallout">
            <a:avLst>
              <a:gd name="adj1" fmla="val -13308"/>
              <a:gd name="adj2" fmla="val -49799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Валентин Глушко</a:t>
            </a:r>
          </a:p>
        </p:txBody>
      </p:sp>
      <p:pic>
        <p:nvPicPr>
          <p:cNvPr id="13" name="Рисунок 12">
            <a:hlinkClick r:id="rId11"/>
            <a:extLst>
              <a:ext uri="{FF2B5EF4-FFF2-40B4-BE49-F238E27FC236}">
                <a16:creationId xmlns:a16="http://schemas.microsoft.com/office/drawing/2014/main" id="{E62635E7-3A40-818F-FAD8-70CF7FC3880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172" y="5977882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7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1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Відновлення форми тіла відбувається за­вдяки </a:t>
            </a:r>
            <a:r>
              <a:rPr lang="uk-UA" sz="2400" b="1" dirty="0">
                <a:solidFill>
                  <a:srgbClr val="FF0000"/>
                </a:solidFill>
              </a:rPr>
              <a:t>силі пружності</a:t>
            </a:r>
            <a:r>
              <a:rPr lang="uk-UA" sz="2400" b="1" dirty="0">
                <a:solidFill>
                  <a:schemeClr val="tx1"/>
                </a:solidFill>
              </a:rPr>
              <a:t>. Приклади її прояву ви бачите зараз на екрані.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FFAE6C-6EE4-D4B9-882D-B9970ECB98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4351090"/>
            <a:ext cx="1323703" cy="172261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044F3F-3C38-2BFE-AEE9-BE368C75955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2928" t="31238" r="8357" b="9969"/>
          <a:stretch/>
        </p:blipFill>
        <p:spPr>
          <a:xfrm>
            <a:off x="1323703" y="1061145"/>
            <a:ext cx="10060576" cy="5666591"/>
          </a:xfrm>
          <a:prstGeom prst="rect">
            <a:avLst/>
          </a:prstGeom>
        </p:spPr>
      </p:pic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D17E3812-AF6C-22DE-110E-9E35D3E04D2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4" y="5914922"/>
            <a:ext cx="2748792" cy="107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01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3483</TotalTime>
  <Words>118</Words>
  <Application>Microsoft Office PowerPoint</Application>
  <PresentationFormat>Широкий екран</PresentationFormat>
  <Paragraphs>15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493</cp:revision>
  <dcterms:created xsi:type="dcterms:W3CDTF">2023-02-01T11:00:58Z</dcterms:created>
  <dcterms:modified xsi:type="dcterms:W3CDTF">2023-10-26T16:27:41Z</dcterms:modified>
</cp:coreProperties>
</file>