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7" r:id="rId5"/>
    <p:sldId id="271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11.09.2023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dMJizra45s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openxmlformats.org/officeDocument/2006/relationships/hyperlink" Target="https://youtu.be/CdMJizra45s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3.jpe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3.wdp"/><Relationship Id="rId4" Type="http://schemas.openxmlformats.org/officeDocument/2006/relationships/image" Target="../media/image9.gi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4.png"/><Relationship Id="rId10" Type="http://schemas.openxmlformats.org/officeDocument/2006/relationships/image" Target="../media/image7.png"/><Relationship Id="rId4" Type="http://schemas.openxmlformats.org/officeDocument/2006/relationships/image" Target="../media/image10.jpg"/><Relationship Id="rId9" Type="http://schemas.openxmlformats.org/officeDocument/2006/relationships/hyperlink" Target="https://youtu.be/CdMJizra45s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dMJizra45s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6.png"/><Relationship Id="rId4" Type="http://schemas.openxmlformats.org/officeDocument/2006/relationships/image" Target="../media/image10.jp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7.wdp"/><Relationship Id="rId7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7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CdMJizra45s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CdMJizra45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834901" y="196915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Дослідницький спосіб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розв’язання проблем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E81AF490-CC7E-3429-CEE3-6A5D022721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033" y="4727024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88827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У відро з водою, підготовлене для прибирання кімнати, потрапив пісок. Як очистити воду?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E5845-70FC-0ACE-18E6-953491C38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240" y="1531469"/>
            <a:ext cx="3551021" cy="532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imer Wasser, um den Boden zu waschen. wische das Wasser mit einem Lappen  ab. flache vektorillustration. 12801553 Vektor Kunst bei Vecteezy">
            <a:extLst>
              <a:ext uri="{FF2B5EF4-FFF2-40B4-BE49-F238E27FC236}">
                <a16:creationId xmlns:a16="http://schemas.microsoft.com/office/drawing/2014/main" id="{734DAD02-5FA7-1BBD-3AB0-1F7779AEA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508" y="3276600"/>
            <a:ext cx="4707853" cy="392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Песок для волнистого попугайчика">
            <a:extLst>
              <a:ext uri="{FF2B5EF4-FFF2-40B4-BE49-F238E27FC236}">
                <a16:creationId xmlns:a16="http://schemas.microsoft.com/office/drawing/2014/main" id="{6A33DA75-5776-1F64-0844-1140C6345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00" y="5161460"/>
            <a:ext cx="3038475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12"/>
            <a:extLst>
              <a:ext uri="{FF2B5EF4-FFF2-40B4-BE49-F238E27FC236}">
                <a16:creationId xmlns:a16="http://schemas.microsoft.com/office/drawing/2014/main" id="{3E819CFE-AD99-112C-466B-DC1BEEF64B0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46" y="5972350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Кожного дня людина розв’язує різні проблеми, ви­користовуючи власні знання й досвід або використо­вуючи досвід інших. Загалом під </a:t>
            </a:r>
            <a:r>
              <a:rPr lang="uk-UA" sz="2400" b="1" dirty="0">
                <a:solidFill>
                  <a:srgbClr val="FF0000"/>
                </a:solidFill>
              </a:rPr>
              <a:t>проблемою</a:t>
            </a:r>
            <a:r>
              <a:rPr lang="uk-UA" sz="2400" b="1" dirty="0">
                <a:solidFill>
                  <a:schemeClr val="tx1"/>
                </a:solidFill>
              </a:rPr>
              <a:t> розумі­ють практичну ситу-</a:t>
            </a:r>
            <a:r>
              <a:rPr lang="uk-UA" sz="2400" b="1" dirty="0" err="1">
                <a:solidFill>
                  <a:schemeClr val="tx1"/>
                </a:solidFill>
              </a:rPr>
              <a:t>ацію</a:t>
            </a:r>
            <a:r>
              <a:rPr lang="uk-UA" sz="2400" b="1" dirty="0">
                <a:solidFill>
                  <a:schemeClr val="tx1"/>
                </a:solidFill>
              </a:rPr>
              <a:t> чи теоретичне запитання, що потребують розв’язання або дослідження.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050" name="Picture 2" descr="Як врятувати дитину від школи Лілія Бабенко">
            <a:extLst>
              <a:ext uri="{FF2B5EF4-FFF2-40B4-BE49-F238E27FC236}">
                <a16:creationId xmlns:a16="http://schemas.microsoft.com/office/drawing/2014/main" id="{EBFEF086-976E-FDA2-FD78-F72BB3BEC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379" y="1434176"/>
            <a:ext cx="7865241" cy="524021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52" y="4830431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92CAA2F7-5DBD-A489-ABB0-C04158F13F7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46" y="5972350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Наприклад, практична ситуація: на дитячому майданчику в пісоч­ниці виявили залізні цвяхи. Щоб діти не травмували­ся, батьки вирішили вилучити цвяхи з піску. Колаж знайомить із способами, якими це можна зробити.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33AFB8E-F36A-6FD1-E271-EE3C4E3470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2698" t="22203" r="64026" b="44001"/>
          <a:stretch/>
        </p:blipFill>
        <p:spPr>
          <a:xfrm>
            <a:off x="215778" y="1492029"/>
            <a:ext cx="4007881" cy="33672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BF063B-3CA3-83CF-3CFF-00D3B9169A3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1316" t="20180" r="32864" b="44001"/>
          <a:stretch/>
        </p:blipFill>
        <p:spPr>
          <a:xfrm>
            <a:off x="4223659" y="3298840"/>
            <a:ext cx="3840477" cy="32619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AC242AD-BC30-E503-91B9-6C8088EB4D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9679" t="20180" r="10262" b="44001"/>
          <a:stretch/>
        </p:blipFill>
        <p:spPr>
          <a:xfrm>
            <a:off x="8081555" y="1492029"/>
            <a:ext cx="3912085" cy="33672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DCFC3429-2568-A6DA-32FA-6C0B146C91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46" y="5972350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uk-UA" sz="2400" b="1" i="1" dirty="0">
                <a:solidFill>
                  <a:schemeClr val="tx1"/>
                </a:solidFill>
              </a:rPr>
              <a:t>Які знання про суміші використано в кожному із наведених способів? Поміркуй, який спосіб ти </a:t>
            </a:r>
            <a:r>
              <a:rPr lang="uk-UA" sz="2400" b="1" i="1" dirty="0" err="1">
                <a:solidFill>
                  <a:schemeClr val="tx1"/>
                </a:solidFill>
              </a:rPr>
              <a:t>обереш</a:t>
            </a:r>
            <a:r>
              <a:rPr lang="uk-UA" sz="2400" b="1" i="1" dirty="0">
                <a:solidFill>
                  <a:schemeClr val="tx1"/>
                </a:solidFill>
              </a:rPr>
              <a:t> у такій ситуації. Чому?</a:t>
            </a:r>
            <a:endParaRPr lang="ru-RU" sz="2400" b="1" i="1" u="sng" dirty="0">
              <a:solidFill>
                <a:schemeClr val="tx1"/>
              </a:solidFill>
            </a:endParaRP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252F1EB2-ABA5-2778-B1A3-610504798277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C9EB8BF1-4D2E-49B2-5CD9-6EBE8C5540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70EE410C-594E-C5A1-9BE1-98D9CC9589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10C3AA5-C956-371C-DC55-459B612263C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2698" t="22203" r="64026" b="44001"/>
          <a:stretch/>
        </p:blipFill>
        <p:spPr>
          <a:xfrm>
            <a:off x="1939856" y="2307979"/>
            <a:ext cx="3161208" cy="25818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2F8E1DE-D392-5D9C-1AC6-F49EDEFF8A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1316" t="20180" r="32864" b="44001"/>
          <a:stretch/>
        </p:blipFill>
        <p:spPr>
          <a:xfrm>
            <a:off x="5486401" y="3745973"/>
            <a:ext cx="3161208" cy="24668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2628C4A-5E53-7068-532A-BDF6A0D8C17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9679" t="20180" r="10262" b="44001"/>
          <a:stretch/>
        </p:blipFill>
        <p:spPr>
          <a:xfrm>
            <a:off x="9114615" y="2277259"/>
            <a:ext cx="2796074" cy="28085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638291F-2407-4270-9FB2-001652C4F5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7908" y="3598921"/>
            <a:ext cx="1025307" cy="1876350"/>
          </a:xfrm>
          <a:prstGeom prst="rect">
            <a:avLst/>
          </a:prstGeom>
        </p:spPr>
      </p:pic>
      <p:pic>
        <p:nvPicPr>
          <p:cNvPr id="13" name="Рисунок 12">
            <a:hlinkClick r:id="rId10"/>
            <a:extLst>
              <a:ext uri="{FF2B5EF4-FFF2-40B4-BE49-F238E27FC236}">
                <a16:creationId xmlns:a16="http://schemas.microsoft.com/office/drawing/2014/main" id="{A5077635-F344-605F-15CB-76E84FFEA46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46" y="5972350"/>
            <a:ext cx="2478256" cy="96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7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2538</TotalTime>
  <Words>137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376</cp:revision>
  <dcterms:created xsi:type="dcterms:W3CDTF">2023-02-01T11:00:58Z</dcterms:created>
  <dcterms:modified xsi:type="dcterms:W3CDTF">2023-09-11T18:34:09Z</dcterms:modified>
</cp:coreProperties>
</file>