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98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4C64"/>
    <a:srgbClr val="A66BD3"/>
    <a:srgbClr val="FF9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8B1032C-EA38-4F05-BA0D-38AFFFC7BED3}" styleName="Світлий стиль 3 –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26.09.2023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hyperlink" Target="https://youtu.be/0W1G12GFum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0W1G12GFums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0W1G12GFums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0W1G12GFums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0W1G12GFum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702453" y="966376"/>
            <a:ext cx="3029997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7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985421" y="1969815"/>
            <a:ext cx="10580914" cy="34163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Дослідження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«Винаходи, що роблять комфортним життя, їх історія і призначення»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5" name="Picture 2" descr="ботан, выродок, мультфильм">
            <a:extLst>
              <a:ext uri="{FF2B5EF4-FFF2-40B4-BE49-F238E27FC236}">
                <a16:creationId xmlns:a16="http://schemas.microsoft.com/office/drawing/2014/main" id="{D8497071-0357-DCAA-BB79-092B529E7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46993" y="4641957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9"/>
            <a:extLst>
              <a:ext uri="{FF2B5EF4-FFF2-40B4-BE49-F238E27FC236}">
                <a16:creationId xmlns:a16="http://schemas.microsoft.com/office/drawing/2014/main" id="{AB54246E-E994-7E1D-F518-015735F6CC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146" y="5482549"/>
            <a:ext cx="3571708" cy="139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Кожний винахід – це якийсь новий предмет, якого не існувало у природі. Часто робити винаходи людину спонукають проблеми і незручності, які виникають в повсякденному житті.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2C053E-D5FA-A7C1-22CF-8660B1233FC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143" t="35047" r="11143" b="10984"/>
          <a:stretch/>
        </p:blipFill>
        <p:spPr>
          <a:xfrm>
            <a:off x="3030119" y="2348135"/>
            <a:ext cx="6532116" cy="3624215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5257E7DF-818F-9A4E-C085-4434CB1730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431" y="3610353"/>
            <a:ext cx="2940380" cy="114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942931" y="191590"/>
            <a:ext cx="10552383" cy="80994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Сформулюй мету, склади план і проведи спостереження.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C5070D31-AE81-65C1-0A3A-DF0B2298DECC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C731AEA9-8C07-5EA1-4074-52AE2D365459}"/>
              </a:ext>
            </a:extLst>
          </p:cNvPr>
          <p:cNvSpPr/>
          <p:nvPr/>
        </p:nvSpPr>
        <p:spPr>
          <a:xfrm>
            <a:off x="3745947" y="1138887"/>
            <a:ext cx="439530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Мета спостереження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2DEDE9-7BFC-945E-3747-65B417A65AB0}"/>
              </a:ext>
            </a:extLst>
          </p:cNvPr>
          <p:cNvSpPr txBox="1"/>
          <p:nvPr/>
        </p:nvSpPr>
        <p:spPr>
          <a:xfrm>
            <a:off x="1278759" y="1792245"/>
            <a:ext cx="9936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Дослідити декілька винаходів, що зробили життя людей комфортним. Дізнатися про історію цих винаходів і їх призначення.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BD6E2B9-2CFE-CBD2-CBBE-336D8FBF8B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57" t="46603" r="21214" b="14286"/>
          <a:stretch/>
        </p:blipFill>
        <p:spPr>
          <a:xfrm>
            <a:off x="3391988" y="2849009"/>
            <a:ext cx="5408024" cy="2771499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785D1018-20C8-69AC-50C8-F8D2D4EAA0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431" y="3610353"/>
            <a:ext cx="2940380" cy="114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Стрілка: п’ятикутник 9">
            <a:extLst>
              <a:ext uri="{FF2B5EF4-FFF2-40B4-BE49-F238E27FC236}">
                <a16:creationId xmlns:a16="http://schemas.microsoft.com/office/drawing/2014/main" id="{3D69084D-8DFE-F1BB-01B9-3C44CA2E093A}"/>
              </a:ext>
            </a:extLst>
          </p:cNvPr>
          <p:cNvSpPr/>
          <p:nvPr/>
        </p:nvSpPr>
        <p:spPr>
          <a:xfrm>
            <a:off x="942931" y="191590"/>
            <a:ext cx="10552383" cy="80994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Накресли у зошиті таблицю за зразком. Заповніть перший рядок таблиці, як на зразку. </a:t>
            </a:r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D8573BC1-B742-001D-1FC8-2DF24ECE2FC8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2</a:t>
            </a:r>
          </a:p>
        </p:txBody>
      </p:sp>
      <p:graphicFrame>
        <p:nvGraphicFramePr>
          <p:cNvPr id="2" name="Таблиця 2">
            <a:extLst>
              <a:ext uri="{FF2B5EF4-FFF2-40B4-BE49-F238E27FC236}">
                <a16:creationId xmlns:a16="http://schemas.microsoft.com/office/drawing/2014/main" id="{5F9BDF43-8FFE-E1C7-1AFC-7C81BC7BB5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454652"/>
              </p:ext>
            </p:extLst>
          </p:nvPr>
        </p:nvGraphicFramePr>
        <p:xfrm>
          <a:off x="1278759" y="1217673"/>
          <a:ext cx="9702749" cy="2392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71176">
                  <a:extLst>
                    <a:ext uri="{9D8B030D-6E8A-4147-A177-3AD203B41FA5}">
                      <a16:colId xmlns:a16="http://schemas.microsoft.com/office/drawing/2014/main" val="3501353077"/>
                    </a:ext>
                  </a:extLst>
                </a:gridCol>
                <a:gridCol w="2788281">
                  <a:extLst>
                    <a:ext uri="{9D8B030D-6E8A-4147-A177-3AD203B41FA5}">
                      <a16:colId xmlns:a16="http://schemas.microsoft.com/office/drawing/2014/main" val="1367732458"/>
                    </a:ext>
                  </a:extLst>
                </a:gridCol>
                <a:gridCol w="4414195">
                  <a:extLst>
                    <a:ext uri="{9D8B030D-6E8A-4147-A177-3AD203B41FA5}">
                      <a16:colId xmlns:a16="http://schemas.microsoft.com/office/drawing/2014/main" val="3818042700"/>
                    </a:ext>
                  </a:extLst>
                </a:gridCol>
                <a:gridCol w="2029097">
                  <a:extLst>
                    <a:ext uri="{9D8B030D-6E8A-4147-A177-3AD203B41FA5}">
                      <a16:colId xmlns:a16="http://schemas.microsoft.com/office/drawing/2014/main" val="15828902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Назва винаходу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Яку проблему дозволяє розв’язувати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Коли, де і ким здійснено винахід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091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Праска електрична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Отримати одяг без складочок, не пом’ятий, аби виглядати охайно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Генрі Сілі, 1882 р., США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14532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06115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149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7065350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B594741-ADD9-10C4-842A-4DB848C387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3571" t="59154" r="24572" b="9969"/>
          <a:stretch/>
        </p:blipFill>
        <p:spPr>
          <a:xfrm>
            <a:off x="3449179" y="3743200"/>
            <a:ext cx="5361908" cy="2923210"/>
          </a:xfrm>
          <a:prstGeom prst="rect">
            <a:avLst/>
          </a:prstGeom>
        </p:spPr>
      </p:pic>
      <p:pic>
        <p:nvPicPr>
          <p:cNvPr id="13" name="Рисунок 12">
            <a:hlinkClick r:id="rId6"/>
            <a:extLst>
              <a:ext uri="{FF2B5EF4-FFF2-40B4-BE49-F238E27FC236}">
                <a16:creationId xmlns:a16="http://schemas.microsoft.com/office/drawing/2014/main" id="{DC7EA28E-A982-30F8-C391-0BDEF5BB5D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431" y="3610353"/>
            <a:ext cx="2940380" cy="114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2511</TotalTime>
  <Words>142</Words>
  <Application>Microsoft Office PowerPoint</Application>
  <PresentationFormat>Широкий екран</PresentationFormat>
  <Paragraphs>24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365</cp:revision>
  <dcterms:created xsi:type="dcterms:W3CDTF">2023-02-01T11:00:58Z</dcterms:created>
  <dcterms:modified xsi:type="dcterms:W3CDTF">2023-09-26T07:17:14Z</dcterms:modified>
</cp:coreProperties>
</file>