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97" r:id="rId4"/>
    <p:sldId id="298" r:id="rId5"/>
    <p:sldId id="330" r:id="rId6"/>
    <p:sldId id="280" r:id="rId7"/>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0000FF"/>
    <a:srgbClr val="A66B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0" d="100"/>
          <a:sy n="110" d="100"/>
        </p:scale>
        <p:origin x="4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335B03-2F6C-D852-272C-1E340F9D2C4B}"/>
              </a:ext>
            </a:extLst>
          </p:cNvPr>
          <p:cNvSpPr>
            <a:spLocks noGrp="1"/>
          </p:cNvSpPr>
          <p:nvPr>
            <p:ph type="ctrTitle"/>
          </p:nvPr>
        </p:nvSpPr>
        <p:spPr>
          <a:xfrm>
            <a:off x="1524000" y="1122363"/>
            <a:ext cx="9144000" cy="2387600"/>
          </a:xfrm>
        </p:spPr>
        <p:txBody>
          <a:bodyPr anchor="b"/>
          <a:lstStyle>
            <a:lvl1pPr algn="ctr">
              <a:defRPr sz="6000"/>
            </a:lvl1pPr>
          </a:lstStyle>
          <a:p>
            <a:r>
              <a:rPr lang="uk-UA"/>
              <a:t>Клацніть, щоб редагувати стиль зразка заголовка</a:t>
            </a:r>
          </a:p>
        </p:txBody>
      </p:sp>
      <p:sp>
        <p:nvSpPr>
          <p:cNvPr id="3" name="Підзаголовок 2">
            <a:extLst>
              <a:ext uri="{FF2B5EF4-FFF2-40B4-BE49-F238E27FC236}">
                <a16:creationId xmlns:a16="http://schemas.microsoft.com/office/drawing/2014/main" id="{B12CB430-BB48-AF9C-B4DA-2943A5052D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p>
        </p:txBody>
      </p:sp>
      <p:sp>
        <p:nvSpPr>
          <p:cNvPr id="4" name="Місце для дати 3">
            <a:extLst>
              <a:ext uri="{FF2B5EF4-FFF2-40B4-BE49-F238E27FC236}">
                <a16:creationId xmlns:a16="http://schemas.microsoft.com/office/drawing/2014/main" id="{9020175B-DFD0-178B-1FE0-892D7D4AB712}"/>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5" name="Місце для нижнього колонтитула 4">
            <a:extLst>
              <a:ext uri="{FF2B5EF4-FFF2-40B4-BE49-F238E27FC236}">
                <a16:creationId xmlns:a16="http://schemas.microsoft.com/office/drawing/2014/main" id="{A99201D9-9CDB-C888-C214-1005E7D28709}"/>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0A4CF13F-3593-CFFB-C37A-B72BC9E6B997}"/>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2426988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57E488-4806-F875-D7EA-5F629EB0923F}"/>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68528F8F-3D4F-BB84-16FA-EC0779C2A904}"/>
              </a:ext>
            </a:extLst>
          </p:cNvPr>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26DBEBA7-DAE0-1E3F-73D8-C4C889788D7A}"/>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5" name="Місце для нижнього колонтитула 4">
            <a:extLst>
              <a:ext uri="{FF2B5EF4-FFF2-40B4-BE49-F238E27FC236}">
                <a16:creationId xmlns:a16="http://schemas.microsoft.com/office/drawing/2014/main" id="{0504DCC4-F10A-AA07-7A9F-5491EB11C005}"/>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BC77062B-D8B7-5DC9-842F-A61BC42148B4}"/>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1795539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C06D17E-B0F4-78C3-E127-D5360AAB3F27}"/>
              </a:ext>
            </a:extLst>
          </p:cNvPr>
          <p:cNvSpPr>
            <a:spLocks noGrp="1"/>
          </p:cNvSpPr>
          <p:nvPr>
            <p:ph type="title"/>
          </p:nvPr>
        </p:nvSpPr>
        <p:spPr>
          <a:xfrm>
            <a:off x="831850" y="1709738"/>
            <a:ext cx="10515600" cy="2852737"/>
          </a:xfrm>
        </p:spPr>
        <p:txBody>
          <a:bodyPr anchor="b"/>
          <a:lstStyle>
            <a:lvl1pPr>
              <a:defRPr sz="6000"/>
            </a:lvl1p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3B42E86E-7FCD-F32D-A328-B4C1B2267B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Клацніть, щоб відредагувати стилі зразків тексту</a:t>
            </a:r>
          </a:p>
        </p:txBody>
      </p:sp>
      <p:sp>
        <p:nvSpPr>
          <p:cNvPr id="4" name="Місце для дати 3">
            <a:extLst>
              <a:ext uri="{FF2B5EF4-FFF2-40B4-BE49-F238E27FC236}">
                <a16:creationId xmlns:a16="http://schemas.microsoft.com/office/drawing/2014/main" id="{F27B233D-A29B-4D3A-8EC2-1F3D931234F1}"/>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5" name="Місце для нижнього колонтитула 4">
            <a:extLst>
              <a:ext uri="{FF2B5EF4-FFF2-40B4-BE49-F238E27FC236}">
                <a16:creationId xmlns:a16="http://schemas.microsoft.com/office/drawing/2014/main" id="{028AB9E8-0F3E-7133-F623-E70793B52B2D}"/>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33C3D87E-44BA-0392-0867-EABD9DD7D876}"/>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449529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236819-92D7-F6AD-B540-B0198D9B8ADA}"/>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E17F87B0-07E7-025C-1E83-F36756AFAC57}"/>
              </a:ext>
            </a:extLst>
          </p:cNvPr>
          <p:cNvSpPr>
            <a:spLocks noGrp="1"/>
          </p:cNvSpPr>
          <p:nvPr>
            <p:ph sz="half" idx="1"/>
          </p:nvPr>
        </p:nvSpPr>
        <p:spPr>
          <a:xfrm>
            <a:off x="838200" y="1825625"/>
            <a:ext cx="5181600" cy="435133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вмісту 3">
            <a:extLst>
              <a:ext uri="{FF2B5EF4-FFF2-40B4-BE49-F238E27FC236}">
                <a16:creationId xmlns:a16="http://schemas.microsoft.com/office/drawing/2014/main" id="{738B8CF5-BFD9-A69D-A67E-1D4D727F445A}"/>
              </a:ext>
            </a:extLst>
          </p:cNvPr>
          <p:cNvSpPr>
            <a:spLocks noGrp="1"/>
          </p:cNvSpPr>
          <p:nvPr>
            <p:ph sz="half" idx="2"/>
          </p:nvPr>
        </p:nvSpPr>
        <p:spPr>
          <a:xfrm>
            <a:off x="6172200" y="1825625"/>
            <a:ext cx="5181600" cy="435133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дати 4">
            <a:extLst>
              <a:ext uri="{FF2B5EF4-FFF2-40B4-BE49-F238E27FC236}">
                <a16:creationId xmlns:a16="http://schemas.microsoft.com/office/drawing/2014/main" id="{B498F5AE-99B7-F2BE-9372-E87F4F7608C4}"/>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6" name="Місце для нижнього колонтитула 5">
            <a:extLst>
              <a:ext uri="{FF2B5EF4-FFF2-40B4-BE49-F238E27FC236}">
                <a16:creationId xmlns:a16="http://schemas.microsoft.com/office/drawing/2014/main" id="{A6E0A3D2-C3BE-5EE6-E44A-8D6E9E985D7D}"/>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489B6E38-A77F-E76F-DECA-8DBBB7985F60}"/>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7051911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2A05F71-C3D7-28D1-BD03-BB8F8DA155A1}"/>
              </a:ext>
            </a:extLst>
          </p:cNvPr>
          <p:cNvSpPr>
            <a:spLocks noGrp="1"/>
          </p:cNvSpPr>
          <p:nvPr>
            <p:ph type="title"/>
          </p:nvPr>
        </p:nvSpPr>
        <p:spPr>
          <a:xfrm>
            <a:off x="839788" y="365125"/>
            <a:ext cx="10515600" cy="1325563"/>
          </a:xfrm>
        </p:spPr>
        <p:txBody>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9A906080-20C6-73B6-6361-BF3E9AA997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Місце для вмісту 3">
            <a:extLst>
              <a:ext uri="{FF2B5EF4-FFF2-40B4-BE49-F238E27FC236}">
                <a16:creationId xmlns:a16="http://schemas.microsoft.com/office/drawing/2014/main" id="{1FE0AC26-E544-76EF-B3DC-857905CAAE57}"/>
              </a:ext>
            </a:extLst>
          </p:cNvPr>
          <p:cNvSpPr>
            <a:spLocks noGrp="1"/>
          </p:cNvSpPr>
          <p:nvPr>
            <p:ph sz="half" idx="2"/>
          </p:nvPr>
        </p:nvSpPr>
        <p:spPr>
          <a:xfrm>
            <a:off x="839788" y="2505075"/>
            <a:ext cx="5157787" cy="36845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тексту 4">
            <a:extLst>
              <a:ext uri="{FF2B5EF4-FFF2-40B4-BE49-F238E27FC236}">
                <a16:creationId xmlns:a16="http://schemas.microsoft.com/office/drawing/2014/main" id="{847A1D86-E1F3-4D42-A221-042CD71D3C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Місце для вмісту 5">
            <a:extLst>
              <a:ext uri="{FF2B5EF4-FFF2-40B4-BE49-F238E27FC236}">
                <a16:creationId xmlns:a16="http://schemas.microsoft.com/office/drawing/2014/main" id="{07D3ED4A-8611-731B-C33E-6283ECF143D4}"/>
              </a:ext>
            </a:extLst>
          </p:cNvPr>
          <p:cNvSpPr>
            <a:spLocks noGrp="1"/>
          </p:cNvSpPr>
          <p:nvPr>
            <p:ph sz="quarter" idx="4"/>
          </p:nvPr>
        </p:nvSpPr>
        <p:spPr>
          <a:xfrm>
            <a:off x="6172200" y="2505075"/>
            <a:ext cx="5183188" cy="36845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7" name="Місце для дати 6">
            <a:extLst>
              <a:ext uri="{FF2B5EF4-FFF2-40B4-BE49-F238E27FC236}">
                <a16:creationId xmlns:a16="http://schemas.microsoft.com/office/drawing/2014/main" id="{B231CCC7-BB6D-CD17-B6BE-6929CAE3AE9F}"/>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8" name="Місце для нижнього колонтитула 7">
            <a:extLst>
              <a:ext uri="{FF2B5EF4-FFF2-40B4-BE49-F238E27FC236}">
                <a16:creationId xmlns:a16="http://schemas.microsoft.com/office/drawing/2014/main" id="{FC07CF7C-CF07-8E1B-B11C-DD3F0ED13A88}"/>
              </a:ext>
            </a:extLst>
          </p:cNvPr>
          <p:cNvSpPr>
            <a:spLocks noGrp="1"/>
          </p:cNvSpPr>
          <p:nvPr>
            <p:ph type="ftr" sz="quarter" idx="11"/>
          </p:nvPr>
        </p:nvSpPr>
        <p:spPr/>
        <p:txBody>
          <a:bodyPr/>
          <a:lstStyle/>
          <a:p>
            <a:endParaRPr lang="uk-UA"/>
          </a:p>
        </p:txBody>
      </p:sp>
      <p:sp>
        <p:nvSpPr>
          <p:cNvPr id="9" name="Місце для номера слайда 8">
            <a:extLst>
              <a:ext uri="{FF2B5EF4-FFF2-40B4-BE49-F238E27FC236}">
                <a16:creationId xmlns:a16="http://schemas.microsoft.com/office/drawing/2014/main" id="{3A017DDE-4290-1CD9-886B-E36AD5EB3969}"/>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2624840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8783A0-C607-994B-96FB-E38429A2C217}"/>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дати 2">
            <a:extLst>
              <a:ext uri="{FF2B5EF4-FFF2-40B4-BE49-F238E27FC236}">
                <a16:creationId xmlns:a16="http://schemas.microsoft.com/office/drawing/2014/main" id="{331E3987-DF99-0A90-26E7-F22254F47B75}"/>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4" name="Місце для нижнього колонтитула 3">
            <a:extLst>
              <a:ext uri="{FF2B5EF4-FFF2-40B4-BE49-F238E27FC236}">
                <a16:creationId xmlns:a16="http://schemas.microsoft.com/office/drawing/2014/main" id="{B5F28B1E-811E-5B53-5822-48052FF941A4}"/>
              </a:ext>
            </a:extLst>
          </p:cNvPr>
          <p:cNvSpPr>
            <a:spLocks noGrp="1"/>
          </p:cNvSpPr>
          <p:nvPr>
            <p:ph type="ftr" sz="quarter" idx="11"/>
          </p:nvPr>
        </p:nvSpPr>
        <p:spPr/>
        <p:txBody>
          <a:bodyPr/>
          <a:lstStyle/>
          <a:p>
            <a:endParaRPr lang="uk-UA"/>
          </a:p>
        </p:txBody>
      </p:sp>
      <p:sp>
        <p:nvSpPr>
          <p:cNvPr id="5" name="Місце для номера слайда 4">
            <a:extLst>
              <a:ext uri="{FF2B5EF4-FFF2-40B4-BE49-F238E27FC236}">
                <a16:creationId xmlns:a16="http://schemas.microsoft.com/office/drawing/2014/main" id="{EC0A8D5F-9345-A547-51FA-496253DABA3A}"/>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4264813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a:extLst>
              <a:ext uri="{FF2B5EF4-FFF2-40B4-BE49-F238E27FC236}">
                <a16:creationId xmlns:a16="http://schemas.microsoft.com/office/drawing/2014/main" id="{BD03E619-E6CA-7F9F-40BD-EA022D56F06C}"/>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3" name="Місце для нижнього колонтитула 2">
            <a:extLst>
              <a:ext uri="{FF2B5EF4-FFF2-40B4-BE49-F238E27FC236}">
                <a16:creationId xmlns:a16="http://schemas.microsoft.com/office/drawing/2014/main" id="{0AB5C401-FBBD-66EB-94D9-AB76D2A038A1}"/>
              </a:ext>
            </a:extLst>
          </p:cNvPr>
          <p:cNvSpPr>
            <a:spLocks noGrp="1"/>
          </p:cNvSpPr>
          <p:nvPr>
            <p:ph type="ftr" sz="quarter" idx="11"/>
          </p:nvPr>
        </p:nvSpPr>
        <p:spPr/>
        <p:txBody>
          <a:bodyPr/>
          <a:lstStyle/>
          <a:p>
            <a:endParaRPr lang="uk-UA"/>
          </a:p>
        </p:txBody>
      </p:sp>
      <p:sp>
        <p:nvSpPr>
          <p:cNvPr id="4" name="Місце для номера слайда 3">
            <a:extLst>
              <a:ext uri="{FF2B5EF4-FFF2-40B4-BE49-F238E27FC236}">
                <a16:creationId xmlns:a16="http://schemas.microsoft.com/office/drawing/2014/main" id="{B0F7E569-B2DA-129D-BC7E-C8DC82AD46B5}"/>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633976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05E6BC1-E770-C672-AA9C-E59B5E00243F}"/>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A7946ACB-DFB2-6911-376C-383351E6B2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тексту 3">
            <a:extLst>
              <a:ext uri="{FF2B5EF4-FFF2-40B4-BE49-F238E27FC236}">
                <a16:creationId xmlns:a16="http://schemas.microsoft.com/office/drawing/2014/main" id="{81D6A43C-2C83-BF91-C3A8-90F388B45F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Місце для дати 4">
            <a:extLst>
              <a:ext uri="{FF2B5EF4-FFF2-40B4-BE49-F238E27FC236}">
                <a16:creationId xmlns:a16="http://schemas.microsoft.com/office/drawing/2014/main" id="{E929479B-9204-9894-AF34-B3F132BFE2D9}"/>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6" name="Місце для нижнього колонтитула 5">
            <a:extLst>
              <a:ext uri="{FF2B5EF4-FFF2-40B4-BE49-F238E27FC236}">
                <a16:creationId xmlns:a16="http://schemas.microsoft.com/office/drawing/2014/main" id="{7B6B22AA-CB4F-DD69-C68B-893676E211CE}"/>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ADEA2DA5-B17C-8E3B-6904-0B66381B2C9B}"/>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1756343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249ACD-8409-17C9-BD03-B321F3F44783}"/>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зображення 2">
            <a:extLst>
              <a:ext uri="{FF2B5EF4-FFF2-40B4-BE49-F238E27FC236}">
                <a16:creationId xmlns:a16="http://schemas.microsoft.com/office/drawing/2014/main" id="{BCAE2C32-7E15-9B14-3F61-BA9BD6177B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a:extLst>
              <a:ext uri="{FF2B5EF4-FFF2-40B4-BE49-F238E27FC236}">
                <a16:creationId xmlns:a16="http://schemas.microsoft.com/office/drawing/2014/main" id="{8149030B-DC8D-7D3F-A21D-4D0C38A275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Місце для дати 4">
            <a:extLst>
              <a:ext uri="{FF2B5EF4-FFF2-40B4-BE49-F238E27FC236}">
                <a16:creationId xmlns:a16="http://schemas.microsoft.com/office/drawing/2014/main" id="{A28417BA-A2CE-858B-775B-A72163E01B6C}"/>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6" name="Місце для нижнього колонтитула 5">
            <a:extLst>
              <a:ext uri="{FF2B5EF4-FFF2-40B4-BE49-F238E27FC236}">
                <a16:creationId xmlns:a16="http://schemas.microsoft.com/office/drawing/2014/main" id="{C2462B30-A7EC-4AB5-3DA0-8CF57881AA6E}"/>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C45D162E-890D-093E-7A65-CE590A9C46E4}"/>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4177349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2F3721-5FFE-FC9F-F427-1835BA23A308}"/>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D6567208-F4C7-3A42-41BB-3EC45E174324}"/>
              </a:ext>
            </a:extLst>
          </p:cNvPr>
          <p:cNvSpPr>
            <a:spLocks noGrp="1"/>
          </p:cNvSpPr>
          <p:nvPr>
            <p:ph type="body" orient="vert" idx="1"/>
          </p:nvPr>
        </p:nvSpPr>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528F1071-285E-43C8-4F7C-F3F665305AB0}"/>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5" name="Місце для нижнього колонтитула 4">
            <a:extLst>
              <a:ext uri="{FF2B5EF4-FFF2-40B4-BE49-F238E27FC236}">
                <a16:creationId xmlns:a16="http://schemas.microsoft.com/office/drawing/2014/main" id="{F1EE84C9-3500-1E5B-622B-CCD6623193A5}"/>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82B7DF47-F74E-0857-5D94-0E69972421CB}"/>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3782819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a:extLst>
              <a:ext uri="{FF2B5EF4-FFF2-40B4-BE49-F238E27FC236}">
                <a16:creationId xmlns:a16="http://schemas.microsoft.com/office/drawing/2014/main" id="{DA688FED-32BC-4119-AC33-D585009DD2E4}"/>
              </a:ext>
            </a:extLst>
          </p:cNvPr>
          <p:cNvSpPr>
            <a:spLocks noGrp="1"/>
          </p:cNvSpPr>
          <p:nvPr>
            <p:ph type="title" orient="vert"/>
          </p:nvPr>
        </p:nvSpPr>
        <p:spPr>
          <a:xfrm>
            <a:off x="8724900" y="365125"/>
            <a:ext cx="2628900" cy="5811838"/>
          </a:xfrm>
        </p:spPr>
        <p:txBody>
          <a:bodyPr vert="eaVert"/>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8C072B22-6F06-DBF9-EECD-6339243FA98B}"/>
              </a:ext>
            </a:extLst>
          </p:cNvPr>
          <p:cNvSpPr>
            <a:spLocks noGrp="1"/>
          </p:cNvSpPr>
          <p:nvPr>
            <p:ph type="body" orient="vert" idx="1"/>
          </p:nvPr>
        </p:nvSpPr>
        <p:spPr>
          <a:xfrm>
            <a:off x="838200" y="365125"/>
            <a:ext cx="7734300" cy="5811838"/>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0C73C5EF-83E7-FE67-B956-FA1C0C478C78}"/>
              </a:ext>
            </a:extLst>
          </p:cNvPr>
          <p:cNvSpPr>
            <a:spLocks noGrp="1"/>
          </p:cNvSpPr>
          <p:nvPr>
            <p:ph type="dt" sz="half" idx="10"/>
          </p:nvPr>
        </p:nvSpPr>
        <p:spPr/>
        <p:txBody>
          <a:bodyPr/>
          <a:lstStyle/>
          <a:p>
            <a:fld id="{8662622E-ED67-4265-BF88-BDBE0BCC5984}" type="datetimeFigureOut">
              <a:rPr lang="uk-UA" smtClean="0"/>
              <a:t>16.11.2023</a:t>
            </a:fld>
            <a:endParaRPr lang="uk-UA"/>
          </a:p>
        </p:txBody>
      </p:sp>
      <p:sp>
        <p:nvSpPr>
          <p:cNvPr id="5" name="Місце для нижнього колонтитула 4">
            <a:extLst>
              <a:ext uri="{FF2B5EF4-FFF2-40B4-BE49-F238E27FC236}">
                <a16:creationId xmlns:a16="http://schemas.microsoft.com/office/drawing/2014/main" id="{B8DC78D2-A850-90CD-6DC6-B9C527536954}"/>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F214B274-06CF-EB2B-641D-2BDC7AC8507D}"/>
              </a:ext>
            </a:extLst>
          </p:cNvPr>
          <p:cNvSpPr>
            <a:spLocks noGrp="1"/>
          </p:cNvSpPr>
          <p:nvPr>
            <p:ph type="sldNum" sz="quarter" idx="12"/>
          </p:nvPr>
        </p:nvSpPr>
        <p:spPr/>
        <p:txBody>
          <a:bodyPr/>
          <a:lstStyle/>
          <a:p>
            <a:fld id="{A21899E7-E5CB-4240-A05D-034686A9E384}" type="slidenum">
              <a:rPr lang="uk-UA" smtClean="0"/>
              <a:t>‹№›</a:t>
            </a:fld>
            <a:endParaRPr lang="uk-UA"/>
          </a:p>
        </p:txBody>
      </p:sp>
    </p:spTree>
    <p:extLst>
      <p:ext uri="{BB962C8B-B14F-4D97-AF65-F5344CB8AC3E}">
        <p14:creationId xmlns:p14="http://schemas.microsoft.com/office/powerpoint/2010/main" val="262174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2000" b="-2000"/>
          </a:stretch>
        </a:blipFill>
        <a:effectLst/>
      </p:bgPr>
    </p:bg>
    <p:spTree>
      <p:nvGrpSpPr>
        <p:cNvPr id="1" name=""/>
        <p:cNvGrpSpPr/>
        <p:nvPr/>
      </p:nvGrpSpPr>
      <p:grpSpPr>
        <a:xfrm>
          <a:off x="0" y="0"/>
          <a:ext cx="0" cy="0"/>
          <a:chOff x="0" y="0"/>
          <a:chExt cx="0" cy="0"/>
        </a:xfrm>
      </p:grpSpPr>
      <p:sp>
        <p:nvSpPr>
          <p:cNvPr id="2" name="Місце для заголовка 1">
            <a:extLst>
              <a:ext uri="{FF2B5EF4-FFF2-40B4-BE49-F238E27FC236}">
                <a16:creationId xmlns:a16="http://schemas.microsoft.com/office/drawing/2014/main" id="{631A793F-D104-95B1-6104-01C9D154D7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605F0366-B496-B903-9101-CF8B7407E9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620A38F9-39EC-A485-DE4A-1509F9E5FF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2622E-ED67-4265-BF88-BDBE0BCC5984}" type="datetimeFigureOut">
              <a:rPr lang="uk-UA" smtClean="0"/>
              <a:t>16.11.2023</a:t>
            </a:fld>
            <a:endParaRPr lang="uk-UA"/>
          </a:p>
        </p:txBody>
      </p:sp>
      <p:sp>
        <p:nvSpPr>
          <p:cNvPr id="5" name="Місце для нижнього колонтитула 4">
            <a:extLst>
              <a:ext uri="{FF2B5EF4-FFF2-40B4-BE49-F238E27FC236}">
                <a16:creationId xmlns:a16="http://schemas.microsoft.com/office/drawing/2014/main" id="{A24693D6-DBCC-AD69-F555-B8CABD060D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a:extLst>
              <a:ext uri="{FF2B5EF4-FFF2-40B4-BE49-F238E27FC236}">
                <a16:creationId xmlns:a16="http://schemas.microsoft.com/office/drawing/2014/main" id="{0085114A-E032-61A6-2582-25405FF6A7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1899E7-E5CB-4240-A05D-034686A9E384}" type="slidenum">
              <a:rPr lang="uk-UA" smtClean="0"/>
              <a:t>‹№›</a:t>
            </a:fld>
            <a:endParaRPr lang="uk-UA"/>
          </a:p>
        </p:txBody>
      </p:sp>
    </p:spTree>
    <p:extLst>
      <p:ext uri="{BB962C8B-B14F-4D97-AF65-F5344CB8AC3E}">
        <p14:creationId xmlns:p14="http://schemas.microsoft.com/office/powerpoint/2010/main" val="3312993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youtu.be/nHRVPy5CZWo" TargetMode="External"/><Relationship Id="rId3" Type="http://schemas.openxmlformats.org/officeDocument/2006/relationships/image" Target="../media/image3.jpeg"/><Relationship Id="rId7"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s://www.youtube.com/@user-dw6wy3nf8n/featured" TargetMode="External"/><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hyperlink" Target="https://www.youtube.com/channel/UCYtu9EnlIk3Nph-Yj_nHd6A" TargetMode="External"/><Relationship Id="rId7" Type="http://schemas.openxmlformats.org/officeDocument/2006/relationships/image" Target="../media/image11.png"/><Relationship Id="rId2" Type="http://schemas.openxmlformats.org/officeDocument/2006/relationships/image" Target="../media/image8.gif"/><Relationship Id="rId1" Type="http://schemas.openxmlformats.org/officeDocument/2006/relationships/slideLayout" Target="../slideLayouts/slideLayout7.xml"/><Relationship Id="rId6" Type="http://schemas.microsoft.com/office/2007/relationships/hdphoto" Target="../media/hdphoto1.wdp"/><Relationship Id="rId11" Type="http://schemas.openxmlformats.org/officeDocument/2006/relationships/image" Target="../media/image7.png"/><Relationship Id="rId5" Type="http://schemas.openxmlformats.org/officeDocument/2006/relationships/image" Target="../media/image10.png"/><Relationship Id="rId10" Type="http://schemas.openxmlformats.org/officeDocument/2006/relationships/hyperlink" Target="https://youtu.be/nHRVPy5CZWo" TargetMode="External"/><Relationship Id="rId4" Type="http://schemas.openxmlformats.org/officeDocument/2006/relationships/image" Target="../media/image9.jp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hyperlink" Target="https://youtu.be/nHRVPy5CZWo" TargetMode="External"/><Relationship Id="rId3" Type="http://schemas.openxmlformats.org/officeDocument/2006/relationships/hyperlink" Target="https://www.youtube.com/channel/UCYtu9EnlIk3Nph-Yj_nHd6A" TargetMode="External"/><Relationship Id="rId7" Type="http://schemas.microsoft.com/office/2007/relationships/hdphoto" Target="../media/hdphoto3.wdp"/><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6.png"/><Relationship Id="rId4" Type="http://schemas.openxmlformats.org/officeDocument/2006/relationships/image" Target="../media/image9.jp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www.youtube.com/channel/UCYtu9EnlIk3Nph-Yj_nHd6A" TargetMode="External"/><Relationship Id="rId7" Type="http://schemas.microsoft.com/office/2007/relationships/hdphoto" Target="../media/hdphoto4.wdp"/><Relationship Id="rId12" Type="http://schemas.openxmlformats.org/officeDocument/2006/relationships/image" Target="../media/image7.png"/><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hyperlink" Target="https://youtu.be/nHRVPy5CZWo" TargetMode="External"/><Relationship Id="rId5" Type="http://schemas.openxmlformats.org/officeDocument/2006/relationships/image" Target="../media/image14.jpeg"/><Relationship Id="rId10" Type="http://schemas.microsoft.com/office/2007/relationships/hdphoto" Target="../media/hdphoto5.wdp"/><Relationship Id="rId4" Type="http://schemas.openxmlformats.org/officeDocument/2006/relationships/image" Target="../media/image9.jp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hyperlink" Target="https://youtu.be/nHRVPy5CZWo" TargetMode="External"/><Relationship Id="rId3" Type="http://schemas.openxmlformats.org/officeDocument/2006/relationships/hyperlink" Target="https://www.youtube.com/channel/UCYtu9EnlIk3Nph-Yj_nHd6A" TargetMode="External"/><Relationship Id="rId7" Type="http://schemas.openxmlformats.org/officeDocument/2006/relationships/image" Target="../media/image19.gif"/><Relationship Id="rId2" Type="http://schemas.openxmlformats.org/officeDocument/2006/relationships/image" Target="../media/image8.gif"/><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18.png"/><Relationship Id="rId4" Type="http://schemas.openxmlformats.org/officeDocument/2006/relationships/image" Target="../media/image9.jp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hyperlink" Target="https://youtu.be/nHRVPy5CZW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8" name="Паралелограм 7">
            <a:extLst>
              <a:ext uri="{FF2B5EF4-FFF2-40B4-BE49-F238E27FC236}">
                <a16:creationId xmlns:a16="http://schemas.microsoft.com/office/drawing/2014/main" id="{F2F215C9-76AB-7E70-9908-3E26E5433FA1}"/>
              </a:ext>
            </a:extLst>
          </p:cNvPr>
          <p:cNvSpPr/>
          <p:nvPr/>
        </p:nvSpPr>
        <p:spPr>
          <a:xfrm>
            <a:off x="-276733" y="5726"/>
            <a:ext cx="8009184" cy="825271"/>
          </a:xfrm>
          <a:prstGeom prst="parallelogram">
            <a:avLst>
              <a:gd name="adj" fmla="val 107286"/>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6" name="Прямокутник 5">
            <a:extLst>
              <a:ext uri="{FF2B5EF4-FFF2-40B4-BE49-F238E27FC236}">
                <a16:creationId xmlns:a16="http://schemas.microsoft.com/office/drawing/2014/main" id="{9A895E4A-AA53-BFCB-A576-F73509EDEF55}"/>
              </a:ext>
            </a:extLst>
          </p:cNvPr>
          <p:cNvSpPr/>
          <p:nvPr/>
        </p:nvSpPr>
        <p:spPr>
          <a:xfrm>
            <a:off x="1078558" y="-5727"/>
            <a:ext cx="5591594" cy="830997"/>
          </a:xfrm>
          <a:prstGeom prst="rect">
            <a:avLst/>
          </a:prstGeom>
          <a:noFill/>
        </p:spPr>
        <p:txBody>
          <a:bodyPr wrap="none" lIns="91440" tIns="45720" rIns="91440" bIns="45720">
            <a:spAutoFit/>
          </a:bodyPr>
          <a:lstStyle/>
          <a:p>
            <a:pPr algn="ctr"/>
            <a:r>
              <a:rPr lang="uk-UA" sz="4800" b="1" cap="none" spc="50" dirty="0">
                <a:ln w="9525" cmpd="sng">
                  <a:solidFill>
                    <a:srgbClr val="FFFF00"/>
                  </a:solidFill>
                  <a:prstDash val="solid"/>
                </a:ln>
                <a:solidFill>
                  <a:srgbClr val="FFFF00"/>
                </a:solidFill>
                <a:effectLst>
                  <a:glow rad="38100">
                    <a:schemeClr val="accent1">
                      <a:alpha val="40000"/>
                    </a:schemeClr>
                  </a:glow>
                  <a:outerShdw blurRad="38100" dist="38100" dir="2700000" algn="tl">
                    <a:srgbClr val="000000">
                      <a:alpha val="43137"/>
                    </a:srgbClr>
                  </a:outerShdw>
                </a:effectLst>
                <a:latin typeface="AdonisC" panose="02000803070000090003" pitchFamily="50" charset="-52"/>
              </a:rPr>
              <a:t>Пізнаємо природу</a:t>
            </a:r>
          </a:p>
        </p:txBody>
      </p:sp>
      <p:pic>
        <p:nvPicPr>
          <p:cNvPr id="7" name="Picture 16" descr="Нова українська школа — все про НУШ у 2022 році">
            <a:extLst>
              <a:ext uri="{FF2B5EF4-FFF2-40B4-BE49-F238E27FC236}">
                <a16:creationId xmlns:a16="http://schemas.microsoft.com/office/drawing/2014/main" id="{4C7D3EA7-1BAD-EA95-5C7E-2E0A3E7ECF4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500" r="27361" b="50000"/>
          <a:stretch/>
        </p:blipFill>
        <p:spPr bwMode="auto">
          <a:xfrm>
            <a:off x="0" y="5725"/>
            <a:ext cx="985421" cy="960651"/>
          </a:xfrm>
          <a:prstGeom prst="rect">
            <a:avLst/>
          </a:prstGeom>
          <a:noFill/>
          <a:ln>
            <a:solidFill>
              <a:schemeClr val="accent1"/>
            </a:solidFill>
          </a:ln>
          <a:effectLst/>
          <a:extLst>
            <a:ext uri="{909E8E84-426E-40DD-AFC4-6F175D3DCCD1}">
              <a14:hiddenFill xmlns:a14="http://schemas.microsoft.com/office/drawing/2010/main">
                <a:solidFill>
                  <a:srgbClr val="FFFFFF"/>
                </a:solidFill>
              </a14:hiddenFill>
            </a:ext>
          </a:extLst>
        </p:spPr>
      </p:pic>
      <p:sp>
        <p:nvSpPr>
          <p:cNvPr id="12" name="Полілінія: фігура 11">
            <a:extLst>
              <a:ext uri="{FF2B5EF4-FFF2-40B4-BE49-F238E27FC236}">
                <a16:creationId xmlns:a16="http://schemas.microsoft.com/office/drawing/2014/main" id="{FC9F04DB-C5D5-47FA-F9CA-4E34A4DB9151}"/>
              </a:ext>
            </a:extLst>
          </p:cNvPr>
          <p:cNvSpPr/>
          <p:nvPr/>
        </p:nvSpPr>
        <p:spPr>
          <a:xfrm>
            <a:off x="7732450" y="-1"/>
            <a:ext cx="4459550" cy="825271"/>
          </a:xfrm>
          <a:custGeom>
            <a:avLst/>
            <a:gdLst>
              <a:gd name="connsiteX0" fmla="*/ 885400 w 4781006"/>
              <a:gd name="connsiteY0" fmla="*/ 0 h 825271"/>
              <a:gd name="connsiteX1" fmla="*/ 3804462 w 4781006"/>
              <a:gd name="connsiteY1" fmla="*/ 0 h 825271"/>
              <a:gd name="connsiteX2" fmla="*/ 4714618 w 4781006"/>
              <a:gd name="connsiteY2" fmla="*/ 0 h 825271"/>
              <a:gd name="connsiteX3" fmla="*/ 4781006 w 4781006"/>
              <a:gd name="connsiteY3" fmla="*/ 0 h 825271"/>
              <a:gd name="connsiteX4" fmla="*/ 4781006 w 4781006"/>
              <a:gd name="connsiteY4" fmla="*/ 825271 h 825271"/>
              <a:gd name="connsiteX5" fmla="*/ 3829218 w 4781006"/>
              <a:gd name="connsiteY5" fmla="*/ 825271 h 825271"/>
              <a:gd name="connsiteX6" fmla="*/ 3804462 w 4781006"/>
              <a:gd name="connsiteY6" fmla="*/ 825271 h 825271"/>
              <a:gd name="connsiteX7" fmla="*/ 0 w 4781006"/>
              <a:gd name="connsiteY7" fmla="*/ 825271 h 825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81006" h="825271">
                <a:moveTo>
                  <a:pt x="885400" y="0"/>
                </a:moveTo>
                <a:lnTo>
                  <a:pt x="3804462" y="0"/>
                </a:lnTo>
                <a:lnTo>
                  <a:pt x="4714618" y="0"/>
                </a:lnTo>
                <a:lnTo>
                  <a:pt x="4781006" y="0"/>
                </a:lnTo>
                <a:lnTo>
                  <a:pt x="4781006" y="825271"/>
                </a:lnTo>
                <a:lnTo>
                  <a:pt x="3829218" y="825271"/>
                </a:lnTo>
                <a:lnTo>
                  <a:pt x="3804462" y="825271"/>
                </a:lnTo>
                <a:lnTo>
                  <a:pt x="0" y="825271"/>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uk-UA"/>
          </a:p>
        </p:txBody>
      </p:sp>
      <p:sp>
        <p:nvSpPr>
          <p:cNvPr id="9" name="Прямоугольник 3">
            <a:extLst>
              <a:ext uri="{FF2B5EF4-FFF2-40B4-BE49-F238E27FC236}">
                <a16:creationId xmlns:a16="http://schemas.microsoft.com/office/drawing/2014/main" id="{D7CF5F02-CC26-A7A2-E0C7-B275FD034AC6}"/>
              </a:ext>
            </a:extLst>
          </p:cNvPr>
          <p:cNvSpPr/>
          <p:nvPr/>
        </p:nvSpPr>
        <p:spPr>
          <a:xfrm>
            <a:off x="8701611" y="-14354"/>
            <a:ext cx="2890765" cy="923330"/>
          </a:xfrm>
          <a:prstGeom prst="rect">
            <a:avLst/>
          </a:prstGeom>
          <a:noFill/>
        </p:spPr>
        <p:txBody>
          <a:bodyPr wrap="square" lIns="91440" tIns="45720" rIns="91440" bIns="45720">
            <a:spAutoFit/>
          </a:bodyPr>
          <a:lstStyle/>
          <a:p>
            <a:pPr algn="ctr"/>
            <a:r>
              <a:rPr lang="ru-RU" sz="5400" b="1" i="1" cap="none" spc="50" dirty="0">
                <a:ln w="28575" cmpd="sng">
                  <a:solidFill>
                    <a:srgbClr val="FFFF00"/>
                  </a:solidFill>
                  <a:prstDash val="solid"/>
                </a:ln>
                <a:solidFill>
                  <a:srgbClr val="0000FF"/>
                </a:solidFill>
                <a:effectLst>
                  <a:outerShdw blurRad="38100" dist="38100" dir="2700000" algn="tl">
                    <a:srgbClr val="000000">
                      <a:alpha val="43137"/>
                    </a:srgbClr>
                  </a:outerShdw>
                </a:effectLst>
                <a:latin typeface="Arial Black" panose="020B0A04020102020204" pitchFamily="34" charset="0"/>
              </a:rPr>
              <a:t>6 </a:t>
            </a:r>
            <a:r>
              <a:rPr lang="ru-RU" sz="5400" b="1" i="1" cap="none" spc="50" dirty="0" err="1">
                <a:ln w="28575" cmpd="sng">
                  <a:solidFill>
                    <a:srgbClr val="FFFF00"/>
                  </a:solidFill>
                  <a:prstDash val="solid"/>
                </a:ln>
                <a:solidFill>
                  <a:srgbClr val="0000FF"/>
                </a:solidFill>
                <a:effectLst>
                  <a:outerShdw blurRad="38100" dist="38100" dir="2700000" algn="tl">
                    <a:srgbClr val="000000">
                      <a:alpha val="43137"/>
                    </a:srgbClr>
                  </a:outerShdw>
                </a:effectLst>
                <a:latin typeface="Arial Black" panose="020B0A04020102020204" pitchFamily="34" charset="0"/>
              </a:rPr>
              <a:t>клас</a:t>
            </a:r>
            <a:endParaRPr lang="ru-RU" sz="5400" b="1" i="1" cap="none" spc="50" dirty="0">
              <a:ln w="28575" cmpd="sng">
                <a:solidFill>
                  <a:srgbClr val="FFFF00"/>
                </a:solidFill>
                <a:prstDash val="solid"/>
              </a:ln>
              <a:solidFill>
                <a:srgbClr val="0000FF"/>
              </a:solidFill>
              <a:effectLst>
                <a:outerShdw blurRad="38100" dist="38100" dir="2700000" algn="tl">
                  <a:srgbClr val="000000">
                    <a:alpha val="43137"/>
                  </a:srgbClr>
                </a:outerShdw>
              </a:effectLst>
              <a:latin typeface="Arial Black" panose="020B0A04020102020204" pitchFamily="34" charset="0"/>
            </a:endParaRPr>
          </a:p>
        </p:txBody>
      </p:sp>
      <p:sp>
        <p:nvSpPr>
          <p:cNvPr id="14" name="Прямокутник 13">
            <a:extLst>
              <a:ext uri="{FF2B5EF4-FFF2-40B4-BE49-F238E27FC236}">
                <a16:creationId xmlns:a16="http://schemas.microsoft.com/office/drawing/2014/main" id="{F2651EED-D242-F927-807F-B30A33E278ED}"/>
              </a:ext>
            </a:extLst>
          </p:cNvPr>
          <p:cNvSpPr/>
          <p:nvPr/>
        </p:nvSpPr>
        <p:spPr>
          <a:xfrm>
            <a:off x="4442767" y="966376"/>
            <a:ext cx="3549370" cy="1015663"/>
          </a:xfrm>
          <a:prstGeom prst="rect">
            <a:avLst/>
          </a:prstGeom>
          <a:noFill/>
          <a:ln>
            <a:noFill/>
          </a:ln>
        </p:spPr>
        <p:txBody>
          <a:bodyPr wrap="none" lIns="91440" tIns="45720" rIns="91440" bIns="45720">
            <a:spAutoFit/>
          </a:bodyPr>
          <a:lstStyle/>
          <a:p>
            <a:pPr algn="ctr"/>
            <a:r>
              <a:rPr lang="uk-UA" sz="6000" b="1" cap="none" spc="50" dirty="0">
                <a:ln w="9525" cmpd="sng">
                  <a:solidFill>
                    <a:schemeClr val="bg1"/>
                  </a:solidFill>
                  <a:prstDash val="solid"/>
                </a:ln>
                <a:solidFill>
                  <a:srgbClr val="0000FF"/>
                </a:solidFill>
                <a:effectLst>
                  <a:glow rad="38100">
                    <a:schemeClr val="accent1">
                      <a:alpha val="40000"/>
                    </a:schemeClr>
                  </a:glow>
                  <a:outerShdw blurRad="60007" dist="310007" dir="7680000" sy="30000" kx="1300200" algn="ctr" rotWithShape="0">
                    <a:prstClr val="black">
                      <a:alpha val="32000"/>
                    </a:prstClr>
                  </a:outerShdw>
                </a:effectLst>
                <a:latin typeface="Arial Black" panose="020B0A04020102020204" pitchFamily="34" charset="0"/>
              </a:rPr>
              <a:t>Урок 21</a:t>
            </a:r>
          </a:p>
        </p:txBody>
      </p:sp>
      <p:pic>
        <p:nvPicPr>
          <p:cNvPr id="20" name="Рисунок 19">
            <a:hlinkClick r:id="rId4"/>
            <a:extLst>
              <a:ext uri="{FF2B5EF4-FFF2-40B4-BE49-F238E27FC236}">
                <a16:creationId xmlns:a16="http://schemas.microsoft.com/office/drawing/2014/main" id="{11EACFB7-68D0-983F-F2D9-1954E6DB9C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9813" y="22995"/>
            <a:ext cx="825271" cy="825271"/>
          </a:xfrm>
          <a:prstGeom prst="rect">
            <a:avLst/>
          </a:prstGeom>
          <a:effectLst>
            <a:glow rad="228600">
              <a:schemeClr val="accent4">
                <a:satMod val="175000"/>
                <a:alpha val="40000"/>
              </a:schemeClr>
            </a:glow>
          </a:effectLst>
        </p:spPr>
      </p:pic>
      <p:sp>
        <p:nvSpPr>
          <p:cNvPr id="19" name="Прямокутник 18">
            <a:extLst>
              <a:ext uri="{FF2B5EF4-FFF2-40B4-BE49-F238E27FC236}">
                <a16:creationId xmlns:a16="http://schemas.microsoft.com/office/drawing/2014/main" id="{6057E951-FE10-ADC5-0A86-3F0EA48F54A1}"/>
              </a:ext>
            </a:extLst>
          </p:cNvPr>
          <p:cNvSpPr/>
          <p:nvPr/>
        </p:nvSpPr>
        <p:spPr>
          <a:xfrm>
            <a:off x="1531739" y="1982039"/>
            <a:ext cx="9128521" cy="1938992"/>
          </a:xfrm>
          <a:prstGeom prst="rect">
            <a:avLst/>
          </a:prstGeom>
          <a:solidFill>
            <a:schemeClr val="accent5">
              <a:lumMod val="60000"/>
              <a:lumOff val="40000"/>
            </a:schemeClr>
          </a:solidFill>
          <a:ln>
            <a:noFill/>
          </a:ln>
          <a:scene3d>
            <a:camera prst="orthographicFront"/>
            <a:lightRig rig="threePt" dir="t"/>
          </a:scene3d>
          <a:sp3d>
            <a:bevelT w="152400" h="50800" prst="softRound"/>
          </a:sp3d>
        </p:spPr>
        <p:txBody>
          <a:bodyPr wrap="square" lIns="91440" tIns="45720" rIns="91440" bIns="45720">
            <a:spAutoFit/>
          </a:bodyPr>
          <a:lstStyle/>
          <a:p>
            <a:pPr algn="ctr"/>
            <a:r>
              <a:rPr lang="uk-UA" sz="6000" b="1" spc="50" dirty="0">
                <a:ln w="9525" cmpd="sng">
                  <a:solidFill>
                    <a:srgbClr val="FFFF00"/>
                  </a:solidFill>
                  <a:prstDash val="solid"/>
                </a:ln>
                <a:effectLst>
                  <a:glow rad="38100">
                    <a:schemeClr val="accent1">
                      <a:alpha val="40000"/>
                    </a:schemeClr>
                  </a:glow>
                  <a:outerShdw blurRad="38100" dist="38100" dir="2700000" algn="tl">
                    <a:srgbClr val="000000">
                      <a:alpha val="43137"/>
                    </a:srgbClr>
                  </a:outerShdw>
                </a:effectLst>
              </a:rPr>
              <a:t>Досліджуємо електризацію тіл</a:t>
            </a:r>
          </a:p>
        </p:txBody>
      </p:sp>
      <p:pic>
        <p:nvPicPr>
          <p:cNvPr id="18" name="Рисунок 17">
            <a:extLst>
              <a:ext uri="{FF2B5EF4-FFF2-40B4-BE49-F238E27FC236}">
                <a16:creationId xmlns:a16="http://schemas.microsoft.com/office/drawing/2014/main" id="{9ECE1C05-1FF1-A72D-609E-14CB4AEDECF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14" y="2212125"/>
            <a:ext cx="3996698" cy="4796038"/>
          </a:xfrm>
          <a:prstGeom prst="rect">
            <a:avLst/>
          </a:prstGeom>
        </p:spPr>
      </p:pic>
      <p:pic>
        <p:nvPicPr>
          <p:cNvPr id="21" name="Рисунок 20">
            <a:extLst>
              <a:ext uri="{FF2B5EF4-FFF2-40B4-BE49-F238E27FC236}">
                <a16:creationId xmlns:a16="http://schemas.microsoft.com/office/drawing/2014/main" id="{E210F482-1B03-8FEF-FA1E-2264F62E44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465545" y="3840774"/>
            <a:ext cx="1611907" cy="2949849"/>
          </a:xfrm>
          <a:prstGeom prst="rect">
            <a:avLst/>
          </a:prstGeom>
        </p:spPr>
      </p:pic>
      <p:pic>
        <p:nvPicPr>
          <p:cNvPr id="13" name="Рисунок 12">
            <a:hlinkClick r:id="rId8"/>
            <a:extLst>
              <a:ext uri="{FF2B5EF4-FFF2-40B4-BE49-F238E27FC236}">
                <a16:creationId xmlns:a16="http://schemas.microsoft.com/office/drawing/2014/main" id="{86624533-0D6C-D1A8-85EE-4646C0BDF83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74355" y="5315698"/>
            <a:ext cx="3996698" cy="1558924"/>
          </a:xfrm>
          <a:prstGeom prst="rect">
            <a:avLst/>
          </a:prstGeom>
        </p:spPr>
      </p:pic>
    </p:spTree>
    <p:extLst>
      <p:ext uri="{BB962C8B-B14F-4D97-AF65-F5344CB8AC3E}">
        <p14:creationId xmlns:p14="http://schemas.microsoft.com/office/powerpoint/2010/main" val="13985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31" presetClass="entr" presetSubtype="0"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ppt_w</p:attrName>
                                        </p:attrNameLst>
                                      </p:cBhvr>
                                      <p:tavLst>
                                        <p:tav tm="0">
                                          <p:val>
                                            <p:fltVal val="0"/>
                                          </p:val>
                                        </p:tav>
                                        <p:tav tm="100000">
                                          <p:val>
                                            <p:strVal val="#ppt_w"/>
                                          </p:val>
                                        </p:tav>
                                      </p:tavLst>
                                    </p:anim>
                                    <p:anim calcmode="lin" valueType="num">
                                      <p:cBhvr>
                                        <p:cTn id="33" dur="1000" fill="hold"/>
                                        <p:tgtEl>
                                          <p:spTgt spid="20"/>
                                        </p:tgtEl>
                                        <p:attrNameLst>
                                          <p:attrName>ppt_h</p:attrName>
                                        </p:attrNameLst>
                                      </p:cBhvr>
                                      <p:tavLst>
                                        <p:tav tm="0">
                                          <p:val>
                                            <p:fltVal val="0"/>
                                          </p:val>
                                        </p:tav>
                                        <p:tav tm="100000">
                                          <p:val>
                                            <p:strVal val="#ppt_h"/>
                                          </p:val>
                                        </p:tav>
                                      </p:tavLst>
                                    </p:anim>
                                    <p:anim calcmode="lin" valueType="num">
                                      <p:cBhvr>
                                        <p:cTn id="34" dur="1000" fill="hold"/>
                                        <p:tgtEl>
                                          <p:spTgt spid="20"/>
                                        </p:tgtEl>
                                        <p:attrNameLst>
                                          <p:attrName>style.rotation</p:attrName>
                                        </p:attrNameLst>
                                      </p:cBhvr>
                                      <p:tavLst>
                                        <p:tav tm="0">
                                          <p:val>
                                            <p:fltVal val="90"/>
                                          </p:val>
                                        </p:tav>
                                        <p:tav tm="100000">
                                          <p:val>
                                            <p:fltVal val="0"/>
                                          </p:val>
                                        </p:tav>
                                      </p:tavLst>
                                    </p:anim>
                                    <p:animEffect transition="in" filter="fade">
                                      <p:cBhvr>
                                        <p:cTn id="35" dur="1000"/>
                                        <p:tgtEl>
                                          <p:spTgt spid="20"/>
                                        </p:tgtEl>
                                      </p:cBhvr>
                                    </p:animEffect>
                                  </p:childTnLst>
                                </p:cTn>
                              </p:par>
                            </p:childTnLst>
                          </p:cTn>
                        </p:par>
                        <p:par>
                          <p:cTn id="36" fill="hold">
                            <p:stCondLst>
                              <p:cond delay="3500"/>
                            </p:stCondLst>
                            <p:childTnLst>
                              <p:par>
                                <p:cTn id="37" presetID="32" presetClass="emph" presetSubtype="0" repeatCount="indefinite" fill="hold" nodeType="afterEffect">
                                  <p:stCondLst>
                                    <p:cond delay="0"/>
                                  </p:stCondLst>
                                  <p:childTnLst>
                                    <p:animRot by="120000">
                                      <p:cBhvr>
                                        <p:cTn id="38" dur="200" fill="hold">
                                          <p:stCondLst>
                                            <p:cond delay="0"/>
                                          </p:stCondLst>
                                        </p:cTn>
                                        <p:tgtEl>
                                          <p:spTgt spid="20"/>
                                        </p:tgtEl>
                                        <p:attrNameLst>
                                          <p:attrName>r</p:attrName>
                                        </p:attrNameLst>
                                      </p:cBhvr>
                                    </p:animRot>
                                    <p:animRot by="-240000">
                                      <p:cBhvr>
                                        <p:cTn id="39" dur="400" fill="hold">
                                          <p:stCondLst>
                                            <p:cond delay="400"/>
                                          </p:stCondLst>
                                        </p:cTn>
                                        <p:tgtEl>
                                          <p:spTgt spid="20"/>
                                        </p:tgtEl>
                                        <p:attrNameLst>
                                          <p:attrName>r</p:attrName>
                                        </p:attrNameLst>
                                      </p:cBhvr>
                                    </p:animRot>
                                    <p:animRot by="240000">
                                      <p:cBhvr>
                                        <p:cTn id="40" dur="400" fill="hold">
                                          <p:stCondLst>
                                            <p:cond delay="800"/>
                                          </p:stCondLst>
                                        </p:cTn>
                                        <p:tgtEl>
                                          <p:spTgt spid="20"/>
                                        </p:tgtEl>
                                        <p:attrNameLst>
                                          <p:attrName>r</p:attrName>
                                        </p:attrNameLst>
                                      </p:cBhvr>
                                    </p:animRot>
                                    <p:animRot by="-240000">
                                      <p:cBhvr>
                                        <p:cTn id="41" dur="400" fill="hold">
                                          <p:stCondLst>
                                            <p:cond delay="1200"/>
                                          </p:stCondLst>
                                        </p:cTn>
                                        <p:tgtEl>
                                          <p:spTgt spid="20"/>
                                        </p:tgtEl>
                                        <p:attrNameLst>
                                          <p:attrName>r</p:attrName>
                                        </p:attrNameLst>
                                      </p:cBhvr>
                                    </p:animRot>
                                    <p:animRot by="120000">
                                      <p:cBhvr>
                                        <p:cTn id="42" dur="400" fill="hold">
                                          <p:stCondLst>
                                            <p:cond delay="1600"/>
                                          </p:stCondLst>
                                        </p:cTn>
                                        <p:tgtEl>
                                          <p:spTgt spid="20"/>
                                        </p:tgtEl>
                                        <p:attrNameLst>
                                          <p:attrName>r</p:attrName>
                                        </p:attrNameLst>
                                      </p:cBhvr>
                                    </p:animRot>
                                  </p:childTnLst>
                                </p:cTn>
                              </p:par>
                            </p:childTnLst>
                          </p:cTn>
                        </p:par>
                        <p:par>
                          <p:cTn id="43" fill="hold">
                            <p:stCondLst>
                              <p:cond delay="5500"/>
                            </p:stCondLst>
                            <p:childTnLst>
                              <p:par>
                                <p:cTn id="44" presetID="53" presetClass="entr" presetSubtype="16"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childTnLst>
                          </p:cTn>
                        </p:par>
                        <p:par>
                          <p:cTn id="49" fill="hold">
                            <p:stCondLst>
                              <p:cond delay="6000"/>
                            </p:stCondLst>
                            <p:childTnLst>
                              <p:par>
                                <p:cTn id="50" presetID="53" presetClass="entr" presetSubtype="16"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childTnLst>
                          </p:cTn>
                        </p:par>
                        <p:par>
                          <p:cTn id="55" fill="hold">
                            <p:stCondLst>
                              <p:cond delay="6500"/>
                            </p:stCondLst>
                            <p:childTnLst>
                              <p:par>
                                <p:cTn id="56" presetID="2" presetClass="entr" presetSubtype="8" fill="hold"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fill="hold"/>
                                        <p:tgtEl>
                                          <p:spTgt spid="18"/>
                                        </p:tgtEl>
                                        <p:attrNameLst>
                                          <p:attrName>ppt_x</p:attrName>
                                        </p:attrNameLst>
                                      </p:cBhvr>
                                      <p:tavLst>
                                        <p:tav tm="0">
                                          <p:val>
                                            <p:strVal val="0-#ppt_w/2"/>
                                          </p:val>
                                        </p:tav>
                                        <p:tav tm="100000">
                                          <p:val>
                                            <p:strVal val="#ppt_x"/>
                                          </p:val>
                                        </p:tav>
                                      </p:tavLst>
                                    </p:anim>
                                    <p:anim calcmode="lin" valueType="num">
                                      <p:cBhvr additive="base">
                                        <p:cTn id="59" dur="500" fill="hold"/>
                                        <p:tgtEl>
                                          <p:spTgt spid="18"/>
                                        </p:tgtEl>
                                        <p:attrNameLst>
                                          <p:attrName>ppt_y</p:attrName>
                                        </p:attrNameLst>
                                      </p:cBhvr>
                                      <p:tavLst>
                                        <p:tav tm="0">
                                          <p:val>
                                            <p:strVal val="#ppt_y"/>
                                          </p:val>
                                        </p:tav>
                                        <p:tav tm="100000">
                                          <p:val>
                                            <p:strVal val="#ppt_y"/>
                                          </p:val>
                                        </p:tav>
                                      </p:tavLst>
                                    </p:anim>
                                  </p:childTnLst>
                                </p:cTn>
                              </p:par>
                            </p:childTnLst>
                          </p:cTn>
                        </p:par>
                        <p:par>
                          <p:cTn id="60" fill="hold">
                            <p:stCondLst>
                              <p:cond delay="7000"/>
                            </p:stCondLst>
                            <p:childTnLst>
                              <p:par>
                                <p:cTn id="61" presetID="2" presetClass="entr" presetSubtype="2"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1+#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P spid="12" grpId="0" animBg="1"/>
      <p:bldP spid="9" grpId="0"/>
      <p:bldP spid="14" grpId="0" animBg="1"/>
      <p:bldP spid="1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трілка: п’ятикутник 1">
            <a:extLst>
              <a:ext uri="{FF2B5EF4-FFF2-40B4-BE49-F238E27FC236}">
                <a16:creationId xmlns:a16="http://schemas.microsoft.com/office/drawing/2014/main" id="{8768D312-9155-F13C-B77B-BD59370A62F9}"/>
              </a:ext>
            </a:extLst>
          </p:cNvPr>
          <p:cNvSpPr/>
          <p:nvPr/>
        </p:nvSpPr>
        <p:spPr>
          <a:xfrm>
            <a:off x="1410789" y="191590"/>
            <a:ext cx="10720251" cy="862147"/>
          </a:xfrm>
          <a:prstGeom prst="homePlate">
            <a:avLst/>
          </a:prstGeom>
          <a:ln>
            <a:solidFill>
              <a:srgbClr val="FFFF00"/>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k-UA" sz="2400" b="1" dirty="0"/>
              <a:t>Що тобі відомо про тертя? У яких випадках люди вдаються до змен­шення тертя, а в яких докладають зусиль, щоб збільшити його?</a:t>
            </a:r>
          </a:p>
        </p:txBody>
      </p:sp>
      <p:grpSp>
        <p:nvGrpSpPr>
          <p:cNvPr id="5" name="Групувати 4">
            <a:extLst>
              <a:ext uri="{FF2B5EF4-FFF2-40B4-BE49-F238E27FC236}">
                <a16:creationId xmlns:a16="http://schemas.microsoft.com/office/drawing/2014/main" id="{33732F8B-6370-A5B4-9839-B26CD0F87CFB}"/>
              </a:ext>
            </a:extLst>
          </p:cNvPr>
          <p:cNvGrpSpPr/>
          <p:nvPr/>
        </p:nvGrpSpPr>
        <p:grpSpPr>
          <a:xfrm>
            <a:off x="-281170" y="5972350"/>
            <a:ext cx="1559929" cy="1169947"/>
            <a:chOff x="10990432" y="5937515"/>
            <a:chExt cx="1559929" cy="1169947"/>
          </a:xfrm>
        </p:grpSpPr>
        <p:pic>
          <p:nvPicPr>
            <p:cNvPr id="6" name="Picture 2" descr="LunaPic Edit | Emo gif, Aesthetic gif, Chinese new year background">
              <a:extLst>
                <a:ext uri="{FF2B5EF4-FFF2-40B4-BE49-F238E27FC236}">
                  <a16:creationId xmlns:a16="http://schemas.microsoft.com/office/drawing/2014/main" id="{BD15F212-4E53-4A2D-DB42-0B4DBEC647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a:hlinkClick r:id="rId3"/>
              <a:extLst>
                <a:ext uri="{FF2B5EF4-FFF2-40B4-BE49-F238E27FC236}">
                  <a16:creationId xmlns:a16="http://schemas.microsoft.com/office/drawing/2014/main" id="{CEDFB721-D96A-061D-C5B1-9EB66043B52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pic>
        <p:nvPicPr>
          <p:cNvPr id="11" name="Picture 2">
            <a:extLst>
              <a:ext uri="{FF2B5EF4-FFF2-40B4-BE49-F238E27FC236}">
                <a16:creationId xmlns:a16="http://schemas.microsoft.com/office/drawing/2014/main" id="{69C55CDD-99EC-CD6D-93EF-7F8AC1CE9A85}"/>
              </a:ext>
            </a:extLst>
          </p:cNvPr>
          <p:cNvPicPr>
            <a:picLocks noChangeAspect="1" noChangeArrowheads="1"/>
          </p:cNvPicPr>
          <p:nvPr/>
        </p:nvPicPr>
        <p:blipFill>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sharpenSoften amount="40000"/>
                    </a14:imgEffect>
                  </a14:imgLayer>
                </a14:imgProps>
              </a:ext>
              <a:ext uri="{28A0092B-C50C-407E-A947-70E740481C1C}">
                <a14:useLocalDpi xmlns:a14="http://schemas.microsoft.com/office/drawing/2010/main" val="0"/>
              </a:ext>
            </a:extLst>
          </a:blip>
          <a:srcRect/>
          <a:stretch>
            <a:fillRect/>
          </a:stretch>
        </p:blipFill>
        <p:spPr bwMode="auto">
          <a:xfrm>
            <a:off x="10331785" y="3861786"/>
            <a:ext cx="1997476" cy="299621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Притча про знак запитання — Християнський портал КІРІОС">
            <a:extLst>
              <a:ext uri="{FF2B5EF4-FFF2-40B4-BE49-F238E27FC236}">
                <a16:creationId xmlns:a16="http://schemas.microsoft.com/office/drawing/2014/main" id="{C2BD0FAE-943A-3DC4-A3CF-93C1EB2485EF}"/>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000" b="98000" l="5348" r="98396">
                        <a14:foregroundMark x1="32620" y1="12667" x2="40642" y2="14667"/>
                        <a14:foregroundMark x1="60963" y1="10667" x2="58289" y2="19667"/>
                        <a14:foregroundMark x1="61497" y1="11000" x2="58289" y2="19333"/>
                        <a14:foregroundMark x1="55615" y1="10333" x2="59893" y2="8000"/>
                        <a14:foregroundMark x1="31016" y1="18333" x2="59893" y2="16000"/>
                        <a14:foregroundMark x1="59893" y1="16000" x2="27807" y2="13667"/>
                        <a14:foregroundMark x1="27807" y1="13667" x2="27807" y2="14667"/>
                        <a14:foregroundMark x1="32086" y1="21000" x2="57219" y2="20667"/>
                        <a14:foregroundMark x1="6952" y1="28333" x2="5882" y2="35000"/>
                        <a14:foregroundMark x1="63636" y1="7667" x2="64171" y2="22333"/>
                        <a14:foregroundMark x1="98396" y1="27667" x2="96257" y2="44333"/>
                        <a14:foregroundMark x1="49733" y1="84667" x2="55615" y2="92000"/>
                        <a14:foregroundMark x1="41176" y1="94333" x2="55615" y2="93667"/>
                        <a14:foregroundMark x1="41176" y1="95000" x2="56150" y2="95333"/>
                        <a14:foregroundMark x1="44385" y1="98333" x2="56684" y2="95667"/>
                        <a14:foregroundMark x1="32620" y1="7000" x2="27273" y2="8333"/>
                        <a14:foregroundMark x1="59893" y1="1000" x2="66845" y2="3667"/>
                      </a14:backgroundRemoval>
                    </a14:imgEffect>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45734" y="80782"/>
            <a:ext cx="1133025" cy="1817687"/>
          </a:xfrm>
          <a:prstGeom prst="rect">
            <a:avLst/>
          </a:prstGeom>
          <a:noFill/>
          <a:effectLst>
            <a:outerShdw blurRad="76200" dir="18900000" sy="23000" kx="-1200000" algn="bl" rotWithShape="0">
              <a:prstClr val="black">
                <a:alpha val="20000"/>
              </a:prstClr>
            </a:outerShdw>
          </a:effectLst>
          <a:extLst>
            <a:ext uri="{909E8E84-426E-40DD-AFC4-6F175D3DCCD1}">
              <a14:hiddenFill xmlns:a14="http://schemas.microsoft.com/office/drawing/2010/main">
                <a:solidFill>
                  <a:srgbClr val="FFFFFF"/>
                </a:solidFill>
              </a14:hiddenFill>
            </a:ext>
          </a:extLst>
        </p:spPr>
      </p:pic>
      <p:pic>
        <p:nvPicPr>
          <p:cNvPr id="16" name="Рисунок 15">
            <a:extLst>
              <a:ext uri="{FF2B5EF4-FFF2-40B4-BE49-F238E27FC236}">
                <a16:creationId xmlns:a16="http://schemas.microsoft.com/office/drawing/2014/main" id="{D6247F83-7CA1-44CE-CA53-6F1AB6279E9F}"/>
              </a:ext>
            </a:extLst>
          </p:cNvPr>
          <p:cNvPicPr>
            <a:picLocks noChangeAspect="1"/>
          </p:cNvPicPr>
          <p:nvPr/>
        </p:nvPicPr>
        <p:blipFill rotWithShape="1">
          <a:blip r:embed="rId9"/>
          <a:srcRect l="30143" t="31619" r="15929" b="8698"/>
          <a:stretch/>
        </p:blipFill>
        <p:spPr>
          <a:xfrm>
            <a:off x="1410789" y="1292301"/>
            <a:ext cx="8940645" cy="5565699"/>
          </a:xfrm>
          <a:prstGeom prst="rect">
            <a:avLst/>
          </a:prstGeom>
        </p:spPr>
      </p:pic>
      <p:pic>
        <p:nvPicPr>
          <p:cNvPr id="13" name="Рисунок 12">
            <a:hlinkClick r:id="rId10"/>
            <a:extLst>
              <a:ext uri="{FF2B5EF4-FFF2-40B4-BE49-F238E27FC236}">
                <a16:creationId xmlns:a16="http://schemas.microsoft.com/office/drawing/2014/main" id="{78FA3CB9-DDEC-74F9-C6FD-24B0C6E7873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273971" y="3682814"/>
            <a:ext cx="2790829" cy="1088571"/>
          </a:xfrm>
          <a:prstGeom prst="rect">
            <a:avLst/>
          </a:prstGeom>
        </p:spPr>
      </p:pic>
    </p:spTree>
    <p:extLst>
      <p:ext uri="{BB962C8B-B14F-4D97-AF65-F5344CB8AC3E}">
        <p14:creationId xmlns:p14="http://schemas.microsoft.com/office/powerpoint/2010/main" val="4089556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1+#ppt_w/2"/>
                                          </p:val>
                                        </p:tav>
                                        <p:tav tm="100000">
                                          <p:val>
                                            <p:strVal val="#ppt_x"/>
                                          </p:val>
                                        </p:tav>
                                      </p:tavLst>
                                    </p:anim>
                                    <p:anim calcmode="lin" valueType="num">
                                      <p:cBhvr additive="base">
                                        <p:cTn id="8" dur="500" fill="hold"/>
                                        <p:tgtEl>
                                          <p:spTgt spid="10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94BF00-7A9D-0A19-0021-0480B7EDD5B1}"/>
              </a:ext>
            </a:extLst>
          </p:cNvPr>
          <p:cNvSpPr txBox="1"/>
          <p:nvPr/>
        </p:nvSpPr>
        <p:spPr>
          <a:xfrm>
            <a:off x="165463" y="183607"/>
            <a:ext cx="11861074" cy="1200329"/>
          </a:xfrm>
          <a:prstGeom prst="rect">
            <a:avLst/>
          </a:prstGeom>
          <a:solidFill>
            <a:schemeClr val="accent4">
              <a:alpha val="50000"/>
            </a:schemeClr>
          </a:solidFill>
          <a:ln w="38100">
            <a:solidFill>
              <a:schemeClr val="bg1"/>
            </a:solidFill>
          </a:ln>
        </p:spPr>
        <p:style>
          <a:lnRef idx="0">
            <a:scrgbClr r="0" g="0" b="0"/>
          </a:lnRef>
          <a:fillRef idx="0">
            <a:scrgbClr r="0" g="0" b="0"/>
          </a:fillRef>
          <a:effectRef idx="0">
            <a:scrgbClr r="0" g="0" b="0"/>
          </a:effectRef>
          <a:fontRef idx="minor">
            <a:schemeClr val="lt1"/>
          </a:fontRef>
        </p:style>
        <p:txBody>
          <a:bodyPr wrap="square">
            <a:spAutoFit/>
          </a:bodyPr>
          <a:lstStyle/>
          <a:p>
            <a:r>
              <a:rPr lang="uk-UA" sz="2400" b="1" dirty="0">
                <a:solidFill>
                  <a:schemeClr val="tx1"/>
                </a:solidFill>
              </a:rPr>
              <a:t>Під час тертя деякі тіла набувають здатність притягувати інші тіла. Наприклад, якщо потерти гумову кульку об кота, то вона починає притягувати дрібні шматочки паперу. До тіла людини «прилипає» нейлонова сорочка чи блуза. </a:t>
            </a:r>
          </a:p>
        </p:txBody>
      </p:sp>
      <p:grpSp>
        <p:nvGrpSpPr>
          <p:cNvPr id="4" name="Групувати 3">
            <a:extLst>
              <a:ext uri="{FF2B5EF4-FFF2-40B4-BE49-F238E27FC236}">
                <a16:creationId xmlns:a16="http://schemas.microsoft.com/office/drawing/2014/main" id="{CB88FF15-C19A-23CF-1E9B-2AF5F586F19D}"/>
              </a:ext>
            </a:extLst>
          </p:cNvPr>
          <p:cNvGrpSpPr/>
          <p:nvPr/>
        </p:nvGrpSpPr>
        <p:grpSpPr>
          <a:xfrm>
            <a:off x="-281170" y="5972350"/>
            <a:ext cx="1559929" cy="1169947"/>
            <a:chOff x="10990432" y="5937515"/>
            <a:chExt cx="1559929" cy="1169947"/>
          </a:xfrm>
        </p:grpSpPr>
        <p:pic>
          <p:nvPicPr>
            <p:cNvPr id="5" name="Picture 2" descr="LunaPic Edit | Emo gif, Aesthetic gif, Chinese new year background">
              <a:extLst>
                <a:ext uri="{FF2B5EF4-FFF2-40B4-BE49-F238E27FC236}">
                  <a16:creationId xmlns:a16="http://schemas.microsoft.com/office/drawing/2014/main" id="{2B8D2160-7F71-4F18-612F-F9AC0286C9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a:hlinkClick r:id="rId3"/>
              <a:extLst>
                <a:ext uri="{FF2B5EF4-FFF2-40B4-BE49-F238E27FC236}">
                  <a16:creationId xmlns:a16="http://schemas.microsoft.com/office/drawing/2014/main" id="{2FD4E0AB-A9F9-199E-0B16-BC21120A80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pic>
        <p:nvPicPr>
          <p:cNvPr id="7" name="Рисунок 6">
            <a:extLst>
              <a:ext uri="{FF2B5EF4-FFF2-40B4-BE49-F238E27FC236}">
                <a16:creationId xmlns:a16="http://schemas.microsoft.com/office/drawing/2014/main" id="{6AD5FE29-222D-C4CA-4B95-1C740F3479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03976" y="4967358"/>
            <a:ext cx="1027064" cy="1879564"/>
          </a:xfrm>
          <a:prstGeom prst="rect">
            <a:avLst/>
          </a:prstGeom>
        </p:spPr>
      </p:pic>
      <p:pic>
        <p:nvPicPr>
          <p:cNvPr id="11" name="Рисунок 10">
            <a:extLst>
              <a:ext uri="{FF2B5EF4-FFF2-40B4-BE49-F238E27FC236}">
                <a16:creationId xmlns:a16="http://schemas.microsoft.com/office/drawing/2014/main" id="{4C56C60B-1DB2-9271-689F-6E9BA4C2CDAE}"/>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25000"/>
                    </a14:imgEffect>
                  </a14:imgLayer>
                </a14:imgProps>
              </a:ext>
            </a:extLst>
          </a:blip>
          <a:srcRect l="27143" t="33651" r="12857" b="8952"/>
          <a:stretch/>
        </p:blipFill>
        <p:spPr>
          <a:xfrm>
            <a:off x="1201782" y="1497874"/>
            <a:ext cx="9344298" cy="5028129"/>
          </a:xfrm>
          <a:prstGeom prst="rect">
            <a:avLst/>
          </a:prstGeom>
        </p:spPr>
      </p:pic>
      <p:pic>
        <p:nvPicPr>
          <p:cNvPr id="12" name="Рисунок 11">
            <a:hlinkClick r:id="rId8"/>
            <a:extLst>
              <a:ext uri="{FF2B5EF4-FFF2-40B4-BE49-F238E27FC236}">
                <a16:creationId xmlns:a16="http://schemas.microsoft.com/office/drawing/2014/main" id="{58C65F43-F3F7-F8A5-4C20-08E1D898343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566408" y="5906724"/>
            <a:ext cx="2790829" cy="1088571"/>
          </a:xfrm>
          <a:prstGeom prst="rect">
            <a:avLst/>
          </a:prstGeom>
        </p:spPr>
      </p:pic>
    </p:spTree>
    <p:extLst>
      <p:ext uri="{BB962C8B-B14F-4D97-AF65-F5344CB8AC3E}">
        <p14:creationId xmlns:p14="http://schemas.microsoft.com/office/powerpoint/2010/main" val="976943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94BF00-7A9D-0A19-0021-0480B7EDD5B1}"/>
              </a:ext>
            </a:extLst>
          </p:cNvPr>
          <p:cNvSpPr txBox="1"/>
          <p:nvPr/>
        </p:nvSpPr>
        <p:spPr>
          <a:xfrm>
            <a:off x="165463" y="183607"/>
            <a:ext cx="11861074" cy="830997"/>
          </a:xfrm>
          <a:prstGeom prst="rect">
            <a:avLst/>
          </a:prstGeom>
          <a:solidFill>
            <a:schemeClr val="accent4">
              <a:alpha val="50000"/>
            </a:schemeClr>
          </a:solidFill>
          <a:ln w="38100">
            <a:solidFill>
              <a:schemeClr val="bg1"/>
            </a:solidFill>
          </a:ln>
        </p:spPr>
        <p:style>
          <a:lnRef idx="0">
            <a:scrgbClr r="0" g="0" b="0"/>
          </a:lnRef>
          <a:fillRef idx="0">
            <a:scrgbClr r="0" g="0" b="0"/>
          </a:fillRef>
          <a:effectRef idx="0">
            <a:scrgbClr r="0" g="0" b="0"/>
          </a:effectRef>
          <a:fontRef idx="minor">
            <a:schemeClr val="lt1"/>
          </a:fontRef>
        </p:style>
        <p:txBody>
          <a:bodyPr wrap="square">
            <a:spAutoFit/>
          </a:bodyPr>
          <a:lstStyle/>
          <a:p>
            <a:r>
              <a:rPr lang="uk-UA" sz="2400" b="1" dirty="0">
                <a:solidFill>
                  <a:schemeClr val="tx1"/>
                </a:solidFill>
              </a:rPr>
              <a:t>У таких випадках кажуть, що речі </a:t>
            </a:r>
            <a:r>
              <a:rPr lang="uk-UA" sz="2400" b="1" dirty="0">
                <a:solidFill>
                  <a:srgbClr val="FF0000"/>
                </a:solidFill>
              </a:rPr>
              <a:t>наелектризувалися</a:t>
            </a:r>
            <a:r>
              <a:rPr lang="uk-UA" sz="2400" b="1" dirty="0">
                <a:solidFill>
                  <a:schemeClr val="tx1"/>
                </a:solidFill>
              </a:rPr>
              <a:t>. Такі тіла також називають </a:t>
            </a:r>
            <a:r>
              <a:rPr lang="uk-UA" sz="2400" b="1" dirty="0">
                <a:solidFill>
                  <a:srgbClr val="FF0000"/>
                </a:solidFill>
              </a:rPr>
              <a:t>електрично зарядженими</a:t>
            </a:r>
            <a:r>
              <a:rPr lang="uk-UA" sz="2400" b="1" dirty="0">
                <a:solidFill>
                  <a:schemeClr val="tx1"/>
                </a:solidFill>
              </a:rPr>
              <a:t>, тому що вони набули електричного заряду.</a:t>
            </a:r>
          </a:p>
        </p:txBody>
      </p:sp>
      <p:grpSp>
        <p:nvGrpSpPr>
          <p:cNvPr id="4" name="Групувати 3">
            <a:extLst>
              <a:ext uri="{FF2B5EF4-FFF2-40B4-BE49-F238E27FC236}">
                <a16:creationId xmlns:a16="http://schemas.microsoft.com/office/drawing/2014/main" id="{CB88FF15-C19A-23CF-1E9B-2AF5F586F19D}"/>
              </a:ext>
            </a:extLst>
          </p:cNvPr>
          <p:cNvGrpSpPr/>
          <p:nvPr/>
        </p:nvGrpSpPr>
        <p:grpSpPr>
          <a:xfrm>
            <a:off x="-281170" y="5972350"/>
            <a:ext cx="1559929" cy="1169947"/>
            <a:chOff x="10990432" y="5937515"/>
            <a:chExt cx="1559929" cy="1169947"/>
          </a:xfrm>
        </p:grpSpPr>
        <p:pic>
          <p:nvPicPr>
            <p:cNvPr id="5" name="Picture 2" descr="LunaPic Edit | Emo gif, Aesthetic gif, Chinese new year background">
              <a:extLst>
                <a:ext uri="{FF2B5EF4-FFF2-40B4-BE49-F238E27FC236}">
                  <a16:creationId xmlns:a16="http://schemas.microsoft.com/office/drawing/2014/main" id="{2B8D2160-7F71-4F18-612F-F9AC0286C9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a:hlinkClick r:id="rId3"/>
              <a:extLst>
                <a:ext uri="{FF2B5EF4-FFF2-40B4-BE49-F238E27FC236}">
                  <a16:creationId xmlns:a16="http://schemas.microsoft.com/office/drawing/2014/main" id="{2FD4E0AB-A9F9-199E-0B16-BC21120A80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pic>
        <p:nvPicPr>
          <p:cNvPr id="1026" name="Picture 2" descr="Як позбутися електризації волосcя">
            <a:extLst>
              <a:ext uri="{FF2B5EF4-FFF2-40B4-BE49-F238E27FC236}">
                <a16:creationId xmlns:a16="http://schemas.microsoft.com/office/drawing/2014/main" id="{AB834B52-4053-FE8C-E78C-B0F081B265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4727" y="1148276"/>
            <a:ext cx="7361787" cy="5579460"/>
          </a:xfrm>
          <a:prstGeom prst="rect">
            <a:avLst/>
          </a:prstGeom>
          <a:noFill/>
          <a:extLst>
            <a:ext uri="{909E8E84-426E-40DD-AFC4-6F175D3DCCD1}">
              <a14:hiddenFill xmlns:a14="http://schemas.microsoft.com/office/drawing/2010/main">
                <a:solidFill>
                  <a:srgbClr val="FFFFFF"/>
                </a:solidFill>
              </a14:hiddenFill>
            </a:ext>
          </a:extLst>
        </p:spPr>
      </p:pic>
      <p:pic>
        <p:nvPicPr>
          <p:cNvPr id="15" name="Рисунок 14">
            <a:extLst>
              <a:ext uri="{FF2B5EF4-FFF2-40B4-BE49-F238E27FC236}">
                <a16:creationId xmlns:a16="http://schemas.microsoft.com/office/drawing/2014/main" id="{E617D401-A924-3D6A-67AE-A43BCFC757C7}"/>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a:off x="4171404" y="1844573"/>
            <a:ext cx="478973" cy="478972"/>
          </a:xfrm>
          <a:prstGeom prst="rect">
            <a:avLst/>
          </a:prstGeom>
        </p:spPr>
      </p:pic>
      <p:pic>
        <p:nvPicPr>
          <p:cNvPr id="16" name="Рисунок 15">
            <a:extLst>
              <a:ext uri="{FF2B5EF4-FFF2-40B4-BE49-F238E27FC236}">
                <a16:creationId xmlns:a16="http://schemas.microsoft.com/office/drawing/2014/main" id="{AB735903-CBCE-0C40-4DC4-519AC4638B7D}"/>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a:off x="4223656" y="2654470"/>
            <a:ext cx="478973" cy="478972"/>
          </a:xfrm>
          <a:prstGeom prst="rect">
            <a:avLst/>
          </a:prstGeom>
        </p:spPr>
      </p:pic>
      <p:pic>
        <p:nvPicPr>
          <p:cNvPr id="17" name="Рисунок 16">
            <a:extLst>
              <a:ext uri="{FF2B5EF4-FFF2-40B4-BE49-F238E27FC236}">
                <a16:creationId xmlns:a16="http://schemas.microsoft.com/office/drawing/2014/main" id="{42565A65-44BD-8DB9-7870-ADF84C6F3972}"/>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a:off x="3526970" y="2872184"/>
            <a:ext cx="478973" cy="478972"/>
          </a:xfrm>
          <a:prstGeom prst="rect">
            <a:avLst/>
          </a:prstGeom>
        </p:spPr>
      </p:pic>
      <p:pic>
        <p:nvPicPr>
          <p:cNvPr id="18" name="Рисунок 17">
            <a:extLst>
              <a:ext uri="{FF2B5EF4-FFF2-40B4-BE49-F238E27FC236}">
                <a16:creationId xmlns:a16="http://schemas.microsoft.com/office/drawing/2014/main" id="{3B62F793-E3A1-8CA4-198E-012F1CE8223F}"/>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a:off x="4049485" y="3517817"/>
            <a:ext cx="478973" cy="478972"/>
          </a:xfrm>
          <a:prstGeom prst="rect">
            <a:avLst/>
          </a:prstGeom>
        </p:spPr>
      </p:pic>
      <p:pic>
        <p:nvPicPr>
          <p:cNvPr id="19" name="Рисунок 18">
            <a:extLst>
              <a:ext uri="{FF2B5EF4-FFF2-40B4-BE49-F238E27FC236}">
                <a16:creationId xmlns:a16="http://schemas.microsoft.com/office/drawing/2014/main" id="{77DC46D8-6749-0C09-A09F-210071783C0F}"/>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a:off x="3387633" y="4136125"/>
            <a:ext cx="478973" cy="478972"/>
          </a:xfrm>
          <a:prstGeom prst="rect">
            <a:avLst/>
          </a:prstGeom>
        </p:spPr>
      </p:pic>
      <p:pic>
        <p:nvPicPr>
          <p:cNvPr id="20" name="Рисунок 19">
            <a:extLst>
              <a:ext uri="{FF2B5EF4-FFF2-40B4-BE49-F238E27FC236}">
                <a16:creationId xmlns:a16="http://schemas.microsoft.com/office/drawing/2014/main" id="{495A6601-3750-2EF7-C8ED-2D800B3D84BB}"/>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a:off x="4293324" y="4381164"/>
            <a:ext cx="478973" cy="478972"/>
          </a:xfrm>
          <a:prstGeom prst="rect">
            <a:avLst/>
          </a:prstGeom>
        </p:spPr>
      </p:pic>
      <p:pic>
        <p:nvPicPr>
          <p:cNvPr id="21" name="Рисунок 20">
            <a:extLst>
              <a:ext uri="{FF2B5EF4-FFF2-40B4-BE49-F238E27FC236}">
                <a16:creationId xmlns:a16="http://schemas.microsoft.com/office/drawing/2014/main" id="{D90777D5-9017-3851-6D1E-38BA282203D0}"/>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a:off x="5016135" y="1840218"/>
            <a:ext cx="478973" cy="478972"/>
          </a:xfrm>
          <a:prstGeom prst="rect">
            <a:avLst/>
          </a:prstGeom>
        </p:spPr>
      </p:pic>
      <p:pic>
        <p:nvPicPr>
          <p:cNvPr id="22" name="Рисунок 21">
            <a:extLst>
              <a:ext uri="{FF2B5EF4-FFF2-40B4-BE49-F238E27FC236}">
                <a16:creationId xmlns:a16="http://schemas.microsoft.com/office/drawing/2014/main" id="{9D69B307-C7E4-8F80-C2A3-3DB724E0BC03}"/>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a:off x="5506647" y="1164050"/>
            <a:ext cx="478973" cy="478972"/>
          </a:xfrm>
          <a:prstGeom prst="rect">
            <a:avLst/>
          </a:prstGeom>
        </p:spPr>
      </p:pic>
      <p:pic>
        <p:nvPicPr>
          <p:cNvPr id="23" name="Рисунок 22">
            <a:extLst>
              <a:ext uri="{FF2B5EF4-FFF2-40B4-BE49-F238E27FC236}">
                <a16:creationId xmlns:a16="http://schemas.microsoft.com/office/drawing/2014/main" id="{BEA731DA-240A-0E1E-15C6-CD1B55DB7292}"/>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flipH="1">
            <a:off x="7794171" y="2468434"/>
            <a:ext cx="478973" cy="478972"/>
          </a:xfrm>
          <a:prstGeom prst="rect">
            <a:avLst/>
          </a:prstGeom>
        </p:spPr>
      </p:pic>
      <p:pic>
        <p:nvPicPr>
          <p:cNvPr id="24" name="Рисунок 23">
            <a:extLst>
              <a:ext uri="{FF2B5EF4-FFF2-40B4-BE49-F238E27FC236}">
                <a16:creationId xmlns:a16="http://schemas.microsoft.com/office/drawing/2014/main" id="{169F2980-CEBF-3E3F-0113-EEC32A355A27}"/>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flipH="1">
            <a:off x="7846423" y="3278331"/>
            <a:ext cx="478973" cy="478972"/>
          </a:xfrm>
          <a:prstGeom prst="rect">
            <a:avLst/>
          </a:prstGeom>
        </p:spPr>
      </p:pic>
      <p:pic>
        <p:nvPicPr>
          <p:cNvPr id="25" name="Рисунок 24">
            <a:extLst>
              <a:ext uri="{FF2B5EF4-FFF2-40B4-BE49-F238E27FC236}">
                <a16:creationId xmlns:a16="http://schemas.microsoft.com/office/drawing/2014/main" id="{E45DAA4C-E2CD-61D6-2707-C7045D048266}"/>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flipH="1">
            <a:off x="7041701" y="2799359"/>
            <a:ext cx="478973" cy="478972"/>
          </a:xfrm>
          <a:prstGeom prst="rect">
            <a:avLst/>
          </a:prstGeom>
        </p:spPr>
      </p:pic>
      <p:pic>
        <p:nvPicPr>
          <p:cNvPr id="26" name="Рисунок 25">
            <a:extLst>
              <a:ext uri="{FF2B5EF4-FFF2-40B4-BE49-F238E27FC236}">
                <a16:creationId xmlns:a16="http://schemas.microsoft.com/office/drawing/2014/main" id="{B1E7114D-7297-FD22-2784-8AA88E23C3C4}"/>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flipH="1">
            <a:off x="7281187" y="3790954"/>
            <a:ext cx="478973" cy="478972"/>
          </a:xfrm>
          <a:prstGeom prst="rect">
            <a:avLst/>
          </a:prstGeom>
        </p:spPr>
      </p:pic>
      <p:pic>
        <p:nvPicPr>
          <p:cNvPr id="27" name="Рисунок 26">
            <a:extLst>
              <a:ext uri="{FF2B5EF4-FFF2-40B4-BE49-F238E27FC236}">
                <a16:creationId xmlns:a16="http://schemas.microsoft.com/office/drawing/2014/main" id="{91255FCD-0796-A6DC-1C50-88D0736F7104}"/>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flipH="1">
            <a:off x="7193279" y="1660899"/>
            <a:ext cx="478973" cy="478972"/>
          </a:xfrm>
          <a:prstGeom prst="rect">
            <a:avLst/>
          </a:prstGeom>
        </p:spPr>
      </p:pic>
      <p:pic>
        <p:nvPicPr>
          <p:cNvPr id="28" name="Рисунок 27">
            <a:extLst>
              <a:ext uri="{FF2B5EF4-FFF2-40B4-BE49-F238E27FC236}">
                <a16:creationId xmlns:a16="http://schemas.microsoft.com/office/drawing/2014/main" id="{69B9E98C-D71D-73E3-6093-E363E14D3CC1}"/>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sharpenSoften amount="25000"/>
                    </a14:imgEffect>
                  </a14:imgLayer>
                </a14:imgProps>
              </a:ext>
            </a:extLst>
          </a:blip>
          <a:srcRect l="28643" t="30349" r="67429" b="62667"/>
          <a:stretch/>
        </p:blipFill>
        <p:spPr>
          <a:xfrm flipH="1">
            <a:off x="6277567" y="1660899"/>
            <a:ext cx="478973" cy="478972"/>
          </a:xfrm>
          <a:prstGeom prst="rect">
            <a:avLst/>
          </a:prstGeom>
        </p:spPr>
      </p:pic>
      <p:pic>
        <p:nvPicPr>
          <p:cNvPr id="1028" name="Picture 4" descr="Гребінець для волосся SPL 1552">
            <a:extLst>
              <a:ext uri="{FF2B5EF4-FFF2-40B4-BE49-F238E27FC236}">
                <a16:creationId xmlns:a16="http://schemas.microsoft.com/office/drawing/2014/main" id="{F58245CE-641D-2746-3F81-6FAC00CBC30D}"/>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58386" y="4803898"/>
            <a:ext cx="2907717" cy="1753425"/>
          </a:xfrm>
          <a:prstGeom prst="rect">
            <a:avLst/>
          </a:prstGeom>
          <a:noFill/>
          <a:extLst>
            <a:ext uri="{909E8E84-426E-40DD-AFC4-6F175D3DCCD1}">
              <a14:hiddenFill xmlns:a14="http://schemas.microsoft.com/office/drawing/2010/main">
                <a:solidFill>
                  <a:srgbClr val="FFFFFF"/>
                </a:solidFill>
              </a14:hiddenFill>
            </a:ext>
          </a:extLst>
        </p:spPr>
      </p:pic>
      <p:pic>
        <p:nvPicPr>
          <p:cNvPr id="30" name="Рисунок 29">
            <a:extLst>
              <a:ext uri="{FF2B5EF4-FFF2-40B4-BE49-F238E27FC236}">
                <a16:creationId xmlns:a16="http://schemas.microsoft.com/office/drawing/2014/main" id="{461BEAF6-3BCC-3926-89C9-CFE5A23A964E}"/>
              </a:ext>
            </a:extLst>
          </p:cNvPr>
          <p:cNvPicPr>
            <a:picLocks noChangeAspect="1"/>
          </p:cNvPicPr>
          <p:nvPr/>
        </p:nvPicPr>
        <p:blipFill rotWithShape="1">
          <a:blip r:embed="rId9">
            <a:clrChange>
              <a:clrFrom>
                <a:srgbClr val="FFFFFF"/>
              </a:clrFrom>
              <a:clrTo>
                <a:srgbClr val="FFFFFF">
                  <a:alpha val="0"/>
                </a:srgbClr>
              </a:clrTo>
            </a:clrChange>
            <a:extLst>
              <a:ext uri="{BEBA8EAE-BF5A-486C-A8C5-ECC9F3942E4B}">
                <a14:imgProps xmlns:a14="http://schemas.microsoft.com/office/drawing/2010/main">
                  <a14:imgLayer r:embed="rId10">
                    <a14:imgEffect>
                      <a14:sharpenSoften amount="25000"/>
                    </a14:imgEffect>
                  </a14:imgLayer>
                </a14:imgProps>
              </a:ext>
            </a:extLst>
          </a:blip>
          <a:srcRect l="27929" t="50000" r="66857" b="40952"/>
          <a:stretch/>
        </p:blipFill>
        <p:spPr>
          <a:xfrm>
            <a:off x="8874159" y="5275712"/>
            <a:ext cx="381946" cy="372789"/>
          </a:xfrm>
          <a:prstGeom prst="rect">
            <a:avLst/>
          </a:prstGeom>
        </p:spPr>
      </p:pic>
      <p:pic>
        <p:nvPicPr>
          <p:cNvPr id="31" name="Рисунок 30">
            <a:extLst>
              <a:ext uri="{FF2B5EF4-FFF2-40B4-BE49-F238E27FC236}">
                <a16:creationId xmlns:a16="http://schemas.microsoft.com/office/drawing/2014/main" id="{9B4DE1DD-AD72-5742-E726-E834106F8CC5}"/>
              </a:ext>
            </a:extLst>
          </p:cNvPr>
          <p:cNvPicPr>
            <a:picLocks noChangeAspect="1"/>
          </p:cNvPicPr>
          <p:nvPr/>
        </p:nvPicPr>
        <p:blipFill rotWithShape="1">
          <a:blip r:embed="rId9">
            <a:clrChange>
              <a:clrFrom>
                <a:srgbClr val="FFFFFF"/>
              </a:clrFrom>
              <a:clrTo>
                <a:srgbClr val="FFFFFF">
                  <a:alpha val="0"/>
                </a:srgbClr>
              </a:clrTo>
            </a:clrChange>
            <a:extLst>
              <a:ext uri="{BEBA8EAE-BF5A-486C-A8C5-ECC9F3942E4B}">
                <a14:imgProps xmlns:a14="http://schemas.microsoft.com/office/drawing/2010/main">
                  <a14:imgLayer r:embed="rId10">
                    <a14:imgEffect>
                      <a14:sharpenSoften amount="25000"/>
                    </a14:imgEffect>
                  </a14:imgLayer>
                </a14:imgProps>
              </a:ext>
            </a:extLst>
          </a:blip>
          <a:srcRect l="27929" t="50000" r="66857" b="40952"/>
          <a:stretch/>
        </p:blipFill>
        <p:spPr>
          <a:xfrm>
            <a:off x="9370548" y="5171209"/>
            <a:ext cx="381946" cy="372789"/>
          </a:xfrm>
          <a:prstGeom prst="rect">
            <a:avLst/>
          </a:prstGeom>
        </p:spPr>
      </p:pic>
      <p:pic>
        <p:nvPicPr>
          <p:cNvPr id="32" name="Рисунок 31">
            <a:extLst>
              <a:ext uri="{FF2B5EF4-FFF2-40B4-BE49-F238E27FC236}">
                <a16:creationId xmlns:a16="http://schemas.microsoft.com/office/drawing/2014/main" id="{433960E2-A02C-1119-A64D-6B0A67BAE6DF}"/>
              </a:ext>
            </a:extLst>
          </p:cNvPr>
          <p:cNvPicPr>
            <a:picLocks noChangeAspect="1"/>
          </p:cNvPicPr>
          <p:nvPr/>
        </p:nvPicPr>
        <p:blipFill rotWithShape="1">
          <a:blip r:embed="rId9">
            <a:clrChange>
              <a:clrFrom>
                <a:srgbClr val="FFFFFF"/>
              </a:clrFrom>
              <a:clrTo>
                <a:srgbClr val="FFFFFF">
                  <a:alpha val="0"/>
                </a:srgbClr>
              </a:clrTo>
            </a:clrChange>
            <a:extLst>
              <a:ext uri="{BEBA8EAE-BF5A-486C-A8C5-ECC9F3942E4B}">
                <a14:imgProps xmlns:a14="http://schemas.microsoft.com/office/drawing/2010/main">
                  <a14:imgLayer r:embed="rId10">
                    <a14:imgEffect>
                      <a14:sharpenSoften amount="25000"/>
                    </a14:imgEffect>
                  </a14:imgLayer>
                </a14:imgProps>
              </a:ext>
            </a:extLst>
          </a:blip>
          <a:srcRect l="27929" t="50000" r="66857" b="40952"/>
          <a:stretch/>
        </p:blipFill>
        <p:spPr>
          <a:xfrm>
            <a:off x="9505327" y="5599561"/>
            <a:ext cx="381946" cy="372789"/>
          </a:xfrm>
          <a:prstGeom prst="rect">
            <a:avLst/>
          </a:prstGeom>
        </p:spPr>
      </p:pic>
      <p:pic>
        <p:nvPicPr>
          <p:cNvPr id="33" name="Рисунок 32">
            <a:extLst>
              <a:ext uri="{FF2B5EF4-FFF2-40B4-BE49-F238E27FC236}">
                <a16:creationId xmlns:a16="http://schemas.microsoft.com/office/drawing/2014/main" id="{7AC0678D-B4FD-6434-CD87-F381450B1BA9}"/>
              </a:ext>
            </a:extLst>
          </p:cNvPr>
          <p:cNvPicPr>
            <a:picLocks noChangeAspect="1"/>
          </p:cNvPicPr>
          <p:nvPr/>
        </p:nvPicPr>
        <p:blipFill rotWithShape="1">
          <a:blip r:embed="rId9">
            <a:clrChange>
              <a:clrFrom>
                <a:srgbClr val="FFFFFF"/>
              </a:clrFrom>
              <a:clrTo>
                <a:srgbClr val="FFFFFF">
                  <a:alpha val="0"/>
                </a:srgbClr>
              </a:clrTo>
            </a:clrChange>
            <a:extLst>
              <a:ext uri="{BEBA8EAE-BF5A-486C-A8C5-ECC9F3942E4B}">
                <a14:imgProps xmlns:a14="http://schemas.microsoft.com/office/drawing/2010/main">
                  <a14:imgLayer r:embed="rId10">
                    <a14:imgEffect>
                      <a14:sharpenSoften amount="25000"/>
                    </a14:imgEffect>
                  </a14:imgLayer>
                </a14:imgProps>
              </a:ext>
            </a:extLst>
          </a:blip>
          <a:srcRect l="27929" t="50000" r="66857" b="40952"/>
          <a:stretch/>
        </p:blipFill>
        <p:spPr>
          <a:xfrm>
            <a:off x="10083689" y="5390626"/>
            <a:ext cx="381946" cy="372789"/>
          </a:xfrm>
          <a:prstGeom prst="rect">
            <a:avLst/>
          </a:prstGeom>
        </p:spPr>
      </p:pic>
      <p:pic>
        <p:nvPicPr>
          <p:cNvPr id="34" name="Рисунок 33">
            <a:extLst>
              <a:ext uri="{FF2B5EF4-FFF2-40B4-BE49-F238E27FC236}">
                <a16:creationId xmlns:a16="http://schemas.microsoft.com/office/drawing/2014/main" id="{29FFB8C9-F5BD-A052-C661-8B650E4D456F}"/>
              </a:ext>
            </a:extLst>
          </p:cNvPr>
          <p:cNvPicPr>
            <a:picLocks noChangeAspect="1"/>
          </p:cNvPicPr>
          <p:nvPr/>
        </p:nvPicPr>
        <p:blipFill rotWithShape="1">
          <a:blip r:embed="rId9">
            <a:clrChange>
              <a:clrFrom>
                <a:srgbClr val="FFFFFF"/>
              </a:clrFrom>
              <a:clrTo>
                <a:srgbClr val="FFFFFF">
                  <a:alpha val="0"/>
                </a:srgbClr>
              </a:clrTo>
            </a:clrChange>
            <a:extLst>
              <a:ext uri="{BEBA8EAE-BF5A-486C-A8C5-ECC9F3942E4B}">
                <a14:imgProps xmlns:a14="http://schemas.microsoft.com/office/drawing/2010/main">
                  <a14:imgLayer r:embed="rId10">
                    <a14:imgEffect>
                      <a14:sharpenSoften amount="25000"/>
                    </a14:imgEffect>
                  </a14:imgLayer>
                </a14:imgProps>
              </a:ext>
            </a:extLst>
          </a:blip>
          <a:srcRect l="27929" t="50000" r="66857" b="40952"/>
          <a:stretch/>
        </p:blipFill>
        <p:spPr>
          <a:xfrm>
            <a:off x="10412181" y="5878306"/>
            <a:ext cx="381946" cy="372789"/>
          </a:xfrm>
          <a:prstGeom prst="rect">
            <a:avLst/>
          </a:prstGeom>
        </p:spPr>
      </p:pic>
      <p:pic>
        <p:nvPicPr>
          <p:cNvPr id="35" name="Рисунок 34">
            <a:extLst>
              <a:ext uri="{FF2B5EF4-FFF2-40B4-BE49-F238E27FC236}">
                <a16:creationId xmlns:a16="http://schemas.microsoft.com/office/drawing/2014/main" id="{898B806E-83C2-612E-9ED7-20061F3D4CE1}"/>
              </a:ext>
            </a:extLst>
          </p:cNvPr>
          <p:cNvPicPr>
            <a:picLocks noChangeAspect="1"/>
          </p:cNvPicPr>
          <p:nvPr/>
        </p:nvPicPr>
        <p:blipFill rotWithShape="1">
          <a:blip r:embed="rId9">
            <a:clrChange>
              <a:clrFrom>
                <a:srgbClr val="FFFFFF"/>
              </a:clrFrom>
              <a:clrTo>
                <a:srgbClr val="FFFFFF">
                  <a:alpha val="0"/>
                </a:srgbClr>
              </a:clrTo>
            </a:clrChange>
            <a:extLst>
              <a:ext uri="{BEBA8EAE-BF5A-486C-A8C5-ECC9F3942E4B}">
                <a14:imgProps xmlns:a14="http://schemas.microsoft.com/office/drawing/2010/main">
                  <a14:imgLayer r:embed="rId10">
                    <a14:imgEffect>
                      <a14:sharpenSoften amount="25000"/>
                    </a14:imgEffect>
                  </a14:imgLayer>
                </a14:imgProps>
              </a:ext>
            </a:extLst>
          </a:blip>
          <a:srcRect l="27929" t="50000" r="66857" b="40952"/>
          <a:stretch/>
        </p:blipFill>
        <p:spPr>
          <a:xfrm>
            <a:off x="11056615" y="5715350"/>
            <a:ext cx="381946" cy="372789"/>
          </a:xfrm>
          <a:prstGeom prst="rect">
            <a:avLst/>
          </a:prstGeom>
        </p:spPr>
      </p:pic>
      <p:pic>
        <p:nvPicPr>
          <p:cNvPr id="36" name="Рисунок 35">
            <a:extLst>
              <a:ext uri="{FF2B5EF4-FFF2-40B4-BE49-F238E27FC236}">
                <a16:creationId xmlns:a16="http://schemas.microsoft.com/office/drawing/2014/main" id="{6DD30BBD-4BDB-666F-D1DB-D5D391008EAA}"/>
              </a:ext>
            </a:extLst>
          </p:cNvPr>
          <p:cNvPicPr>
            <a:picLocks noChangeAspect="1"/>
          </p:cNvPicPr>
          <p:nvPr/>
        </p:nvPicPr>
        <p:blipFill rotWithShape="1">
          <a:blip r:embed="rId9">
            <a:clrChange>
              <a:clrFrom>
                <a:srgbClr val="FFFFFF"/>
              </a:clrFrom>
              <a:clrTo>
                <a:srgbClr val="FFFFFF">
                  <a:alpha val="0"/>
                </a:srgbClr>
              </a:clrTo>
            </a:clrChange>
            <a:extLst>
              <a:ext uri="{BEBA8EAE-BF5A-486C-A8C5-ECC9F3942E4B}">
                <a14:imgProps xmlns:a14="http://schemas.microsoft.com/office/drawing/2010/main">
                  <a14:imgLayer r:embed="rId10">
                    <a14:imgEffect>
                      <a14:sharpenSoften amount="25000"/>
                    </a14:imgEffect>
                  </a14:imgLayer>
                </a14:imgProps>
              </a:ext>
            </a:extLst>
          </a:blip>
          <a:srcRect l="27929" t="50000" r="66857" b="40952"/>
          <a:stretch/>
        </p:blipFill>
        <p:spPr>
          <a:xfrm>
            <a:off x="11157848" y="6184534"/>
            <a:ext cx="381946" cy="372789"/>
          </a:xfrm>
          <a:prstGeom prst="rect">
            <a:avLst/>
          </a:prstGeom>
        </p:spPr>
      </p:pic>
      <p:pic>
        <p:nvPicPr>
          <p:cNvPr id="29" name="Рисунок 28">
            <a:hlinkClick r:id="rId11"/>
            <a:extLst>
              <a:ext uri="{FF2B5EF4-FFF2-40B4-BE49-F238E27FC236}">
                <a16:creationId xmlns:a16="http://schemas.microsoft.com/office/drawing/2014/main" id="{AB52C41B-A937-04D3-FD2D-236ABE53CBE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566408" y="5906724"/>
            <a:ext cx="2790829" cy="1088571"/>
          </a:xfrm>
          <a:prstGeom prst="rect">
            <a:avLst/>
          </a:prstGeom>
        </p:spPr>
      </p:pic>
    </p:spTree>
    <p:extLst>
      <p:ext uri="{BB962C8B-B14F-4D97-AF65-F5344CB8AC3E}">
        <p14:creationId xmlns:p14="http://schemas.microsoft.com/office/powerpoint/2010/main" val="631123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 presetClass="entr" presetSubtype="4"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500" fill="hold"/>
                                        <p:tgtEl>
                                          <p:spTgt spid="29"/>
                                        </p:tgtEl>
                                        <p:attrNameLst>
                                          <p:attrName>ppt_x</p:attrName>
                                        </p:attrNameLst>
                                      </p:cBhvr>
                                      <p:tavLst>
                                        <p:tav tm="0">
                                          <p:val>
                                            <p:strVal val="#ppt_x"/>
                                          </p:val>
                                        </p:tav>
                                        <p:tav tm="100000">
                                          <p:val>
                                            <p:strVal val="#ppt_x"/>
                                          </p:val>
                                        </p:tav>
                                      </p:tavLst>
                                    </p:anim>
                                    <p:anim calcmode="lin" valueType="num">
                                      <p:cBhvr additive="base">
                                        <p:cTn id="11"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CB88FF15-C19A-23CF-1E9B-2AF5F586F19D}"/>
              </a:ext>
            </a:extLst>
          </p:cNvPr>
          <p:cNvGrpSpPr/>
          <p:nvPr/>
        </p:nvGrpSpPr>
        <p:grpSpPr>
          <a:xfrm>
            <a:off x="-281170" y="5972350"/>
            <a:ext cx="1559929" cy="1169947"/>
            <a:chOff x="10990432" y="5937515"/>
            <a:chExt cx="1559929" cy="1169947"/>
          </a:xfrm>
        </p:grpSpPr>
        <p:pic>
          <p:nvPicPr>
            <p:cNvPr id="5" name="Picture 2" descr="LunaPic Edit | Emo gif, Aesthetic gif, Chinese new year background">
              <a:extLst>
                <a:ext uri="{FF2B5EF4-FFF2-40B4-BE49-F238E27FC236}">
                  <a16:creationId xmlns:a16="http://schemas.microsoft.com/office/drawing/2014/main" id="{2B8D2160-7F71-4F18-612F-F9AC0286C9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a:hlinkClick r:id="rId3"/>
              <a:extLst>
                <a:ext uri="{FF2B5EF4-FFF2-40B4-BE49-F238E27FC236}">
                  <a16:creationId xmlns:a16="http://schemas.microsoft.com/office/drawing/2014/main" id="{2FD4E0AB-A9F9-199E-0B16-BC21120A80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sp>
        <p:nvSpPr>
          <p:cNvPr id="9" name="TextBox 8">
            <a:extLst>
              <a:ext uri="{FF2B5EF4-FFF2-40B4-BE49-F238E27FC236}">
                <a16:creationId xmlns:a16="http://schemas.microsoft.com/office/drawing/2014/main" id="{ABF99D29-9747-03A1-BD10-9F520582F191}"/>
              </a:ext>
            </a:extLst>
          </p:cNvPr>
          <p:cNvSpPr txBox="1"/>
          <p:nvPr/>
        </p:nvSpPr>
        <p:spPr>
          <a:xfrm>
            <a:off x="165463" y="141347"/>
            <a:ext cx="11861074" cy="830997"/>
          </a:xfrm>
          <a:prstGeom prst="rect">
            <a:avLst/>
          </a:prstGeom>
          <a:solidFill>
            <a:schemeClr val="accent4">
              <a:alpha val="50000"/>
            </a:schemeClr>
          </a:solidFill>
          <a:ln w="38100">
            <a:solidFill>
              <a:schemeClr val="bg1"/>
            </a:solidFill>
          </a:ln>
        </p:spPr>
        <p:style>
          <a:lnRef idx="0">
            <a:scrgbClr r="0" g="0" b="0"/>
          </a:lnRef>
          <a:fillRef idx="0">
            <a:scrgbClr r="0" g="0" b="0"/>
          </a:fillRef>
          <a:effectRef idx="0">
            <a:scrgbClr r="0" g="0" b="0"/>
          </a:effectRef>
          <a:fontRef idx="minor">
            <a:schemeClr val="lt1"/>
          </a:fontRef>
        </p:style>
        <p:txBody>
          <a:bodyPr wrap="square">
            <a:spAutoFit/>
          </a:bodyPr>
          <a:lstStyle/>
          <a:p>
            <a:r>
              <a:rPr lang="uk-UA" sz="2400" b="1" dirty="0">
                <a:solidFill>
                  <a:schemeClr val="tx1"/>
                </a:solidFill>
              </a:rPr>
              <a:t>Атоми складаються з позитивно заряджених </a:t>
            </a:r>
            <a:r>
              <a:rPr lang="uk-UA" sz="2400" b="1" dirty="0">
                <a:solidFill>
                  <a:srgbClr val="FF0000"/>
                </a:solidFill>
              </a:rPr>
              <a:t>протонів</a:t>
            </a:r>
            <a:r>
              <a:rPr lang="uk-UA" sz="2400" b="1" dirty="0">
                <a:solidFill>
                  <a:schemeClr val="tx1"/>
                </a:solidFill>
              </a:rPr>
              <a:t> (заряд позначають </a:t>
            </a:r>
            <a:r>
              <a:rPr lang="uk-UA" sz="2400" b="1" dirty="0">
                <a:solidFill>
                  <a:srgbClr val="FF0000"/>
                </a:solidFill>
              </a:rPr>
              <a:t>+</a:t>
            </a:r>
            <a:r>
              <a:rPr lang="uk-UA" sz="2400" b="1" dirty="0">
                <a:solidFill>
                  <a:schemeClr val="tx1"/>
                </a:solidFill>
              </a:rPr>
              <a:t>), негативно заряджених </a:t>
            </a:r>
            <a:r>
              <a:rPr lang="uk-UA" sz="2400" b="1" dirty="0">
                <a:solidFill>
                  <a:srgbClr val="FF0000"/>
                </a:solidFill>
              </a:rPr>
              <a:t>електронів </a:t>
            </a:r>
            <a:r>
              <a:rPr lang="uk-UA" sz="2400" b="1" dirty="0">
                <a:solidFill>
                  <a:schemeClr val="tx1"/>
                </a:solidFill>
              </a:rPr>
              <a:t>(заряд позначають </a:t>
            </a:r>
            <a:r>
              <a:rPr lang="uk-UA" sz="2400" b="1" dirty="0">
                <a:solidFill>
                  <a:srgbClr val="FF0000"/>
                </a:solidFill>
              </a:rPr>
              <a:t>-</a:t>
            </a:r>
            <a:r>
              <a:rPr lang="uk-UA" sz="2400" b="1" dirty="0">
                <a:solidFill>
                  <a:schemeClr val="tx1"/>
                </a:solidFill>
              </a:rPr>
              <a:t>) та незаряджених частинок — </a:t>
            </a:r>
            <a:r>
              <a:rPr lang="uk-UA" sz="2400" b="1" dirty="0">
                <a:solidFill>
                  <a:srgbClr val="FF0000"/>
                </a:solidFill>
              </a:rPr>
              <a:t>нейтронів</a:t>
            </a:r>
            <a:r>
              <a:rPr lang="uk-UA" sz="2400" b="1" dirty="0">
                <a:solidFill>
                  <a:schemeClr val="tx1"/>
                </a:solidFill>
              </a:rPr>
              <a:t>.</a:t>
            </a:r>
          </a:p>
        </p:txBody>
      </p:sp>
      <p:pic>
        <p:nvPicPr>
          <p:cNvPr id="3" name="Рисунок 2">
            <a:extLst>
              <a:ext uri="{FF2B5EF4-FFF2-40B4-BE49-F238E27FC236}">
                <a16:creationId xmlns:a16="http://schemas.microsoft.com/office/drawing/2014/main" id="{2A72D0D0-AAC1-7572-414B-251F2D299F3F}"/>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51644" t="56127" r="11357" b="9969"/>
          <a:stretch/>
        </p:blipFill>
        <p:spPr>
          <a:xfrm>
            <a:off x="5336814" y="1924595"/>
            <a:ext cx="6656827" cy="3431083"/>
          </a:xfrm>
          <a:prstGeom prst="rect">
            <a:avLst/>
          </a:prstGeom>
          <a:ln>
            <a:solidFill>
              <a:schemeClr val="tx1"/>
            </a:solidFill>
          </a:ln>
        </p:spPr>
      </p:pic>
      <p:pic>
        <p:nvPicPr>
          <p:cNvPr id="1026" name="Picture 2" descr="Гифка атом гиф картинка, скачать анимированный gif на GIFER">
            <a:extLst>
              <a:ext uri="{FF2B5EF4-FFF2-40B4-BE49-F238E27FC236}">
                <a16:creationId xmlns:a16="http://schemas.microsoft.com/office/drawing/2014/main" id="{AB53E037-2950-4731-DD76-780F94804506}"/>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359" y="457764"/>
            <a:ext cx="5462451" cy="5716519"/>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8"/>
            <a:extLst>
              <a:ext uri="{FF2B5EF4-FFF2-40B4-BE49-F238E27FC236}">
                <a16:creationId xmlns:a16="http://schemas.microsoft.com/office/drawing/2014/main" id="{ECCFAEB3-800E-D7DF-8FF4-1024E2E452C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566408" y="5906724"/>
            <a:ext cx="2790829" cy="1088571"/>
          </a:xfrm>
          <a:prstGeom prst="rect">
            <a:avLst/>
          </a:prstGeom>
        </p:spPr>
      </p:pic>
    </p:spTree>
    <p:extLst>
      <p:ext uri="{BB962C8B-B14F-4D97-AF65-F5344CB8AC3E}">
        <p14:creationId xmlns:p14="http://schemas.microsoft.com/office/powerpoint/2010/main" val="216608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2" presetClass="entr" presetSubtype="4"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ppt_x"/>
                                          </p:val>
                                        </p:tav>
                                        <p:tav tm="100000">
                                          <p:val>
                                            <p:strVal val="#ppt_x"/>
                                          </p:val>
                                        </p:tav>
                                      </p:tavLst>
                                    </p:anim>
                                    <p:anim calcmode="lin" valueType="num">
                                      <p:cBhvr additive="base">
                                        <p:cTn id="1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4131A947-8C37-7CF9-0591-FFF6E71156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8747" y="3182255"/>
            <a:ext cx="2008564" cy="3675745"/>
          </a:xfrm>
          <a:prstGeom prst="rect">
            <a:avLst/>
          </a:prstGeom>
        </p:spPr>
      </p:pic>
      <p:pic>
        <p:nvPicPr>
          <p:cNvPr id="9" name="Рисунок 8">
            <a:extLst>
              <a:ext uri="{FF2B5EF4-FFF2-40B4-BE49-F238E27FC236}">
                <a16:creationId xmlns:a16="http://schemas.microsoft.com/office/drawing/2014/main" id="{FD9D5359-EE92-0A30-31F2-059263B118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74497"/>
            <a:ext cx="4790804" cy="5748965"/>
          </a:xfrm>
          <a:prstGeom prst="rect">
            <a:avLst/>
          </a:prstGeom>
        </p:spPr>
      </p:pic>
      <p:sp>
        <p:nvSpPr>
          <p:cNvPr id="5" name="Прямоугольник: скругленные углы 2">
            <a:extLst>
              <a:ext uri="{FF2B5EF4-FFF2-40B4-BE49-F238E27FC236}">
                <a16:creationId xmlns:a16="http://schemas.microsoft.com/office/drawing/2014/main" id="{E700E5AD-D448-C7C2-B64E-ECFFAA89E09B}"/>
              </a:ext>
            </a:extLst>
          </p:cNvPr>
          <p:cNvSpPr/>
          <p:nvPr/>
        </p:nvSpPr>
        <p:spPr>
          <a:xfrm>
            <a:off x="1848262" y="998230"/>
            <a:ext cx="8845864" cy="1083119"/>
          </a:xfrm>
          <a:prstGeom prst="roundRect">
            <a:avLst/>
          </a:prstGeom>
          <a:effectLst>
            <a:outerShdw blurRad="76200" dist="12700" dir="2700000" sy="-23000" kx="-800400" algn="bl"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b="1" dirty="0"/>
              <a:t>Повну презентацію дивіться у </a:t>
            </a:r>
            <a:r>
              <a:rPr lang="uk-UA" sz="3600" b="1" dirty="0" err="1"/>
              <a:t>відеоуроці</a:t>
            </a:r>
            <a:endParaRPr lang="ru-RU" sz="3600" b="1" dirty="0"/>
          </a:p>
        </p:txBody>
      </p:sp>
      <p:pic>
        <p:nvPicPr>
          <p:cNvPr id="8" name="Рисунок 7">
            <a:hlinkClick r:id="rId4"/>
            <a:extLst>
              <a:ext uri="{FF2B5EF4-FFF2-40B4-BE49-F238E27FC236}">
                <a16:creationId xmlns:a16="http://schemas.microsoft.com/office/drawing/2014/main" id="{7484F88F-DC79-6901-AA39-21D3FAECB5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34591" y="2357846"/>
            <a:ext cx="4783482" cy="1865811"/>
          </a:xfrm>
          <a:prstGeom prst="rect">
            <a:avLst/>
          </a:prstGeom>
        </p:spPr>
      </p:pic>
    </p:spTree>
    <p:extLst>
      <p:ext uri="{BB962C8B-B14F-4D97-AF65-F5344CB8AC3E}">
        <p14:creationId xmlns:p14="http://schemas.microsoft.com/office/powerpoint/2010/main" val="180608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3527</TotalTime>
  <Words>126</Words>
  <Application>Microsoft Office PowerPoint</Application>
  <PresentationFormat>Широкий екран</PresentationFormat>
  <Paragraphs>9</Paragraphs>
  <Slides>6</Slides>
  <Notes>0</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6</vt:i4>
      </vt:variant>
    </vt:vector>
  </HeadingPairs>
  <TitlesOfParts>
    <vt:vector size="12" baseType="lpstr">
      <vt:lpstr>AdonisC</vt:lpstr>
      <vt:lpstr>Arial</vt:lpstr>
      <vt:lpstr>Arial Black</vt:lpstr>
      <vt:lpstr>Calibri</vt:lpstr>
      <vt:lpstr>Calibri Light</vt:lpstr>
      <vt:lpstr>Тема Office</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User</dc:creator>
  <cp:lastModifiedBy>User</cp:lastModifiedBy>
  <cp:revision>493</cp:revision>
  <dcterms:created xsi:type="dcterms:W3CDTF">2023-02-01T11:00:58Z</dcterms:created>
  <dcterms:modified xsi:type="dcterms:W3CDTF">2023-11-16T19:15:56Z</dcterms:modified>
</cp:coreProperties>
</file>