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58" r:id="rId4"/>
    <p:sldId id="299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01.03.2023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lsjBVxsL4wA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lsjBVxsL4wA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lsjBVxsL4wA" TargetMode="Externa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lsjBVxsL4wA" TargetMode="External"/><Relationship Id="rId5" Type="http://schemas.microsoft.com/office/2007/relationships/hdphoto" Target="../media/hdphoto6.wdp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lsjBVxsL4w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2559697" y="1808028"/>
            <a:ext cx="707264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Із чого складається 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організм людини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49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E73D155C-1213-F3E0-2D6B-D6F4BEBFD5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380" y="5840175"/>
            <a:ext cx="2609455" cy="101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476411" cy="940524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Обговоріть</a:t>
            </a:r>
            <a:r>
              <a:rPr lang="ru-RU" sz="2800" b="1" dirty="0"/>
              <a:t> з </a:t>
            </a:r>
            <a:r>
              <a:rPr lang="ru-RU" sz="2800" b="1" dirty="0" err="1"/>
              <a:t>однокласниками</a:t>
            </a:r>
            <a:r>
              <a:rPr lang="ru-RU" sz="2800" b="1" dirty="0"/>
              <a:t>, </a:t>
            </a:r>
            <a:r>
              <a:rPr lang="ru-RU" sz="2800" b="1" dirty="0" err="1"/>
              <a:t>що</a:t>
            </a:r>
            <a:r>
              <a:rPr lang="ru-RU" sz="2800" b="1" dirty="0"/>
              <a:t> вам </a:t>
            </a:r>
            <a:r>
              <a:rPr lang="ru-RU" sz="2800" b="1" dirty="0" err="1"/>
              <a:t>відомо</a:t>
            </a:r>
            <a:r>
              <a:rPr lang="ru-RU" sz="2800" b="1" dirty="0"/>
              <a:t> про </a:t>
            </a:r>
            <a:r>
              <a:rPr lang="ru-RU" sz="2800" b="1" dirty="0" err="1"/>
              <a:t>позначені</a:t>
            </a:r>
            <a:r>
              <a:rPr lang="ru-RU" sz="2800" b="1" dirty="0"/>
              <a:t> на </a:t>
            </a:r>
            <a:r>
              <a:rPr lang="ru-RU" sz="2800" b="1" dirty="0" err="1"/>
              <a:t>малюнку</a:t>
            </a:r>
            <a:r>
              <a:rPr lang="ru-RU" sz="2800" b="1" dirty="0"/>
              <a:t> </a:t>
            </a:r>
            <a:r>
              <a:rPr lang="ru-RU" sz="2800" b="1" dirty="0" err="1"/>
              <a:t>органи</a:t>
            </a:r>
            <a:r>
              <a:rPr lang="ru-RU" sz="2800" b="1" dirty="0"/>
              <a:t> </a:t>
            </a:r>
            <a:r>
              <a:rPr lang="ru-RU" sz="2800" b="1" dirty="0" err="1"/>
              <a:t>людини</a:t>
            </a:r>
            <a:r>
              <a:rPr lang="ru-RU" sz="2800" b="1" dirty="0"/>
              <a:t>.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4F559F-376C-467C-7FF7-CB05BA00FEE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9286" t="17905" r="29929" b="12762"/>
          <a:stretch/>
        </p:blipFill>
        <p:spPr>
          <a:xfrm>
            <a:off x="2830285" y="1245952"/>
            <a:ext cx="5782492" cy="552931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20AE35B-3FD0-C170-ACD9-FA986733F9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708" y="3099525"/>
            <a:ext cx="2008564" cy="3675745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0F3D0016-6B67-E3AD-3F39-EF79B9BDF3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380" y="5840175"/>
            <a:ext cx="2609455" cy="101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73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224676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Організм людини складається з мільярдів клітин. Ці найменші складники тіла будь-якої живої істоти працюють злагоджено. В організмі з них утворені </a:t>
            </a:r>
            <a:r>
              <a:rPr lang="uk-UA" sz="2800" b="1" dirty="0">
                <a:solidFill>
                  <a:srgbClr val="FF0000"/>
                </a:solidFill>
              </a:rPr>
              <a:t>органи</a:t>
            </a:r>
            <a:r>
              <a:rPr lang="uk-UA" sz="2800" b="1" dirty="0">
                <a:solidFill>
                  <a:schemeClr val="tx1"/>
                </a:solidFill>
              </a:rPr>
              <a:t>. Так називають частини тіла, які мають певну форму, місце розташування в організмі й виконують конкретні функції. </a:t>
            </a:r>
            <a:r>
              <a:rPr lang="uk-UA" sz="2800" b="1" dirty="0">
                <a:solidFill>
                  <a:srgbClr val="FF0000"/>
                </a:solidFill>
              </a:rPr>
              <a:t>Функція </a:t>
            </a:r>
            <a:r>
              <a:rPr lang="uk-UA" sz="2800" b="1" dirty="0" err="1">
                <a:solidFill>
                  <a:srgbClr val="FF0000"/>
                </a:solidFill>
              </a:rPr>
              <a:t>органа</a:t>
            </a:r>
            <a:r>
              <a:rPr lang="uk-UA" sz="2800" b="1" dirty="0">
                <a:solidFill>
                  <a:schemeClr val="tx1"/>
                </a:solidFill>
              </a:rPr>
              <a:t> — це процеси, які він забезпечує в організмі.</a:t>
            </a:r>
          </a:p>
        </p:txBody>
      </p:sp>
      <p:pic>
        <p:nvPicPr>
          <p:cNvPr id="2050" name="Picture 2" descr="Будова людини — анатомія внутрішніх органів">
            <a:extLst>
              <a:ext uri="{FF2B5EF4-FFF2-40B4-BE49-F238E27FC236}">
                <a16:creationId xmlns:a16="http://schemas.microsoft.com/office/drawing/2014/main" id="{6B30F608-46F8-98DA-2757-082233F71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80" y="2596075"/>
            <a:ext cx="7782606" cy="414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Анатомія людини: будова внутрішніх органів, фото, назви, опис, схема  розташування внутрішніх органів людини | Дітей">
            <a:extLst>
              <a:ext uri="{FF2B5EF4-FFF2-40B4-BE49-F238E27FC236}">
                <a16:creationId xmlns:a16="http://schemas.microsoft.com/office/drawing/2014/main" id="{072AF894-03E4-96F7-757D-0CDB2136B4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84" r="12761"/>
          <a:stretch/>
        </p:blipFill>
        <p:spPr bwMode="auto">
          <a:xfrm>
            <a:off x="8345010" y="2596075"/>
            <a:ext cx="3518653" cy="414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000EB06E-74B8-2F3B-C2AB-4ABC62B67E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380" y="5840175"/>
            <a:ext cx="2609455" cy="101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Одним з органів людини є </a:t>
            </a:r>
            <a:r>
              <a:rPr lang="uk-UA" sz="2800" b="1" dirty="0">
                <a:solidFill>
                  <a:srgbClr val="FF0000"/>
                </a:solidFill>
              </a:rPr>
              <a:t>шкіра</a:t>
            </a:r>
            <a:r>
              <a:rPr lang="uk-UA" sz="2800" b="1" dirty="0">
                <a:solidFill>
                  <a:schemeClr val="tx1"/>
                </a:solidFill>
              </a:rPr>
              <a:t>. Вона вкриває тіло й захищає внутрішні органи від пошкоджень, збудників інфекційних </a:t>
            </a:r>
            <a:r>
              <a:rPr lang="uk-UA" sz="2800" b="1" dirty="0" err="1">
                <a:solidFill>
                  <a:schemeClr val="tx1"/>
                </a:solidFill>
              </a:rPr>
              <a:t>хвороб</a:t>
            </a:r>
            <a:r>
              <a:rPr lang="uk-UA" sz="2800" b="1" dirty="0">
                <a:solidFill>
                  <a:schemeClr val="tx1"/>
                </a:solidFill>
              </a:rPr>
              <a:t>. Завдяки шкірі ми відчуваємо тепло і холод, розрізняємо предмети на дотик, відчуваємо біль.</a:t>
            </a:r>
          </a:p>
        </p:txBody>
      </p:sp>
      <p:pic>
        <p:nvPicPr>
          <p:cNvPr id="3074" name="Picture 2" descr="25 цікавих фактів про шкіру людини ᐈ faktypro.com.ua">
            <a:extLst>
              <a:ext uri="{FF2B5EF4-FFF2-40B4-BE49-F238E27FC236}">
                <a16:creationId xmlns:a16="http://schemas.microsoft.com/office/drawing/2014/main" id="{2498560B-20DB-FE46-4DFD-A9844F020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2098263"/>
            <a:ext cx="7021286" cy="394947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ульбашка прямої мови: прямокутна з округленими кутами 3">
            <a:extLst>
              <a:ext uri="{FF2B5EF4-FFF2-40B4-BE49-F238E27FC236}">
                <a16:creationId xmlns:a16="http://schemas.microsoft.com/office/drawing/2014/main" id="{FF6C0E11-A78A-552C-719E-8849749B33F0}"/>
              </a:ext>
            </a:extLst>
          </p:cNvPr>
          <p:cNvSpPr/>
          <p:nvPr/>
        </p:nvSpPr>
        <p:spPr>
          <a:xfrm>
            <a:off x="391066" y="6183086"/>
            <a:ext cx="1951540" cy="396241"/>
          </a:xfrm>
          <a:prstGeom prst="wedgeRoundRectCallout">
            <a:avLst>
              <a:gd name="adj1" fmla="val 43651"/>
              <a:gd name="adj2" fmla="val -201687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Шкіра людини</a:t>
            </a:r>
          </a:p>
        </p:txBody>
      </p:sp>
      <p:pic>
        <p:nvPicPr>
          <p:cNvPr id="3076" name="Picture 4" descr="22 цікавих факти про шкіру людини">
            <a:extLst>
              <a:ext uri="{FF2B5EF4-FFF2-40B4-BE49-F238E27FC236}">
                <a16:creationId xmlns:a16="http://schemas.microsoft.com/office/drawing/2014/main" id="{D50549D5-1848-4FD1-C862-9B0AC7065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143" y="2987040"/>
            <a:ext cx="5277394" cy="368735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B6562D5F-BB70-FEAF-03D2-2D1C4B1FBE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380" y="5840175"/>
            <a:ext cx="2609455" cy="101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176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8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125</Words>
  <Application>Microsoft Office PowerPoint</Application>
  <PresentationFormat>Широкий екран</PresentationFormat>
  <Paragraphs>10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161</cp:revision>
  <dcterms:created xsi:type="dcterms:W3CDTF">2023-02-01T11:00:58Z</dcterms:created>
  <dcterms:modified xsi:type="dcterms:W3CDTF">2023-03-01T06:33:21Z</dcterms:modified>
</cp:coreProperties>
</file>