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8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hyperlink" Target="https://www.youtube.com/channel/UCYtu9EnlIk3Nph-Yj_nHd6A" TargetMode="External"/><Relationship Id="rId4" Type="http://schemas.openxmlformats.org/officeDocument/2006/relationships/image" Target="../media/image8.gif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2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10" Type="http://schemas.microsoft.com/office/2007/relationships/hdphoto" Target="../media/hdphoto5.wdp"/><Relationship Id="rId4" Type="http://schemas.openxmlformats.org/officeDocument/2006/relationships/image" Target="../media/image9.jp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5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4.png"/><Relationship Id="rId4" Type="http://schemas.openxmlformats.org/officeDocument/2006/relationships/image" Target="../media/image9.jp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702453" y="966376"/>
            <a:ext cx="3029997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1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834901" y="1969159"/>
            <a:ext cx="9128521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Навіщо та як люди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пізнають природу?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853438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/>
              <a:t>Яке </a:t>
            </a:r>
            <a:r>
              <a:rPr lang="ru-RU" sz="2800" b="1" dirty="0" err="1"/>
              <a:t>дослідження</a:t>
            </a:r>
            <a:r>
              <a:rPr lang="ru-RU" sz="2800" b="1" dirty="0"/>
              <a:t>, </a:t>
            </a:r>
            <a:r>
              <a:rPr lang="ru-RU" sz="2800" b="1" dirty="0" err="1"/>
              <a:t>виконане</a:t>
            </a:r>
            <a:r>
              <a:rPr lang="ru-RU" sz="2800" b="1" dirty="0"/>
              <a:t> у 5 </a:t>
            </a:r>
            <a:r>
              <a:rPr lang="ru-RU" sz="2800" b="1" dirty="0" err="1"/>
              <a:t>класі</a:t>
            </a:r>
            <a:r>
              <a:rPr lang="ru-RU" sz="2800" b="1" dirty="0"/>
              <a:t>, </a:t>
            </a:r>
            <a:r>
              <a:rPr lang="ru-RU" sz="2800" b="1" dirty="0" err="1"/>
              <a:t>тобі</a:t>
            </a:r>
            <a:r>
              <a:rPr lang="ru-RU" sz="2800" b="1" dirty="0"/>
              <a:t> </a:t>
            </a:r>
            <a:r>
              <a:rPr lang="ru-RU" sz="2800" b="1" dirty="0" err="1"/>
              <a:t>запам’яталося</a:t>
            </a:r>
            <a:r>
              <a:rPr lang="ru-RU" sz="2800" b="1" dirty="0"/>
              <a:t> </a:t>
            </a:r>
            <a:r>
              <a:rPr lang="ru-RU" sz="2800" b="1" dirty="0" err="1"/>
              <a:t>найбільше</a:t>
            </a:r>
            <a:r>
              <a:rPr lang="ru-RU" sz="2800" b="1" dirty="0"/>
              <a:t>? Чим </a:t>
            </a:r>
            <a:r>
              <a:rPr lang="ru-RU" sz="2800" b="1" dirty="0" err="1"/>
              <a:t>саме</a:t>
            </a:r>
            <a:r>
              <a:rPr lang="ru-RU" sz="2800" b="1" dirty="0"/>
              <a:t>? 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5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Picture 2" descr="Науково-розважальне шоу від дитячой лабораторії «Юні дослідники» | Діти в  місті Львів">
            <a:extLst>
              <a:ext uri="{FF2B5EF4-FFF2-40B4-BE49-F238E27FC236}">
                <a16:creationId xmlns:a16="http://schemas.microsoft.com/office/drawing/2014/main" id="{FA5AE463-DB86-F954-72D3-035071410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634" y="1226455"/>
            <a:ext cx="8159931" cy="54399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Araştırıyor stock fotografie, royalty free Araştırıyor obrázky - Page 2 |  Depositphotos">
            <a:extLst>
              <a:ext uri="{FF2B5EF4-FFF2-40B4-BE49-F238E27FC236}">
                <a16:creationId xmlns:a16="http://schemas.microsoft.com/office/drawing/2014/main" id="{BA52F973-ED56-C9DA-9AEF-C36CCE0BC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4649" y="4273175"/>
            <a:ext cx="1406391" cy="257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Досліджуючи природні тіла та явища, люди відшуку­ють можливість їх </a:t>
            </a:r>
            <a:r>
              <a:rPr lang="uk-UA" sz="2400" b="1" dirty="0" err="1">
                <a:solidFill>
                  <a:schemeClr val="tx1"/>
                </a:solidFill>
              </a:rPr>
              <a:t>використовува</a:t>
            </a:r>
            <a:r>
              <a:rPr lang="uk-UA" sz="2400" b="1" dirty="0">
                <a:solidFill>
                  <a:schemeClr val="tx1"/>
                </a:solidFill>
              </a:rPr>
              <a:t>-ти. Наприклад, вивчен­ня польоту птахів допомогло сконструювати літаки. Крім того, результатом багатьох досліджень є нові знання, які теж використовують.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6" name="Picture 4" descr="Уроки Орла. Инна Кузнецова. - Церковь для русскоговорящих &quot;На Скале&quot; - Варна">
            <a:extLst>
              <a:ext uri="{FF2B5EF4-FFF2-40B4-BE49-F238E27FC236}">
                <a16:creationId xmlns:a16="http://schemas.microsoft.com/office/drawing/2014/main" id="{23AAF4D1-4D7B-69C4-E19E-DA283B62D1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90" y="1483358"/>
            <a:ext cx="5692185" cy="32018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ботан, выродок, мультфильм">
            <a:extLst>
              <a:ext uri="{FF2B5EF4-FFF2-40B4-BE49-F238E27FC236}">
                <a16:creationId xmlns:a16="http://schemas.microsoft.com/office/drawing/2014/main" id="{C308A0BC-D105-1D63-70F3-461354FB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06815"/>
            <a:ext cx="1971075" cy="223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Над Атлантикою літак летить з пілотами без свідомості - Korrespondent.net">
            <a:extLst>
              <a:ext uri="{FF2B5EF4-FFF2-40B4-BE49-F238E27FC236}">
                <a16:creationId xmlns:a16="http://schemas.microsoft.com/office/drawing/2014/main" id="{48068BC7-9BA9-A38A-AAE4-1157DF792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217" y="1483358"/>
            <a:ext cx="5477693" cy="320493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569660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Вивчення звукових явищ, властивостей речовин і матеріалів дозволило створити </a:t>
            </a:r>
            <a:r>
              <a:rPr lang="uk-UA" sz="2400" b="1" dirty="0" err="1">
                <a:solidFill>
                  <a:schemeClr val="tx1"/>
                </a:solidFill>
              </a:rPr>
              <a:t>різно-манітні</a:t>
            </a:r>
            <a:r>
              <a:rPr lang="uk-UA" sz="2400" b="1" dirty="0">
                <a:solidFill>
                  <a:schemeClr val="tx1"/>
                </a:solidFill>
              </a:rPr>
              <a:t> моделі те­лефонів. Коли твої бабусі й дідусі ходили до школи, вони навряд чи знали про смартфони. Сьогодні ж такі пристрої дозволяють не лише спілкуватися з людьми в різних частинах планети, але й виконують безліч функ­цій.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218" name="Picture 2" descr="Японським школярам дозволили користуватися смартфонами">
            <a:extLst>
              <a:ext uri="{FF2B5EF4-FFF2-40B4-BE49-F238E27FC236}">
                <a16:creationId xmlns:a16="http://schemas.microsoft.com/office/drawing/2014/main" id="{BE3F8321-A461-DF2D-B9A2-A0E710331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641" y="2134620"/>
            <a:ext cx="5061585" cy="289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Старый Телефон. - Violity">
            <a:extLst>
              <a:ext uri="{FF2B5EF4-FFF2-40B4-BE49-F238E27FC236}">
                <a16:creationId xmlns:a16="http://schemas.microsoft.com/office/drawing/2014/main" id="{E1115965-B1D9-4318-B973-CC3DDCDDFE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397" b="9970"/>
          <a:stretch/>
        </p:blipFill>
        <p:spPr bwMode="auto">
          <a:xfrm>
            <a:off x="1358774" y="1906089"/>
            <a:ext cx="3461726" cy="3349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15582CA-B69A-28C2-F256-F14B3456DC4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5581" y="3931690"/>
            <a:ext cx="1669625" cy="2172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74410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2261</TotalTime>
  <Words>127</Words>
  <Application>Microsoft Office PowerPoint</Application>
  <PresentationFormat>Широкий екран</PresentationFormat>
  <Paragraphs>9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333</cp:revision>
  <dcterms:created xsi:type="dcterms:W3CDTF">2023-02-01T11:00:58Z</dcterms:created>
  <dcterms:modified xsi:type="dcterms:W3CDTF">2023-08-04T13:58:39Z</dcterms:modified>
</cp:coreProperties>
</file>