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7" r:id="rId5"/>
    <p:sldId id="301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F908"/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22.02.2024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hyperlink" Target="https://youtu.be/Or9K3ZmAKuQ" TargetMode="External"/><Relationship Id="rId4" Type="http://schemas.openxmlformats.org/officeDocument/2006/relationships/hyperlink" Target="https://www.youtube.com/@user-dw6wy3nf8n/featured" TargetMode="External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12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11" Type="http://schemas.openxmlformats.org/officeDocument/2006/relationships/hyperlink" Target="https://youtu.be/Or9K3ZmAKuQ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4.wdp"/><Relationship Id="rId4" Type="http://schemas.openxmlformats.org/officeDocument/2006/relationships/image" Target="../media/image10.gif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8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Or9K3ZmAKuQ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youtu.be/Or9K3ZmAKuQ" TargetMode="External"/><Relationship Id="rId3" Type="http://schemas.openxmlformats.org/officeDocument/2006/relationships/image" Target="../media/image10.gif"/><Relationship Id="rId7" Type="http://schemas.microsoft.com/office/2007/relationships/hdphoto" Target="../media/hdphoto5.wdp"/><Relationship Id="rId12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image" Target="../media/image11.jpg"/><Relationship Id="rId10" Type="http://schemas.openxmlformats.org/officeDocument/2006/relationships/image" Target="../media/image17.png"/><Relationship Id="rId4" Type="http://schemas.openxmlformats.org/officeDocument/2006/relationships/hyperlink" Target="https://www.youtube.com/channel/UCYtu9EnlIk3Nph-Yj_nHd6A" TargetMode="External"/><Relationship Id="rId9" Type="http://schemas.microsoft.com/office/2007/relationships/hdphoto" Target="../media/hdphoto6.wdp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8.png"/><Relationship Id="rId5" Type="http://schemas.openxmlformats.org/officeDocument/2006/relationships/image" Target="../media/image20.png"/><Relationship Id="rId10" Type="http://schemas.openxmlformats.org/officeDocument/2006/relationships/hyperlink" Target="https://youtu.be/Or9K3ZmAKuQ" TargetMode="External"/><Relationship Id="rId4" Type="http://schemas.openxmlformats.org/officeDocument/2006/relationships/image" Target="../media/image11.jp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Or9K3ZmAKu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321315" y="926384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47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653191" y="1924778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природні екосистеми і біосферу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809" y="3771447"/>
            <a:ext cx="1611907" cy="294984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026" name="Picture 2" descr="Екосистема | Тест з біології – «На Урок»">
            <a:extLst>
              <a:ext uri="{FF2B5EF4-FFF2-40B4-BE49-F238E27FC236}">
                <a16:creationId xmlns:a16="http://schemas.microsoft.com/office/drawing/2014/main" id="{0F2486F8-B0EA-AF58-457E-A4A745F638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698"/>
          <a:stretch/>
        </p:blipFill>
        <p:spPr bwMode="auto">
          <a:xfrm>
            <a:off x="3436075" y="3770416"/>
            <a:ext cx="5159283" cy="323774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10"/>
            <a:extLst>
              <a:ext uri="{FF2B5EF4-FFF2-40B4-BE49-F238E27FC236}">
                <a16:creationId xmlns:a16="http://schemas.microsoft.com/office/drawing/2014/main" id="{55FA3E09-91ED-7007-6409-57D460E180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859" y="5931616"/>
            <a:ext cx="2790829" cy="108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17565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Перелічи складники неживої природи, зображені на схематичному зображенні. Як вони взаємодіють із зображеними організмами: деревами, травою, дощовим черв’яком, яструбом, мишею?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1B9F6A1-81DB-7EA3-69B3-089531420AA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6786" t="52699" r="26786" b="7809"/>
          <a:stretch/>
        </p:blipFill>
        <p:spPr>
          <a:xfrm>
            <a:off x="1159038" y="1712365"/>
            <a:ext cx="9292468" cy="44460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4CF88259-F107-8D8E-002F-304A639FDF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795" y="5906723"/>
            <a:ext cx="2790829" cy="108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Прикладом екосистеми є луки, а також ліс, болото, степ, пустеля, річка, море, океан. Перелічені екосистеми створені та іс­нують без участі людини, тому їх називають </a:t>
            </a:r>
            <a:r>
              <a:rPr lang="uk-UA" sz="2400" b="1" dirty="0">
                <a:solidFill>
                  <a:srgbClr val="FF0000"/>
                </a:solidFill>
              </a:rPr>
              <a:t>природними екосистемами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27D0D9B-F00D-FC6F-E2F0-40B3B95291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071" t="35047" r="5214" b="8454"/>
          <a:stretch/>
        </p:blipFill>
        <p:spPr>
          <a:xfrm>
            <a:off x="76250" y="1491688"/>
            <a:ext cx="12115749" cy="5369069"/>
          </a:xfrm>
          <a:prstGeom prst="rect">
            <a:avLst/>
          </a:prstGeom>
        </p:spPr>
      </p:pic>
      <p:pic>
        <p:nvPicPr>
          <p:cNvPr id="20" name="Рисунок 19">
            <a:hlinkClick r:id="rId6"/>
            <a:extLst>
              <a:ext uri="{FF2B5EF4-FFF2-40B4-BE49-F238E27FC236}">
                <a16:creationId xmlns:a16="http://schemas.microsoft.com/office/drawing/2014/main" id="{7E9C8F22-8D46-6A42-21B3-82AF80348A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373" y="5888043"/>
            <a:ext cx="2790829" cy="108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Усі організми екосистеми утворюють її </a:t>
            </a:r>
            <a:r>
              <a:rPr lang="uk-UA" sz="2400" b="1" dirty="0">
                <a:solidFill>
                  <a:srgbClr val="FF0000"/>
                </a:solidFill>
              </a:rPr>
              <a:t>живий компонент</a:t>
            </a:r>
            <a:r>
              <a:rPr lang="uk-UA" sz="2400" b="1" dirty="0">
                <a:solidFill>
                  <a:schemeClr val="tx1"/>
                </a:solidFill>
              </a:rPr>
              <a:t>; чинники неживої природи — </a:t>
            </a:r>
            <a:r>
              <a:rPr lang="uk-UA" sz="2400" b="1" dirty="0">
                <a:solidFill>
                  <a:srgbClr val="FF0000"/>
                </a:solidFill>
              </a:rPr>
              <a:t>неживий компонент </a:t>
            </a:r>
            <a:r>
              <a:rPr lang="uk-UA" sz="2400" b="1" dirty="0">
                <a:solidFill>
                  <a:schemeClr val="tx1"/>
                </a:solidFill>
              </a:rPr>
              <a:t>екосистеми. Чинники неживої природи важливі для ор­ганізмів. Наприклад, від тепла й вологості залежить, які організми житимуть в екосистемі.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388" y="4978436"/>
            <a:ext cx="1027064" cy="1879564"/>
          </a:xfrm>
          <a:prstGeom prst="rect">
            <a:avLst/>
          </a:prstGeom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4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Організми і середовище існування. Чинники живої та неживої природи | Тест з  біології – «На Урок»">
            <a:extLst>
              <a:ext uri="{FF2B5EF4-FFF2-40B4-BE49-F238E27FC236}">
                <a16:creationId xmlns:a16="http://schemas.microsoft.com/office/drawing/2014/main" id="{EB8D2277-08FB-B530-C953-A3E6C1C53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227" y="1383936"/>
            <a:ext cx="5817326" cy="545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Олень рисунок, олень, рога оленя, млекопитающее png | PNGEgg">
            <a:extLst>
              <a:ext uri="{FF2B5EF4-FFF2-40B4-BE49-F238E27FC236}">
                <a16:creationId xmlns:a16="http://schemas.microsoft.com/office/drawing/2014/main" id="{871FC6A2-F483-34CB-380D-A00C6C961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000" b="97125" l="10000" r="90000">
                        <a14:foregroundMark x1="27333" y1="88000" x2="26111" y2="93000"/>
                        <a14:foregroundMark x1="37889" y1="90000" x2="39000" y2="93625"/>
                        <a14:foregroundMark x1="44000" y1="91375" x2="43111" y2="96500"/>
                        <a14:foregroundMark x1="50222" y1="87000" x2="50333" y2="97125"/>
                        <a14:foregroundMark x1="52444" y1="94875" x2="52667" y2="96250"/>
                        <a14:foregroundMark x1="52222" y1="94375" x2="52000" y2="93250"/>
                        <a14:foregroundMark x1="45000" y1="94500" x2="45222" y2="96375"/>
                        <a14:foregroundMark x1="45000" y1="94125" x2="44889" y2="91125"/>
                        <a14:foregroundMark x1="25778" y1="89250" x2="24889" y2="94000"/>
                        <a14:foregroundMark x1="71222" y1="8625" x2="70889" y2="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56" y="2950271"/>
            <a:ext cx="4396195" cy="390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Орел в png - картинки и иконки без фона">
            <a:extLst>
              <a:ext uri="{FF2B5EF4-FFF2-40B4-BE49-F238E27FC236}">
                <a16:creationId xmlns:a16="http://schemas.microsoft.com/office/drawing/2014/main" id="{6CDFEEBA-6E09-AC56-C987-ED2648E51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928" y="1879564"/>
            <a:ext cx="2360515" cy="196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Слон - слон">
            <a:extLst>
              <a:ext uri="{FF2B5EF4-FFF2-40B4-BE49-F238E27FC236}">
                <a16:creationId xmlns:a16="http://schemas.microsoft.com/office/drawing/2014/main" id="{AB7E31F6-2401-5C5D-D6CC-857A507DA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2309"/>
            <a:ext cx="4676718" cy="471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змей для срисовки карандашом">
            <a:extLst>
              <a:ext uri="{FF2B5EF4-FFF2-40B4-BE49-F238E27FC236}">
                <a16:creationId xmlns:a16="http://schemas.microsoft.com/office/drawing/2014/main" id="{F4130900-FD72-7F1B-3B5C-19FBE6C27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422" y="5159828"/>
            <a:ext cx="1669781" cy="152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3"/>
            <a:extLst>
              <a:ext uri="{FF2B5EF4-FFF2-40B4-BE49-F238E27FC236}">
                <a16:creationId xmlns:a16="http://schemas.microsoft.com/office/drawing/2014/main" id="{EACBCEF5-620B-9186-CA76-B40A6B54B50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373" y="5888043"/>
            <a:ext cx="2790829" cy="108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Усі екосистеми Землі утворюють </a:t>
            </a:r>
            <a:r>
              <a:rPr lang="uk-UA" sz="2400" b="1" dirty="0">
                <a:solidFill>
                  <a:srgbClr val="FF0000"/>
                </a:solidFill>
              </a:rPr>
              <a:t>біосферу</a:t>
            </a:r>
            <a:r>
              <a:rPr lang="uk-UA" sz="2400" b="1" dirty="0">
                <a:solidFill>
                  <a:schemeClr val="tx1"/>
                </a:solidFill>
              </a:rPr>
              <a:t>. Її також називають живою оболонкою, адже біосфера включає всі організми нашої планети, які мешкають у різних середовищах життя.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 descr="Біосфера та її складові. | Тест з географії – «На Урок»">
            <a:extLst>
              <a:ext uri="{FF2B5EF4-FFF2-40B4-BE49-F238E27FC236}">
                <a16:creationId xmlns:a16="http://schemas.microsoft.com/office/drawing/2014/main" id="{B84C772F-5A43-6BB5-C2EF-2D62AD623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742" y="1532252"/>
            <a:ext cx="5749237" cy="5329156"/>
          </a:xfrm>
          <a:prstGeom prst="ellipse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Животные, Птицы, Краны, Летающий">
            <a:extLst>
              <a:ext uri="{FF2B5EF4-FFF2-40B4-BE49-F238E27FC236}">
                <a16:creationId xmlns:a16="http://schemas.microsoft.com/office/drawing/2014/main" id="{C66F987D-BAEC-EBAF-0544-2A8AD6DF8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9778">
            <a:off x="7338566" y="923390"/>
            <a:ext cx="5144858" cy="272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лон, Бабочка, Счастливый, Милый">
            <a:extLst>
              <a:ext uri="{FF2B5EF4-FFF2-40B4-BE49-F238E27FC236}">
                <a16:creationId xmlns:a16="http://schemas.microsoft.com/office/drawing/2014/main" id="{DE6E7CA5-6743-73C2-B8E3-DE322F8DE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2" y="2196104"/>
            <a:ext cx="3660587" cy="390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90627" y="4993692"/>
            <a:ext cx="977413" cy="1788702"/>
          </a:xfrm>
          <a:prstGeom prst="rect">
            <a:avLst/>
          </a:prstGeom>
        </p:spPr>
      </p:pic>
      <p:pic>
        <p:nvPicPr>
          <p:cNvPr id="10" name="Рисунок 9">
            <a:hlinkClick r:id="rId10"/>
            <a:extLst>
              <a:ext uri="{FF2B5EF4-FFF2-40B4-BE49-F238E27FC236}">
                <a16:creationId xmlns:a16="http://schemas.microsoft.com/office/drawing/2014/main" id="{A178D630-88F0-71F7-6AEE-AA83E07B6E8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373" y="5888043"/>
            <a:ext cx="2790829" cy="108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5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5603</TotalTime>
  <Words>148</Words>
  <Application>Microsoft Office PowerPoint</Application>
  <PresentationFormat>Широкий екран</PresentationFormat>
  <Paragraphs>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703</cp:revision>
  <dcterms:created xsi:type="dcterms:W3CDTF">2023-02-01T11:00:58Z</dcterms:created>
  <dcterms:modified xsi:type="dcterms:W3CDTF">2024-02-22T19:30:07Z</dcterms:modified>
</cp:coreProperties>
</file>