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60" r:id="rId4"/>
    <p:sldId id="297" r:id="rId5"/>
    <p:sldId id="298" r:id="rId6"/>
    <p:sldId id="299" r:id="rId7"/>
    <p:sldId id="280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7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25.12.2023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LC0m-dMY9Fw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1.png"/><Relationship Id="rId12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hyperlink" Target="https://youtu.be/LC0m-dMY9Fw" TargetMode="External"/><Relationship Id="rId5" Type="http://schemas.openxmlformats.org/officeDocument/2006/relationships/image" Target="../media/image10.png"/><Relationship Id="rId10" Type="http://schemas.microsoft.com/office/2007/relationships/hdphoto" Target="../media/hdphoto3.wdp"/><Relationship Id="rId4" Type="http://schemas.openxmlformats.org/officeDocument/2006/relationships/image" Target="../media/image9.jp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5" Type="http://schemas.openxmlformats.org/officeDocument/2006/relationships/image" Target="../media/image11.png"/><Relationship Id="rId10" Type="http://schemas.openxmlformats.org/officeDocument/2006/relationships/hyperlink" Target="https://youtu.be/LC0m-dMY9Fw" TargetMode="External"/><Relationship Id="rId4" Type="http://schemas.openxmlformats.org/officeDocument/2006/relationships/image" Target="../media/image9.jp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gif"/><Relationship Id="rId7" Type="http://schemas.openxmlformats.org/officeDocument/2006/relationships/hyperlink" Target="https://youtu.be/LC0m-dMY9Fw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9.jpg"/><Relationship Id="rId4" Type="http://schemas.openxmlformats.org/officeDocument/2006/relationships/hyperlink" Target="https://www.youtube.com/channel/UCYtu9EnlIk3Nph-Yj_nHd6A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6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5.png"/><Relationship Id="rId10" Type="http://schemas.openxmlformats.org/officeDocument/2006/relationships/image" Target="../media/image7.png"/><Relationship Id="rId4" Type="http://schemas.openxmlformats.org/officeDocument/2006/relationships/image" Target="../media/image9.jpg"/><Relationship Id="rId9" Type="http://schemas.openxmlformats.org/officeDocument/2006/relationships/hyperlink" Target="https://youtu.be/LC0m-dMY9Fw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LC0m-dMY9Fw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9.jp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LC0m-dMY9F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321315" y="926384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34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653191" y="1924778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відомо про сусідів Землі у Сонячній системі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B2169AE9-2505-B558-EDBE-E1F67AA9A0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554" y="5202464"/>
            <a:ext cx="4165494" cy="162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1497873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Перебуваючи на Землі, ми можемо неозброєним оком спостерігати за двома небесними тілами — Сонцем і Місяцем. Яке з тіл: а) руха­ється навколо Землі; б) випромінює світло й тепло; в) має більший за Землю діаметр?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1EC2DC-35CC-6EC6-A31E-FA57E3DD93A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286" t="41397" r="23572" b="8317"/>
          <a:stretch/>
        </p:blipFill>
        <p:spPr>
          <a:xfrm>
            <a:off x="1558833" y="1866633"/>
            <a:ext cx="8848072" cy="4799777"/>
          </a:xfrm>
          <a:prstGeom prst="rect">
            <a:avLst/>
          </a:prstGeom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92DEC2EF-4B3C-067A-5070-8AFA569EC08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746" y="5827183"/>
            <a:ext cx="2766209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513804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Чому нашу зоряну систему називають Сонячною та з чого вона складається? 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15. Сонячна система">
            <a:extLst>
              <a:ext uri="{FF2B5EF4-FFF2-40B4-BE49-F238E27FC236}">
                <a16:creationId xmlns:a16="http://schemas.microsoft.com/office/drawing/2014/main" id="{0C0B2E22-8D54-9E06-D11A-19F467B1F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218" y="1333540"/>
            <a:ext cx="9276485" cy="417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10"/>
            <a:extLst>
              <a:ext uri="{FF2B5EF4-FFF2-40B4-BE49-F238E27FC236}">
                <a16:creationId xmlns:a16="http://schemas.microsoft.com/office/drawing/2014/main" id="{44DE9362-F6E0-1630-C17F-7B6F5D6BF94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746" y="5827183"/>
            <a:ext cx="2766209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5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За висновками вчених, характерний розмір Сонячної системи сягає </a:t>
            </a:r>
            <a:r>
              <a:rPr lang="uk-UA" sz="2400" b="1" dirty="0">
                <a:solidFill>
                  <a:srgbClr val="FF0000"/>
                </a:solidFill>
              </a:rPr>
              <a:t>1,5 квадрильйони кілометрів</a:t>
            </a:r>
            <a:r>
              <a:rPr lang="uk-UA" sz="24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6" name="Picture 2" descr="Дослідники розповіли, яка планета Сонячної системи найхолодніша">
            <a:extLst>
              <a:ext uri="{FF2B5EF4-FFF2-40B4-BE49-F238E27FC236}">
                <a16:creationId xmlns:a16="http://schemas.microsoft.com/office/drawing/2014/main" id="{829DFC43-03DF-D870-735B-A064B14C8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86" y="1118643"/>
            <a:ext cx="10992022" cy="55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4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sp>
        <p:nvSpPr>
          <p:cNvPr id="2" name="Пляма: 14 точок 1">
            <a:extLst>
              <a:ext uri="{FF2B5EF4-FFF2-40B4-BE49-F238E27FC236}">
                <a16:creationId xmlns:a16="http://schemas.microsoft.com/office/drawing/2014/main" id="{C65846B1-3663-0801-4005-0126A399FE81}"/>
              </a:ext>
            </a:extLst>
          </p:cNvPr>
          <p:cNvSpPr/>
          <p:nvPr/>
        </p:nvSpPr>
        <p:spPr>
          <a:xfrm>
            <a:off x="5216435" y="3753394"/>
            <a:ext cx="5747656" cy="2804161"/>
          </a:xfrm>
          <a:prstGeom prst="irregularSeal2">
            <a:avLst/>
          </a:prstGeom>
          <a:solidFill>
            <a:srgbClr val="7030A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1,5 квадрильйони км</a:t>
            </a:r>
          </a:p>
        </p:txBody>
      </p:sp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916F134F-8A43-085A-B94C-F1DED8D32A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746" y="5827183"/>
            <a:ext cx="2766209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6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Між небесними тілами величезні відстані, які незруч­но вимірювати кілометрами. Тож в астрономії існують свої одиниці вимірювання, наприклад </a:t>
            </a:r>
            <a:r>
              <a:rPr lang="uk-UA" sz="2400" b="1" dirty="0">
                <a:solidFill>
                  <a:srgbClr val="FF0000"/>
                </a:solidFill>
              </a:rPr>
              <a:t>астрономічна оди­ниця </a:t>
            </a:r>
            <a:r>
              <a:rPr lang="uk-UA" sz="2400" b="1" dirty="0">
                <a:solidFill>
                  <a:schemeClr val="tx1"/>
                </a:solidFill>
              </a:rPr>
              <a:t>(позначають </a:t>
            </a:r>
            <a:r>
              <a:rPr lang="uk-UA" sz="2400" b="1" dirty="0" err="1">
                <a:solidFill>
                  <a:srgbClr val="FF0000"/>
                </a:solidFill>
              </a:rPr>
              <a:t>а.о</a:t>
            </a:r>
            <a:r>
              <a:rPr lang="uk-UA" sz="2400" b="1" dirty="0">
                <a:solidFill>
                  <a:srgbClr val="FF0000"/>
                </a:solidFill>
              </a:rPr>
              <a:t>.</a:t>
            </a:r>
            <a:r>
              <a:rPr lang="uk-UA" sz="2400" b="1" dirty="0">
                <a:solidFill>
                  <a:schemeClr val="tx1"/>
                </a:solidFill>
              </a:rPr>
              <a:t>). Одна астрономічна одиниця до­рівнює відстані від Сонця до Землі.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" name="Picture 2" descr="ботан, выродок, мультфильм">
            <a:extLst>
              <a:ext uri="{FF2B5EF4-FFF2-40B4-BE49-F238E27FC236}">
                <a16:creationId xmlns:a16="http://schemas.microsoft.com/office/drawing/2014/main" id="{4F66277C-B9FC-54ED-A1ED-38E673F8C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07" y="4422212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Яка відстань від Землі до Сонця та що таке астрономічна одиниця? ⋆ FutureNow">
            <a:extLst>
              <a:ext uri="{FF2B5EF4-FFF2-40B4-BE49-F238E27FC236}">
                <a16:creationId xmlns:a16="http://schemas.microsoft.com/office/drawing/2014/main" id="{22D96EDB-F1FF-9319-53A3-5FD8A1040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872" y="1416671"/>
            <a:ext cx="9448256" cy="531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ілка: вліво-вправо 1">
            <a:extLst>
              <a:ext uri="{FF2B5EF4-FFF2-40B4-BE49-F238E27FC236}">
                <a16:creationId xmlns:a16="http://schemas.microsoft.com/office/drawing/2014/main" id="{BB2964F2-4E37-C44D-2748-0A80160BBCEA}"/>
              </a:ext>
            </a:extLst>
          </p:cNvPr>
          <p:cNvSpPr/>
          <p:nvPr/>
        </p:nvSpPr>
        <p:spPr>
          <a:xfrm rot="1024009">
            <a:off x="3442554" y="4236362"/>
            <a:ext cx="5831790" cy="357052"/>
          </a:xfrm>
          <a:prstGeom prst="leftRightArrow">
            <a:avLst/>
          </a:prstGeom>
          <a:solidFill>
            <a:srgbClr val="FF99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041F992F-23A7-D547-A18A-7071349FDB2F}"/>
              </a:ext>
            </a:extLst>
          </p:cNvPr>
          <p:cNvSpPr/>
          <p:nvPr/>
        </p:nvSpPr>
        <p:spPr>
          <a:xfrm rot="1049327">
            <a:off x="4371362" y="3388808"/>
            <a:ext cx="468589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150 млн. км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3D1B2384-AD29-D1F7-F27C-5E955E62ECEF}"/>
              </a:ext>
            </a:extLst>
          </p:cNvPr>
          <p:cNvSpPr/>
          <p:nvPr/>
        </p:nvSpPr>
        <p:spPr>
          <a:xfrm rot="1049327">
            <a:off x="5185580" y="4592799"/>
            <a:ext cx="216918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 </a:t>
            </a:r>
            <a:r>
              <a:rPr lang="uk-UA" sz="6600" b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а.о</a:t>
            </a:r>
            <a:r>
              <a:rPr lang="uk-UA" sz="66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</p:txBody>
      </p:sp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7D464EB2-4CE2-98A3-6D1C-5C650646F88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746" y="5827183"/>
            <a:ext cx="2766209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2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Як бачиш, планети розташовані на різних відстанях від Сонця. Земля перебуває від Сонця на такій відстані, що одержує достатньо світла і тепла для росту і розвитку організмів.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098" name="Picture 2" descr="Солнечная Система, Солнце, Меркурий">
            <a:extLst>
              <a:ext uri="{FF2B5EF4-FFF2-40B4-BE49-F238E27FC236}">
                <a16:creationId xmlns:a16="http://schemas.microsoft.com/office/drawing/2014/main" id="{3F2B1A4F-CA62-7B5D-7BC1-48901E4CA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1692548"/>
            <a:ext cx="11660777" cy="388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0D36492-B8DF-543D-176B-69CCA3D169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82603" y="4971495"/>
            <a:ext cx="1109397" cy="1886505"/>
          </a:xfrm>
          <a:prstGeom prst="rect">
            <a:avLst/>
          </a:prstGeom>
        </p:spPr>
      </p:pic>
      <p:pic>
        <p:nvPicPr>
          <p:cNvPr id="4104" name="Picture 8" descr="Смайлик-эмодзи 👇🏻 'Указывающий вниз палец: очень светлый тон кожи' ВК  (ВКонтакте), Инстаграм, Ватсап: код смайла, значение и расшифровка">
            <a:extLst>
              <a:ext uri="{FF2B5EF4-FFF2-40B4-BE49-F238E27FC236}">
                <a16:creationId xmlns:a16="http://schemas.microsoft.com/office/drawing/2014/main" id="{9D35C3A2-19C6-EFF2-E2E0-181DFD7E8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3510">
            <a:off x="1493521" y="1971983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EBF8DD78-B310-7ECF-2D2C-3F921C7ECC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746" y="5827183"/>
            <a:ext cx="2766209" cy="107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70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4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4164</TotalTime>
  <Words>176</Words>
  <Application>Microsoft Office PowerPoint</Application>
  <PresentationFormat>Широкий екран</PresentationFormat>
  <Paragraphs>13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579</cp:revision>
  <dcterms:created xsi:type="dcterms:W3CDTF">2023-02-01T11:00:58Z</dcterms:created>
  <dcterms:modified xsi:type="dcterms:W3CDTF">2023-12-25T20:41:40Z</dcterms:modified>
</cp:coreProperties>
</file>