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298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17.10.2023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wLgJS5jhdR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microsoft.com/office/2007/relationships/hdphoto" Target="../media/hdphoto4.wdp"/><Relationship Id="rId17" Type="http://schemas.openxmlformats.org/officeDocument/2006/relationships/image" Target="../media/image7.png"/><Relationship Id="rId2" Type="http://schemas.openxmlformats.org/officeDocument/2006/relationships/image" Target="../media/image8.png"/><Relationship Id="rId16" Type="http://schemas.openxmlformats.org/officeDocument/2006/relationships/hyperlink" Target="https://youtu.be/wLgJS5jhdR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3.png"/><Relationship Id="rId5" Type="http://schemas.openxmlformats.org/officeDocument/2006/relationships/hyperlink" Target="https://www.youtube.com/channel/UCYtu9EnlIk3Nph-Yj_nHd6A" TargetMode="External"/><Relationship Id="rId15" Type="http://schemas.microsoft.com/office/2007/relationships/hdphoto" Target="../media/hdphoto5.wdp"/><Relationship Id="rId10" Type="http://schemas.microsoft.com/office/2007/relationships/hdphoto" Target="../media/hdphoto3.wdp"/><Relationship Id="rId4" Type="http://schemas.openxmlformats.org/officeDocument/2006/relationships/image" Target="../media/image9.gif"/><Relationship Id="rId9" Type="http://schemas.openxmlformats.org/officeDocument/2006/relationships/image" Target="../media/image12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7.png"/><Relationship Id="rId12" Type="http://schemas.openxmlformats.org/officeDocument/2006/relationships/hyperlink" Target="https://youtu.be/wLgJS5jhdRg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6.png"/><Relationship Id="rId5" Type="http://schemas.openxmlformats.org/officeDocument/2006/relationships/image" Target="../media/image16.png"/><Relationship Id="rId10" Type="http://schemas.microsoft.com/office/2007/relationships/hdphoto" Target="../media/hdphoto8.wdp"/><Relationship Id="rId4" Type="http://schemas.openxmlformats.org/officeDocument/2006/relationships/image" Target="../media/image10.jp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microsoft.com/office/2017/06/relationships/model3d" Target="../media/model3d2.glb"/><Relationship Id="rId12" Type="http://schemas.openxmlformats.org/officeDocument/2006/relationships/hyperlink" Target="https://youtu.be/wLgJS5jhdRg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microsoft.com/office/2017/06/relationships/model3d" Target="../media/model3d1.glb"/><Relationship Id="rId10" Type="http://schemas.openxmlformats.org/officeDocument/2006/relationships/image" Target="../media/image21.png"/><Relationship Id="rId4" Type="http://schemas.openxmlformats.org/officeDocument/2006/relationships/image" Target="../media/image10.jpg"/><Relationship Id="rId9" Type="http://schemas.microsoft.com/office/2017/06/relationships/model3d" Target="../media/model3d3.glb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wLgJS5jhd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складаються і де використовуються розчини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731421C6-CC68-4FDE-457A-F6F73D4E8F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726" y="5149716"/>
            <a:ext cx="4821879" cy="188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862147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Вибери речовини, що розчиняються у воді: олія, кухонна сіль, крох­маль, цукор.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Picture 2" descr="Стекло, Бутылка, Масло, Благополучие">
            <a:extLst>
              <a:ext uri="{FF2B5EF4-FFF2-40B4-BE49-F238E27FC236}">
                <a16:creationId xmlns:a16="http://schemas.microsoft.com/office/drawing/2014/main" id="{2C64C3FF-FB72-4532-8A4A-2DB1CFCB93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356" r="26035"/>
          <a:stretch/>
        </p:blipFill>
        <p:spPr bwMode="auto">
          <a:xfrm>
            <a:off x="145734" y="1976303"/>
            <a:ext cx="3168569" cy="41979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варенная Соль, Природа, Еда, Приправа">
            <a:extLst>
              <a:ext uri="{FF2B5EF4-FFF2-40B4-BE49-F238E27FC236}">
                <a16:creationId xmlns:a16="http://schemas.microsoft.com/office/drawing/2014/main" id="{6B347222-5279-649D-497A-C5212CA98C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50" r="11914"/>
          <a:stretch/>
        </p:blipFill>
        <p:spPr bwMode="auto">
          <a:xfrm>
            <a:off x="3020827" y="1295759"/>
            <a:ext cx="4050533" cy="34368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Зачем использовать крахмал при приготовлении блюд">
            <a:extLst>
              <a:ext uri="{FF2B5EF4-FFF2-40B4-BE49-F238E27FC236}">
                <a16:creationId xmlns:a16="http://schemas.microsoft.com/office/drawing/2014/main" id="{3603E3CD-2CB3-1C38-B5BA-C8932D01F7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534"/>
          <a:stretch/>
        </p:blipFill>
        <p:spPr bwMode="auto">
          <a:xfrm>
            <a:off x="6443696" y="3926918"/>
            <a:ext cx="3705089" cy="286594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54DA1DEA-7F70-6FBC-C9D8-F6BF69FDDEFB}"/>
              </a:ext>
            </a:extLst>
          </p:cNvPr>
          <p:cNvSpPr/>
          <p:nvPr/>
        </p:nvSpPr>
        <p:spPr>
          <a:xfrm>
            <a:off x="1758288" y="6269983"/>
            <a:ext cx="1262539" cy="501065"/>
          </a:xfrm>
          <a:prstGeom prst="wedgeRoundRectCallout">
            <a:avLst>
              <a:gd name="adj1" fmla="val -41035"/>
              <a:gd name="adj2" fmla="val -115628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Олія</a:t>
            </a:r>
          </a:p>
        </p:txBody>
      </p:sp>
      <p:sp>
        <p:nvSpPr>
          <p:cNvPr id="13" name="Бульбашка прямої мови: прямокутна з округленими кутами 12">
            <a:extLst>
              <a:ext uri="{FF2B5EF4-FFF2-40B4-BE49-F238E27FC236}">
                <a16:creationId xmlns:a16="http://schemas.microsoft.com/office/drawing/2014/main" id="{B0539C16-EC59-7184-D322-A1237C3993FE}"/>
              </a:ext>
            </a:extLst>
          </p:cNvPr>
          <p:cNvSpPr/>
          <p:nvPr/>
        </p:nvSpPr>
        <p:spPr>
          <a:xfrm>
            <a:off x="3404208" y="4858827"/>
            <a:ext cx="1262539" cy="501065"/>
          </a:xfrm>
          <a:prstGeom prst="wedgeRoundRectCallout">
            <a:avLst>
              <a:gd name="adj1" fmla="val 47945"/>
              <a:gd name="adj2" fmla="val -11910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Сіль</a:t>
            </a:r>
          </a:p>
        </p:txBody>
      </p:sp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875EA558-93BB-4EAB-1CAD-74D5811FAB2B}"/>
              </a:ext>
            </a:extLst>
          </p:cNvPr>
          <p:cNvSpPr/>
          <p:nvPr/>
        </p:nvSpPr>
        <p:spPr>
          <a:xfrm>
            <a:off x="5270661" y="5083616"/>
            <a:ext cx="1466666" cy="535942"/>
          </a:xfrm>
          <a:prstGeom prst="wedgeRoundRectCallout">
            <a:avLst>
              <a:gd name="adj1" fmla="val 85199"/>
              <a:gd name="adj2" fmla="val 2540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Крохмаль</a:t>
            </a:r>
          </a:p>
        </p:txBody>
      </p:sp>
      <p:pic>
        <p:nvPicPr>
          <p:cNvPr id="1032" name="Picture 8" descr="Сахар, Милая, Кубики, Калории">
            <a:extLst>
              <a:ext uri="{FF2B5EF4-FFF2-40B4-BE49-F238E27FC236}">
                <a16:creationId xmlns:a16="http://schemas.microsoft.com/office/drawing/2014/main" id="{901E9500-0872-BD7E-C09B-D6E48DA7D5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28"/>
          <a:stretch/>
        </p:blipFill>
        <p:spPr bwMode="auto">
          <a:xfrm>
            <a:off x="7857167" y="1052697"/>
            <a:ext cx="3875057" cy="3119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B581EC60-71BB-7C21-8171-F8F5BE2E468F}"/>
              </a:ext>
            </a:extLst>
          </p:cNvPr>
          <p:cNvSpPr/>
          <p:nvPr/>
        </p:nvSpPr>
        <p:spPr>
          <a:xfrm>
            <a:off x="7071360" y="3178467"/>
            <a:ext cx="1148332" cy="501065"/>
          </a:xfrm>
          <a:prstGeom prst="wedgeRoundRectCallout">
            <a:avLst>
              <a:gd name="adj1" fmla="val 72730"/>
              <a:gd name="adj2" fmla="val -12084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Цукор</a:t>
            </a:r>
          </a:p>
        </p:txBody>
      </p:sp>
      <p:pic>
        <p:nvPicPr>
          <p:cNvPr id="17" name="Рисунок 16">
            <a:hlinkClick r:id="rId16"/>
            <a:extLst>
              <a:ext uri="{FF2B5EF4-FFF2-40B4-BE49-F238E27FC236}">
                <a16:creationId xmlns:a16="http://schemas.microsoft.com/office/drawing/2014/main" id="{09E2B9E0-0D4D-1E1F-A85E-D4381C3E3C2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446" y="5804262"/>
            <a:ext cx="2983923" cy="116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Розчин складається мінімум з </a:t>
            </a:r>
            <a:r>
              <a:rPr lang="uk-UA" sz="2400" b="1" dirty="0">
                <a:solidFill>
                  <a:srgbClr val="FF0000"/>
                </a:solidFill>
              </a:rPr>
              <a:t>двох</a:t>
            </a:r>
            <a:r>
              <a:rPr lang="uk-UA" sz="2400" b="1" dirty="0">
                <a:solidFill>
                  <a:schemeClr val="tx1"/>
                </a:solidFill>
              </a:rPr>
              <a:t> </a:t>
            </a:r>
            <a:r>
              <a:rPr lang="uk-UA" sz="2400" b="1" dirty="0">
                <a:solidFill>
                  <a:srgbClr val="FF0000"/>
                </a:solidFill>
              </a:rPr>
              <a:t>компонентів </a:t>
            </a:r>
            <a:r>
              <a:rPr lang="uk-UA" sz="2400" b="1" dirty="0">
                <a:solidFill>
                  <a:schemeClr val="tx1"/>
                </a:solidFill>
              </a:rPr>
              <a:t>— </a:t>
            </a:r>
            <a:r>
              <a:rPr lang="uk-UA" sz="2400" b="1" dirty="0">
                <a:solidFill>
                  <a:srgbClr val="FF0000"/>
                </a:solidFill>
              </a:rPr>
              <a:t>розчинника</a:t>
            </a:r>
            <a:r>
              <a:rPr lang="uk-UA" sz="2400" b="1" dirty="0">
                <a:solidFill>
                  <a:schemeClr val="tx1"/>
                </a:solidFill>
              </a:rPr>
              <a:t> і </a:t>
            </a:r>
            <a:r>
              <a:rPr lang="uk-UA" sz="2400" b="1" dirty="0">
                <a:solidFill>
                  <a:srgbClr val="FF0000"/>
                </a:solidFill>
              </a:rPr>
              <a:t>розчиненої речовини</a:t>
            </a:r>
            <a:r>
              <a:rPr lang="uk-UA" sz="2400" b="1" dirty="0">
                <a:solidFill>
                  <a:schemeClr val="tx1"/>
                </a:solidFill>
              </a:rPr>
              <a:t>. Малюнок ілюструє утворення розчину цукру у воді. В одному розчині може бути не одна, а кілька роз­чинених речовин.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DD7060-1558-09C3-F126-CFA32E2B18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3571" t="16508" r="51715" b="48952"/>
          <a:stretch/>
        </p:blipFill>
        <p:spPr>
          <a:xfrm>
            <a:off x="198359" y="1564812"/>
            <a:ext cx="4859651" cy="27198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0" name="Picture 2" descr="Поваренная соль — Википедия">
            <a:extLst>
              <a:ext uri="{FF2B5EF4-FFF2-40B4-BE49-F238E27FC236}">
                <a16:creationId xmlns:a16="http://schemas.microsoft.com/office/drawing/2014/main" id="{959153EF-A893-4289-39AF-F73263E17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14" y="1831574"/>
            <a:ext cx="2767385" cy="48428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оль от фитофторы томатов и картофеля – рецепт и обработка">
            <a:extLst>
              <a:ext uri="{FF2B5EF4-FFF2-40B4-BE49-F238E27FC236}">
                <a16:creationId xmlns:a16="http://schemas.microsoft.com/office/drawing/2014/main" id="{C908FBD7-72C7-AE12-10F1-49FDE107B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843" y="1486435"/>
            <a:ext cx="3260157" cy="45978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10" name="Рисунок 9">
            <a:hlinkClick r:id="rId12"/>
            <a:extLst>
              <a:ext uri="{FF2B5EF4-FFF2-40B4-BE49-F238E27FC236}">
                <a16:creationId xmlns:a16="http://schemas.microsoft.com/office/drawing/2014/main" id="{C58A766C-1BF8-2EC1-77AC-628CEE57290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32" y="5869065"/>
            <a:ext cx="2983923" cy="116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Розчини виглядають однорідними тому, що структурні час­тинки розчиненої речовини рівномірно розподіляються між структурними частин­ками розчинника. Через це роз-чинену речовину не­можливо відокремити від розчинника за допомогою відстоювання чи фільтрування.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3D-модель 9" descr="Sphere">
                <a:extLst>
                  <a:ext uri="{FF2B5EF4-FFF2-40B4-BE49-F238E27FC236}">
                    <a16:creationId xmlns:a16="http://schemas.microsoft.com/office/drawing/2014/main" id="{79415261-2E9C-0EE2-4BF4-1791ED432C0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02702347"/>
                  </p:ext>
                </p:extLst>
              </p:nvPr>
            </p:nvGraphicFramePr>
            <p:xfrm>
              <a:off x="5228110" y="5461169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3D-модель 9" descr="Sphere">
                <a:extLst>
                  <a:ext uri="{FF2B5EF4-FFF2-40B4-BE49-F238E27FC236}">
                    <a16:creationId xmlns:a16="http://schemas.microsoft.com/office/drawing/2014/main" id="{79415261-2E9C-0EE2-4BF4-1791ED432C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28110" y="5461169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4" name="3D-модель 13" descr="Sphere">
                <a:extLst>
                  <a:ext uri="{FF2B5EF4-FFF2-40B4-BE49-F238E27FC236}">
                    <a16:creationId xmlns:a16="http://schemas.microsoft.com/office/drawing/2014/main" id="{8789F52A-AD85-55E7-E374-A00DABAF483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08875333"/>
                  </p:ext>
                </p:extLst>
              </p:nvPr>
            </p:nvGraphicFramePr>
            <p:xfrm>
              <a:off x="9833539" y="2065870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3D-модель 13" descr="Sphere">
                <a:extLst>
                  <a:ext uri="{FF2B5EF4-FFF2-40B4-BE49-F238E27FC236}">
                    <a16:creationId xmlns:a16="http://schemas.microsoft.com/office/drawing/2014/main" id="{8789F52A-AD85-55E7-E374-A00DABAF483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833539" y="2065870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5" name="3D-модель 14" descr="Sphere">
                <a:extLst>
                  <a:ext uri="{FF2B5EF4-FFF2-40B4-BE49-F238E27FC236}">
                    <a16:creationId xmlns:a16="http://schemas.microsoft.com/office/drawing/2014/main" id="{AD73BEA0-4B5D-1A3C-FCD7-6E20FE49D75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55438380"/>
                  </p:ext>
                </p:extLst>
              </p:nvPr>
            </p:nvGraphicFramePr>
            <p:xfrm>
              <a:off x="9833539" y="3813074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3D-модель 14" descr="Sphere">
                <a:extLst>
                  <a:ext uri="{FF2B5EF4-FFF2-40B4-BE49-F238E27FC236}">
                    <a16:creationId xmlns:a16="http://schemas.microsoft.com/office/drawing/2014/main" id="{AD73BEA0-4B5D-1A3C-FCD7-6E20FE49D7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833539" y="3813074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6" name="3D-модель 15" descr="Sphere">
                <a:extLst>
                  <a:ext uri="{FF2B5EF4-FFF2-40B4-BE49-F238E27FC236}">
                    <a16:creationId xmlns:a16="http://schemas.microsoft.com/office/drawing/2014/main" id="{FF517AFC-E75E-4348-1352-CEB8293949B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74765302"/>
                  </p:ext>
                </p:extLst>
              </p:nvPr>
            </p:nvGraphicFramePr>
            <p:xfrm>
              <a:off x="9833539" y="5428763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6" name="3D-модель 15" descr="Sphere">
                <a:extLst>
                  <a:ext uri="{FF2B5EF4-FFF2-40B4-BE49-F238E27FC236}">
                    <a16:creationId xmlns:a16="http://schemas.microsoft.com/office/drawing/2014/main" id="{FF517AFC-E75E-4348-1352-CEB8293949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833539" y="5428763"/>
                <a:ext cx="1368962" cy="1368962"/>
              </a:xfrm>
              <a:prstGeom prst="rect">
                <a:avLst/>
              </a:prstGeom>
            </p:spPr>
          </p:pic>
        </mc:Fallback>
      </mc:AlternateContent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4589EE76-6F9E-BFE1-7629-51AB41C30958}"/>
              </a:ext>
            </a:extLst>
          </p:cNvPr>
          <p:cNvGrpSpPr/>
          <p:nvPr/>
        </p:nvGrpSpPr>
        <p:grpSpPr>
          <a:xfrm>
            <a:off x="269855" y="2575937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" name="3D-модель 6" descr="Red Sphere">
                  <a:extLst>
                    <a:ext uri="{FF2B5EF4-FFF2-40B4-BE49-F238E27FC236}">
                      <a16:creationId xmlns:a16="http://schemas.microsoft.com/office/drawing/2014/main" id="{8808CA25-86DC-5F62-CA25-BD653A049A76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" name="3D-модель 6" descr="Red Sphere">
                  <a:extLst>
                    <a:ext uri="{FF2B5EF4-FFF2-40B4-BE49-F238E27FC236}">
                      <a16:creationId xmlns:a16="http://schemas.microsoft.com/office/drawing/2014/main" id="{8808CA25-86DC-5F62-CA25-BD653A049A7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69855" y="2780111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7" name="3D-модель 16" descr="Dark Gray Sphere">
                  <a:extLst>
                    <a:ext uri="{FF2B5EF4-FFF2-40B4-BE49-F238E27FC236}">
                      <a16:creationId xmlns:a16="http://schemas.microsoft.com/office/drawing/2014/main" id="{76C80351-F5C7-2C6C-F2F6-42F6D2C81C61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7" name="3D-модель 16" descr="Dark Gray Sphere">
                  <a:extLst>
                    <a:ext uri="{FF2B5EF4-FFF2-40B4-BE49-F238E27FC236}">
                      <a16:creationId xmlns:a16="http://schemas.microsoft.com/office/drawing/2014/main" id="{76C80351-F5C7-2C6C-F2F6-42F6D2C81C6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49729" y="3081119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9" name="3D-модель 18" descr="Dark Gray Sphere">
                  <a:extLst>
                    <a:ext uri="{FF2B5EF4-FFF2-40B4-BE49-F238E27FC236}">
                      <a16:creationId xmlns:a16="http://schemas.microsoft.com/office/drawing/2014/main" id="{979CBFAD-E6B7-0F3F-25E7-816A5D72CC67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9" name="3D-модель 18" descr="Dark Gray Sphere">
                  <a:extLst>
                    <a:ext uri="{FF2B5EF4-FFF2-40B4-BE49-F238E27FC236}">
                      <a16:creationId xmlns:a16="http://schemas.microsoft.com/office/drawing/2014/main" id="{979CBFAD-E6B7-0F3F-25E7-816A5D72CC6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600702" y="2575937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9" name="3D-модель 58" descr="Sphere">
                <a:extLst>
                  <a:ext uri="{FF2B5EF4-FFF2-40B4-BE49-F238E27FC236}">
                    <a16:creationId xmlns:a16="http://schemas.microsoft.com/office/drawing/2014/main" id="{AB0F7C12-0F3E-0AA9-16E0-A07E91B2AFF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85175321"/>
                  </p:ext>
                </p:extLst>
              </p:nvPr>
            </p:nvGraphicFramePr>
            <p:xfrm>
              <a:off x="5229915" y="2073336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9" name="3D-модель 58" descr="Sphere">
                <a:extLst>
                  <a:ext uri="{FF2B5EF4-FFF2-40B4-BE49-F238E27FC236}">
                    <a16:creationId xmlns:a16="http://schemas.microsoft.com/office/drawing/2014/main" id="{AB0F7C12-0F3E-0AA9-16E0-A07E91B2AF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29915" y="2073336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0" name="3D-модель 59" descr="Sphere">
                <a:extLst>
                  <a:ext uri="{FF2B5EF4-FFF2-40B4-BE49-F238E27FC236}">
                    <a16:creationId xmlns:a16="http://schemas.microsoft.com/office/drawing/2014/main" id="{3E6EF5F3-8908-1D9A-4426-544B4604F5B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61770567"/>
                  </p:ext>
                </p:extLst>
              </p:nvPr>
            </p:nvGraphicFramePr>
            <p:xfrm>
              <a:off x="5228110" y="3725054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0" name="3D-модель 59" descr="Sphere">
                <a:extLst>
                  <a:ext uri="{FF2B5EF4-FFF2-40B4-BE49-F238E27FC236}">
                    <a16:creationId xmlns:a16="http://schemas.microsoft.com/office/drawing/2014/main" id="{3E6EF5F3-8908-1D9A-4426-544B4604F5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28110" y="3725054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1" name="3D-модель 60" descr="Sphere">
                <a:extLst>
                  <a:ext uri="{FF2B5EF4-FFF2-40B4-BE49-F238E27FC236}">
                    <a16:creationId xmlns:a16="http://schemas.microsoft.com/office/drawing/2014/main" id="{2CFD8DF2-11B4-10FB-DEDC-7FC06C63FEE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66199829"/>
                  </p:ext>
                </p:extLst>
              </p:nvPr>
            </p:nvGraphicFramePr>
            <p:xfrm>
              <a:off x="7504284" y="2127809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1" name="3D-модель 60" descr="Sphere">
                <a:extLst>
                  <a:ext uri="{FF2B5EF4-FFF2-40B4-BE49-F238E27FC236}">
                    <a16:creationId xmlns:a16="http://schemas.microsoft.com/office/drawing/2014/main" id="{2CFD8DF2-11B4-10FB-DEDC-7FC06C63FEE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04284" y="2127809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2" name="3D-модель 61" descr="Sphere">
                <a:extLst>
                  <a:ext uri="{FF2B5EF4-FFF2-40B4-BE49-F238E27FC236}">
                    <a16:creationId xmlns:a16="http://schemas.microsoft.com/office/drawing/2014/main" id="{607A09AD-4F0A-DBBD-2890-79471DD69D1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27030203"/>
                  </p:ext>
                </p:extLst>
              </p:nvPr>
            </p:nvGraphicFramePr>
            <p:xfrm>
              <a:off x="7586342" y="3746298"/>
              <a:ext cx="1368962" cy="1368962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68962" cy="1368962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387518" ay="3106241" az="-6636625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29091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2" name="3D-модель 61" descr="Sphere">
                <a:extLst>
                  <a:ext uri="{FF2B5EF4-FFF2-40B4-BE49-F238E27FC236}">
                    <a16:creationId xmlns:a16="http://schemas.microsoft.com/office/drawing/2014/main" id="{607A09AD-4F0A-DBBD-2890-79471DD69D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86342" y="3746298"/>
                <a:ext cx="1368962" cy="13689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3" name="3D-модель 62" descr="Sphere">
                <a:extLst>
                  <a:ext uri="{FF2B5EF4-FFF2-40B4-BE49-F238E27FC236}">
                    <a16:creationId xmlns:a16="http://schemas.microsoft.com/office/drawing/2014/main" id="{53C283C0-920B-21D2-5A68-BBE52181DA5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38388428"/>
                  </p:ext>
                </p:extLst>
              </p:nvPr>
            </p:nvGraphicFramePr>
            <p:xfrm>
              <a:off x="7645947" y="5461169"/>
              <a:ext cx="1340329" cy="1340329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340329" cy="1340329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6935795" ay="3457475" az="-7173753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229091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3" name="3D-модель 62" descr="Sphere">
                <a:extLst>
                  <a:ext uri="{FF2B5EF4-FFF2-40B4-BE49-F238E27FC236}">
                    <a16:creationId xmlns:a16="http://schemas.microsoft.com/office/drawing/2014/main" id="{53C283C0-920B-21D2-5A68-BBE52181DA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645947" y="5461169"/>
                <a:ext cx="1340329" cy="1340329"/>
              </a:xfrm>
              <a:prstGeom prst="rect">
                <a:avLst/>
              </a:prstGeom>
            </p:spPr>
          </p:pic>
        </mc:Fallback>
      </mc:AlternateContent>
      <p:grpSp>
        <p:nvGrpSpPr>
          <p:cNvPr id="64" name="Групувати 63">
            <a:extLst>
              <a:ext uri="{FF2B5EF4-FFF2-40B4-BE49-F238E27FC236}">
                <a16:creationId xmlns:a16="http://schemas.microsoft.com/office/drawing/2014/main" id="{57FFA5EA-F8A5-9200-EFAC-BC29693B6798}"/>
              </a:ext>
            </a:extLst>
          </p:cNvPr>
          <p:cNvGrpSpPr/>
          <p:nvPr/>
        </p:nvGrpSpPr>
        <p:grpSpPr>
          <a:xfrm>
            <a:off x="198359" y="3626312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65" name="3D-модель 64" descr="Red Sphere">
                  <a:extLst>
                    <a:ext uri="{FF2B5EF4-FFF2-40B4-BE49-F238E27FC236}">
                      <a16:creationId xmlns:a16="http://schemas.microsoft.com/office/drawing/2014/main" id="{EDF4F247-251B-D37E-2217-4518BA377BB5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65" name="3D-модель 64" descr="Red Sphere">
                  <a:extLst>
                    <a:ext uri="{FF2B5EF4-FFF2-40B4-BE49-F238E27FC236}">
                      <a16:creationId xmlns:a16="http://schemas.microsoft.com/office/drawing/2014/main" id="{EDF4F247-251B-D37E-2217-4518BA377BB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98359" y="3830486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66" name="3D-модель 65" descr="Dark Gray Sphere">
                  <a:extLst>
                    <a:ext uri="{FF2B5EF4-FFF2-40B4-BE49-F238E27FC236}">
                      <a16:creationId xmlns:a16="http://schemas.microsoft.com/office/drawing/2014/main" id="{4B85DE30-C047-87F4-4BBF-B678D0E2E312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66" name="3D-модель 65" descr="Dark Gray Sphere">
                  <a:extLst>
                    <a:ext uri="{FF2B5EF4-FFF2-40B4-BE49-F238E27FC236}">
                      <a16:creationId xmlns:a16="http://schemas.microsoft.com/office/drawing/2014/main" id="{4B85DE30-C047-87F4-4BBF-B678D0E2E31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78233" y="4131494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67" name="3D-модель 66" descr="Dark Gray Sphere">
                  <a:extLst>
                    <a:ext uri="{FF2B5EF4-FFF2-40B4-BE49-F238E27FC236}">
                      <a16:creationId xmlns:a16="http://schemas.microsoft.com/office/drawing/2014/main" id="{4F2671AA-1624-D303-E2E7-17247D6C63C7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67" name="3D-модель 66" descr="Dark Gray Sphere">
                  <a:extLst>
                    <a:ext uri="{FF2B5EF4-FFF2-40B4-BE49-F238E27FC236}">
                      <a16:creationId xmlns:a16="http://schemas.microsoft.com/office/drawing/2014/main" id="{4F2671AA-1624-D303-E2E7-17247D6C63C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529206" y="3626312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8" name="Групувати 67">
            <a:extLst>
              <a:ext uri="{FF2B5EF4-FFF2-40B4-BE49-F238E27FC236}">
                <a16:creationId xmlns:a16="http://schemas.microsoft.com/office/drawing/2014/main" id="{02C65F45-ECEB-AF0A-E329-2207A6923248}"/>
              </a:ext>
            </a:extLst>
          </p:cNvPr>
          <p:cNvGrpSpPr/>
          <p:nvPr/>
        </p:nvGrpSpPr>
        <p:grpSpPr>
          <a:xfrm>
            <a:off x="1038995" y="3813074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69" name="3D-модель 68" descr="Red Sphere">
                  <a:extLst>
                    <a:ext uri="{FF2B5EF4-FFF2-40B4-BE49-F238E27FC236}">
                      <a16:creationId xmlns:a16="http://schemas.microsoft.com/office/drawing/2014/main" id="{68127D99-29D4-4CEE-79FC-2B8D9FDD7BDA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69" name="3D-модель 68" descr="Red Sphere">
                  <a:extLst>
                    <a:ext uri="{FF2B5EF4-FFF2-40B4-BE49-F238E27FC236}">
                      <a16:creationId xmlns:a16="http://schemas.microsoft.com/office/drawing/2014/main" id="{68127D99-29D4-4CEE-79FC-2B8D9FDD7BD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038995" y="4017248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0" name="3D-модель 69" descr="Dark Gray Sphere">
                  <a:extLst>
                    <a:ext uri="{FF2B5EF4-FFF2-40B4-BE49-F238E27FC236}">
                      <a16:creationId xmlns:a16="http://schemas.microsoft.com/office/drawing/2014/main" id="{ACD5480F-CBE4-F3D1-FDF5-39B7B3CECE74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0" name="3D-модель 69" descr="Dark Gray Sphere">
                  <a:extLst>
                    <a:ext uri="{FF2B5EF4-FFF2-40B4-BE49-F238E27FC236}">
                      <a16:creationId xmlns:a16="http://schemas.microsoft.com/office/drawing/2014/main" id="{ACD5480F-CBE4-F3D1-FDF5-39B7B3CECE7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218869" y="4318256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1" name="3D-модель 70" descr="Dark Gray Sphere">
                  <a:extLst>
                    <a:ext uri="{FF2B5EF4-FFF2-40B4-BE49-F238E27FC236}">
                      <a16:creationId xmlns:a16="http://schemas.microsoft.com/office/drawing/2014/main" id="{736DEC3A-1566-4898-77BE-3B8B7A1870DD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1" name="3D-модель 70" descr="Dark Gray Sphere">
                  <a:extLst>
                    <a:ext uri="{FF2B5EF4-FFF2-40B4-BE49-F238E27FC236}">
                      <a16:creationId xmlns:a16="http://schemas.microsoft.com/office/drawing/2014/main" id="{736DEC3A-1566-4898-77BE-3B8B7A1870D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369842" y="3813074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2" name="Групувати 71">
            <a:extLst>
              <a:ext uri="{FF2B5EF4-FFF2-40B4-BE49-F238E27FC236}">
                <a16:creationId xmlns:a16="http://schemas.microsoft.com/office/drawing/2014/main" id="{6E827113-B466-397A-5118-C6D3B199F386}"/>
              </a:ext>
            </a:extLst>
          </p:cNvPr>
          <p:cNvGrpSpPr/>
          <p:nvPr/>
        </p:nvGrpSpPr>
        <p:grpSpPr>
          <a:xfrm>
            <a:off x="1337977" y="1924077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3" name="3D-модель 72" descr="Red Sphere">
                  <a:extLst>
                    <a:ext uri="{FF2B5EF4-FFF2-40B4-BE49-F238E27FC236}">
                      <a16:creationId xmlns:a16="http://schemas.microsoft.com/office/drawing/2014/main" id="{0980469B-A560-0263-595F-34D2281BE5EB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3" name="3D-модель 72" descr="Red Sphere">
                  <a:extLst>
                    <a:ext uri="{FF2B5EF4-FFF2-40B4-BE49-F238E27FC236}">
                      <a16:creationId xmlns:a16="http://schemas.microsoft.com/office/drawing/2014/main" id="{0980469B-A560-0263-595F-34D2281BE5E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337977" y="2128251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4" name="3D-модель 73" descr="Dark Gray Sphere">
                  <a:extLst>
                    <a:ext uri="{FF2B5EF4-FFF2-40B4-BE49-F238E27FC236}">
                      <a16:creationId xmlns:a16="http://schemas.microsoft.com/office/drawing/2014/main" id="{7EF0A7A4-892D-62F5-3B96-28354787A475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4" name="3D-модель 73" descr="Dark Gray Sphere">
                  <a:extLst>
                    <a:ext uri="{FF2B5EF4-FFF2-40B4-BE49-F238E27FC236}">
                      <a16:creationId xmlns:a16="http://schemas.microsoft.com/office/drawing/2014/main" id="{7EF0A7A4-892D-62F5-3B96-28354787A47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17851" y="2429259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5" name="3D-модель 74" descr="Dark Gray Sphere">
                  <a:extLst>
                    <a:ext uri="{FF2B5EF4-FFF2-40B4-BE49-F238E27FC236}">
                      <a16:creationId xmlns:a16="http://schemas.microsoft.com/office/drawing/2014/main" id="{81CA5084-6508-FED5-7FC6-9AEDF77C1596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5" name="3D-модель 74" descr="Dark Gray Sphere">
                  <a:extLst>
                    <a:ext uri="{FF2B5EF4-FFF2-40B4-BE49-F238E27FC236}">
                      <a16:creationId xmlns:a16="http://schemas.microsoft.com/office/drawing/2014/main" id="{81CA5084-6508-FED5-7FC6-9AEDF77C159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668824" y="1924077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6" name="Групувати 75">
            <a:extLst>
              <a:ext uri="{FF2B5EF4-FFF2-40B4-BE49-F238E27FC236}">
                <a16:creationId xmlns:a16="http://schemas.microsoft.com/office/drawing/2014/main" id="{71D47230-5551-2969-8391-CE1CEA991EE9}"/>
              </a:ext>
            </a:extLst>
          </p:cNvPr>
          <p:cNvGrpSpPr/>
          <p:nvPr/>
        </p:nvGrpSpPr>
        <p:grpSpPr>
          <a:xfrm>
            <a:off x="1675067" y="2858827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7" name="3D-модель 76" descr="Red Sphere">
                  <a:extLst>
                    <a:ext uri="{FF2B5EF4-FFF2-40B4-BE49-F238E27FC236}">
                      <a16:creationId xmlns:a16="http://schemas.microsoft.com/office/drawing/2014/main" id="{B4BC8D32-0320-933E-C782-322166CA7848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7" name="3D-модель 76" descr="Red Sphere">
                  <a:extLst>
                    <a:ext uri="{FF2B5EF4-FFF2-40B4-BE49-F238E27FC236}">
                      <a16:creationId xmlns:a16="http://schemas.microsoft.com/office/drawing/2014/main" id="{B4BC8D32-0320-933E-C782-322166CA784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75067" y="3063001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8" name="3D-модель 77" descr="Dark Gray Sphere">
                  <a:extLst>
                    <a:ext uri="{FF2B5EF4-FFF2-40B4-BE49-F238E27FC236}">
                      <a16:creationId xmlns:a16="http://schemas.microsoft.com/office/drawing/2014/main" id="{1370E2BC-4EDF-6D76-62D8-458232D63B8B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8" name="3D-модель 77" descr="Dark Gray Sphere">
                  <a:extLst>
                    <a:ext uri="{FF2B5EF4-FFF2-40B4-BE49-F238E27FC236}">
                      <a16:creationId xmlns:a16="http://schemas.microsoft.com/office/drawing/2014/main" id="{1370E2BC-4EDF-6D76-62D8-458232D63B8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854941" y="3364009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9" name="3D-модель 78" descr="Dark Gray Sphere">
                  <a:extLst>
                    <a:ext uri="{FF2B5EF4-FFF2-40B4-BE49-F238E27FC236}">
                      <a16:creationId xmlns:a16="http://schemas.microsoft.com/office/drawing/2014/main" id="{EED174B8-C367-92DF-4109-F22B0F79C66C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9" name="3D-модель 78" descr="Dark Gray Sphere">
                  <a:extLst>
                    <a:ext uri="{FF2B5EF4-FFF2-40B4-BE49-F238E27FC236}">
                      <a16:creationId xmlns:a16="http://schemas.microsoft.com/office/drawing/2014/main" id="{EED174B8-C367-92DF-4109-F22B0F79C66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005914" y="2858827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0" name="Групувати 79">
            <a:extLst>
              <a:ext uri="{FF2B5EF4-FFF2-40B4-BE49-F238E27FC236}">
                <a16:creationId xmlns:a16="http://schemas.microsoft.com/office/drawing/2014/main" id="{C4CB949F-6711-D193-A53B-F4B1C1AB4CEC}"/>
              </a:ext>
            </a:extLst>
          </p:cNvPr>
          <p:cNvGrpSpPr/>
          <p:nvPr/>
        </p:nvGrpSpPr>
        <p:grpSpPr>
          <a:xfrm>
            <a:off x="2270970" y="3705926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1" name="3D-модель 80" descr="Red Sphere">
                  <a:extLst>
                    <a:ext uri="{FF2B5EF4-FFF2-40B4-BE49-F238E27FC236}">
                      <a16:creationId xmlns:a16="http://schemas.microsoft.com/office/drawing/2014/main" id="{3764A5D7-79F8-CD6A-AB7D-93CFC8A8B1DF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1" name="3D-модель 80" descr="Red Sphere">
                  <a:extLst>
                    <a:ext uri="{FF2B5EF4-FFF2-40B4-BE49-F238E27FC236}">
                      <a16:creationId xmlns:a16="http://schemas.microsoft.com/office/drawing/2014/main" id="{3764A5D7-79F8-CD6A-AB7D-93CFC8A8B1D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270970" y="3910100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2" name="3D-модель 81" descr="Dark Gray Sphere">
                  <a:extLst>
                    <a:ext uri="{FF2B5EF4-FFF2-40B4-BE49-F238E27FC236}">
                      <a16:creationId xmlns:a16="http://schemas.microsoft.com/office/drawing/2014/main" id="{E781BA6C-6E1D-553D-F0DF-41C59F541938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2" name="3D-модель 81" descr="Dark Gray Sphere">
                  <a:extLst>
                    <a:ext uri="{FF2B5EF4-FFF2-40B4-BE49-F238E27FC236}">
                      <a16:creationId xmlns:a16="http://schemas.microsoft.com/office/drawing/2014/main" id="{E781BA6C-6E1D-553D-F0DF-41C59F54193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450844" y="4211108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3" name="3D-модель 82" descr="Dark Gray Sphere">
                  <a:extLst>
                    <a:ext uri="{FF2B5EF4-FFF2-40B4-BE49-F238E27FC236}">
                      <a16:creationId xmlns:a16="http://schemas.microsoft.com/office/drawing/2014/main" id="{D2259C7A-14F6-8ACB-C6C6-F3CB23D1C1D1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3" name="3D-модель 82" descr="Dark Gray Sphere">
                  <a:extLst>
                    <a:ext uri="{FF2B5EF4-FFF2-40B4-BE49-F238E27FC236}">
                      <a16:creationId xmlns:a16="http://schemas.microsoft.com/office/drawing/2014/main" id="{D2259C7A-14F6-8ACB-C6C6-F3CB23D1C1D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601817" y="3705926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4" name="Групувати 83">
            <a:extLst>
              <a:ext uri="{FF2B5EF4-FFF2-40B4-BE49-F238E27FC236}">
                <a16:creationId xmlns:a16="http://schemas.microsoft.com/office/drawing/2014/main" id="{42D30184-4EFC-F092-C8BF-AC7E06BF25AB}"/>
              </a:ext>
            </a:extLst>
          </p:cNvPr>
          <p:cNvGrpSpPr/>
          <p:nvPr/>
        </p:nvGrpSpPr>
        <p:grpSpPr>
          <a:xfrm>
            <a:off x="2086914" y="4911086"/>
            <a:ext cx="899910" cy="1061264"/>
            <a:chOff x="1184366" y="2399859"/>
            <a:chExt cx="899910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5" name="3D-модель 84" descr="Red Sphere">
                  <a:extLst>
                    <a:ext uri="{FF2B5EF4-FFF2-40B4-BE49-F238E27FC236}">
                      <a16:creationId xmlns:a16="http://schemas.microsoft.com/office/drawing/2014/main" id="{2A7891E1-E469-D62D-B8F5-96628571ED0A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23786676"/>
                    </p:ext>
                  </p:extLst>
                </p:nvPr>
              </p:nvGraphicFramePr>
              <p:xfrm>
                <a:off x="1184366" y="2604033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5" name="3D-модель 84" descr="Red Sphere">
                  <a:extLst>
                    <a:ext uri="{FF2B5EF4-FFF2-40B4-BE49-F238E27FC236}">
                      <a16:creationId xmlns:a16="http://schemas.microsoft.com/office/drawing/2014/main" id="{2A7891E1-E469-D62D-B8F5-96628571ED0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086914" y="5115260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6" name="3D-модель 85" descr="Dark Gray Sphere">
                  <a:extLst>
                    <a:ext uri="{FF2B5EF4-FFF2-40B4-BE49-F238E27FC236}">
                      <a16:creationId xmlns:a16="http://schemas.microsoft.com/office/drawing/2014/main" id="{78E87662-9AA9-F7C5-6DD2-E42A5323D7D7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6" name="3D-модель 85" descr="Dark Gray Sphere">
                  <a:extLst>
                    <a:ext uri="{FF2B5EF4-FFF2-40B4-BE49-F238E27FC236}">
                      <a16:creationId xmlns:a16="http://schemas.microsoft.com/office/drawing/2014/main" id="{78E87662-9AA9-F7C5-6DD2-E42A5323D7D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266788" y="5416268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7" name="3D-модель 86" descr="Dark Gray Sphere">
                  <a:extLst>
                    <a:ext uri="{FF2B5EF4-FFF2-40B4-BE49-F238E27FC236}">
                      <a16:creationId xmlns:a16="http://schemas.microsoft.com/office/drawing/2014/main" id="{55FD8A91-7926-CC72-BA74-D4F87BB58853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7" name="3D-модель 86" descr="Dark Gray Sphere">
                  <a:extLst>
                    <a:ext uri="{FF2B5EF4-FFF2-40B4-BE49-F238E27FC236}">
                      <a16:creationId xmlns:a16="http://schemas.microsoft.com/office/drawing/2014/main" id="{55FD8A91-7926-CC72-BA74-D4F87BB5885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417761" y="4911086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8" name="Групувати 87">
            <a:extLst>
              <a:ext uri="{FF2B5EF4-FFF2-40B4-BE49-F238E27FC236}">
                <a16:creationId xmlns:a16="http://schemas.microsoft.com/office/drawing/2014/main" id="{6F13CB85-617A-D3A8-DD6A-F9EBEFF9562D}"/>
              </a:ext>
            </a:extLst>
          </p:cNvPr>
          <p:cNvGrpSpPr/>
          <p:nvPr/>
        </p:nvGrpSpPr>
        <p:grpSpPr>
          <a:xfrm>
            <a:off x="2541598" y="1864594"/>
            <a:ext cx="813964" cy="1061264"/>
            <a:chOff x="1270312" y="2399859"/>
            <a:chExt cx="813964" cy="1061264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89" name="3D-модель 88" descr="Red Sphere">
                  <a:extLst>
                    <a:ext uri="{FF2B5EF4-FFF2-40B4-BE49-F238E27FC236}">
                      <a16:creationId xmlns:a16="http://schemas.microsoft.com/office/drawing/2014/main" id="{9DE4F241-C5F7-45F0-A204-92FCA4F41305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830799238"/>
                    </p:ext>
                  </p:extLst>
                </p:nvPr>
              </p:nvGraphicFramePr>
              <p:xfrm>
                <a:off x="1270312" y="2480350"/>
                <a:ext cx="653142" cy="653142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653142" cy="65314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06733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89" name="3D-модель 88" descr="Red Sphere">
                  <a:extLst>
                    <a:ext uri="{FF2B5EF4-FFF2-40B4-BE49-F238E27FC236}">
                      <a16:creationId xmlns:a16="http://schemas.microsoft.com/office/drawing/2014/main" id="{9DE4F241-C5F7-45F0-A204-92FCA4F4130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541598" y="1945085"/>
                  <a:ext cx="653142" cy="6531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0" name="3D-модель 89" descr="Dark Gray Sphere">
                  <a:extLst>
                    <a:ext uri="{FF2B5EF4-FFF2-40B4-BE49-F238E27FC236}">
                      <a16:creationId xmlns:a16="http://schemas.microsoft.com/office/drawing/2014/main" id="{69CB76B9-706C-C3C9-3CEC-EB5ED7F142A9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59987464"/>
                    </p:ext>
                  </p:extLst>
                </p:nvPr>
              </p:nvGraphicFramePr>
              <p:xfrm>
                <a:off x="1364240" y="2905041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0" name="3D-модель 89" descr="Dark Gray Sphere">
                  <a:extLst>
                    <a:ext uri="{FF2B5EF4-FFF2-40B4-BE49-F238E27FC236}">
                      <a16:creationId xmlns:a16="http://schemas.microsoft.com/office/drawing/2014/main" id="{69CB76B9-706C-C3C9-3CEC-EB5ED7F142A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635526" y="2369776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1" name="3D-модель 90" descr="Dark Gray Sphere">
                  <a:extLst>
                    <a:ext uri="{FF2B5EF4-FFF2-40B4-BE49-F238E27FC236}">
                      <a16:creationId xmlns:a16="http://schemas.microsoft.com/office/drawing/2014/main" id="{170884F2-A8F8-87D8-67F2-D71F032A36DE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7278797"/>
                    </p:ext>
                  </p:extLst>
                </p:nvPr>
              </p:nvGraphicFramePr>
              <p:xfrm>
                <a:off x="1515213" y="2399859"/>
                <a:ext cx="569063" cy="556082"/>
              </p:xfrm>
              <a:graphic>
                <a:graphicData uri="http://schemas.microsoft.com/office/drawing/2017/model3d">
                  <am3d:model3d r:embed="rId9">
                    <am3d:spPr>
                      <a:xfrm>
                        <a:off x="0" y="0"/>
                        <a:ext cx="569063" cy="556082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6831059" ay="-148371" az="334434"/>
                      <am3d:postTrans dx="0" dy="0" dz="0"/>
                    </am3d:trans>
                    <am3d:raster rName="Office3DRenderer" rVer="16.0.8326">
                      <am3d:blip r:embed="rId10"/>
                    </am3d:raster>
                    <am3d:objViewport viewportSz="840039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1" name="3D-модель 90" descr="Dark Gray Sphere">
                  <a:extLst>
                    <a:ext uri="{FF2B5EF4-FFF2-40B4-BE49-F238E27FC236}">
                      <a16:creationId xmlns:a16="http://schemas.microsoft.com/office/drawing/2014/main" id="{170884F2-A8F8-87D8-67F2-D71F032A36D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786499" y="1864594"/>
                  <a:ext cx="569063" cy="556082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92" name="Бульбашка прямої мови: прямокутна з округленими кутами 91">
            <a:extLst>
              <a:ext uri="{FF2B5EF4-FFF2-40B4-BE49-F238E27FC236}">
                <a16:creationId xmlns:a16="http://schemas.microsoft.com/office/drawing/2014/main" id="{783723A5-5D78-0382-BE52-3FB6350A2462}"/>
              </a:ext>
            </a:extLst>
          </p:cNvPr>
          <p:cNvSpPr/>
          <p:nvPr/>
        </p:nvSpPr>
        <p:spPr>
          <a:xfrm>
            <a:off x="138555" y="4977921"/>
            <a:ext cx="1819868" cy="623681"/>
          </a:xfrm>
          <a:prstGeom prst="wedgeRoundRectCallout">
            <a:avLst>
              <a:gd name="adj1" fmla="val -2067"/>
              <a:gd name="adj2" fmla="val -11476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Розчинена речовина</a:t>
            </a:r>
          </a:p>
        </p:txBody>
      </p:sp>
      <p:sp>
        <p:nvSpPr>
          <p:cNvPr id="93" name="Бульбашка прямої мови: прямокутна з округленими кутами 92">
            <a:extLst>
              <a:ext uri="{FF2B5EF4-FFF2-40B4-BE49-F238E27FC236}">
                <a16:creationId xmlns:a16="http://schemas.microsoft.com/office/drawing/2014/main" id="{3F679BE2-F14B-22AD-C6A6-AA6654864A7A}"/>
              </a:ext>
            </a:extLst>
          </p:cNvPr>
          <p:cNvSpPr/>
          <p:nvPr/>
        </p:nvSpPr>
        <p:spPr>
          <a:xfrm>
            <a:off x="3700428" y="1784125"/>
            <a:ext cx="1528051" cy="623681"/>
          </a:xfrm>
          <a:prstGeom prst="wedgeRoundRectCallout">
            <a:avLst>
              <a:gd name="adj1" fmla="val 89255"/>
              <a:gd name="adj2" fmla="val 7043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Розчинник</a:t>
            </a:r>
          </a:p>
        </p:txBody>
      </p:sp>
      <p:pic>
        <p:nvPicPr>
          <p:cNvPr id="49" name="Рисунок 48">
            <a:hlinkClick r:id="rId12"/>
            <a:extLst>
              <a:ext uri="{FF2B5EF4-FFF2-40B4-BE49-F238E27FC236}">
                <a16:creationId xmlns:a16="http://schemas.microsoft.com/office/drawing/2014/main" id="{24F1C37C-01AB-09CD-C5CC-D304FE88B1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32" y="5869065"/>
            <a:ext cx="2983923" cy="116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7.40741E-7 L 0.51875 0.09421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38" y="4699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52396 0.11342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5671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33333E-6 L 0.46184 0.23172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86" y="11574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7 L 0.62396 -0.01134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98" y="-579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96296E-6 L 0.59635 0.03843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18" y="1921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59259E-6 L 0.54492 0.09306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40" y="4653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0.74636 0.03333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18" y="1667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44444E-6 L 0.70898 0.190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43" y="9514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68138 0.07939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62" y="3958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2" grpId="0" animBg="1"/>
      <p:bldP spid="92" grpId="1" animBg="1"/>
      <p:bldP spid="9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3078</TotalTime>
  <Words>116</Words>
  <Application>Microsoft Office PowerPoint</Application>
  <PresentationFormat>Широкий екран</PresentationFormat>
  <Paragraphs>14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460</cp:revision>
  <dcterms:created xsi:type="dcterms:W3CDTF">2023-02-01T11:00:58Z</dcterms:created>
  <dcterms:modified xsi:type="dcterms:W3CDTF">2023-10-17T06:08:20Z</dcterms:modified>
</cp:coreProperties>
</file>