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328" r:id="rId3"/>
    <p:sldId id="327" r:id="rId4"/>
    <p:sldId id="325" r:id="rId5"/>
    <p:sldId id="326" r:id="rId6"/>
    <p:sldId id="330" r:id="rId7"/>
    <p:sldId id="307" r:id="rId8"/>
    <p:sldId id="331" r:id="rId9"/>
    <p:sldId id="317" r:id="rId10"/>
    <p:sldId id="319" r:id="rId11"/>
    <p:sldId id="332" r:id="rId12"/>
    <p:sldId id="273" r:id="rId13"/>
    <p:sldId id="290" r:id="rId14"/>
    <p:sldId id="316" r:id="rId15"/>
  </p:sldIdLst>
  <p:sldSz cx="9144000" cy="5143500" type="screen16x9"/>
  <p:notesSz cx="6858000" cy="9144000"/>
  <p:embeddedFontLst>
    <p:embeddedFont>
      <p:font typeface="Pacifico" charset="-52"/>
      <p:regular r:id="rId17"/>
    </p:embeddedFont>
    <p:embeddedFont>
      <p:font typeface="Comic Sans MS" pitchFamily="66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432353-8BBA-4AB5-85C5-74BC3F83B31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3579A8-C3A8-4D20-BD8A-F06187C9D3FC}">
      <dgm:prSet phldrT="[Текст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uk-UA" sz="2800" b="1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Суміші </a:t>
          </a:r>
          <a:endParaRPr lang="ru-RU" sz="2800" b="1" dirty="0">
            <a:solidFill>
              <a:srgbClr val="002060"/>
            </a:solidFill>
            <a:latin typeface="Comic Sans MS" pitchFamily="66" charset="0"/>
            <a:cs typeface="Arial" pitchFamily="34" charset="0"/>
          </a:endParaRPr>
        </a:p>
      </dgm:t>
    </dgm:pt>
    <dgm:pt modelId="{A9123E25-F6CA-48AA-85BB-CE13CCC2C04C}" type="parTrans" cxnId="{0F8A3BA3-12E3-4984-9DFD-3B6C3AB8A9D1}">
      <dgm:prSet/>
      <dgm:spPr/>
      <dgm:t>
        <a:bodyPr/>
        <a:lstStyle/>
        <a:p>
          <a:endParaRPr lang="ru-RU"/>
        </a:p>
      </dgm:t>
    </dgm:pt>
    <dgm:pt modelId="{7CF51DC5-EE14-411D-83B7-DDC3334770E8}" type="sibTrans" cxnId="{0F8A3BA3-12E3-4984-9DFD-3B6C3AB8A9D1}">
      <dgm:prSet/>
      <dgm:spPr/>
      <dgm:t>
        <a:bodyPr/>
        <a:lstStyle/>
        <a:p>
          <a:endParaRPr lang="ru-RU"/>
        </a:p>
      </dgm:t>
    </dgm:pt>
    <dgm:pt modelId="{3C4AA2A3-A13C-4D19-BD05-9380A6F26DD7}">
      <dgm:prSet phldrT="[Текст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uk-UA" sz="2400" b="1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Однорідні </a:t>
          </a:r>
          <a:r>
            <a:rPr lang="uk-UA" sz="24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 </a:t>
          </a:r>
          <a:endParaRPr lang="ru-RU" sz="2400" dirty="0">
            <a:solidFill>
              <a:srgbClr val="002060"/>
            </a:solidFill>
            <a:latin typeface="Comic Sans MS" pitchFamily="66" charset="0"/>
            <a:cs typeface="Arial" pitchFamily="34" charset="0"/>
          </a:endParaRPr>
        </a:p>
      </dgm:t>
    </dgm:pt>
    <dgm:pt modelId="{C34376C4-27AF-4A68-A5E4-42960FA93D13}" type="parTrans" cxnId="{BD4D9124-8B2C-46E8-A154-6A758FD9110E}">
      <dgm:prSet/>
      <dgm:spPr/>
      <dgm:t>
        <a:bodyPr/>
        <a:lstStyle/>
        <a:p>
          <a:endParaRPr lang="ru-RU"/>
        </a:p>
      </dgm:t>
    </dgm:pt>
    <dgm:pt modelId="{5D93CAC3-31DC-4348-BCFB-B90858CAA967}" type="sibTrans" cxnId="{BD4D9124-8B2C-46E8-A154-6A758FD9110E}">
      <dgm:prSet/>
      <dgm:spPr/>
      <dgm:t>
        <a:bodyPr/>
        <a:lstStyle/>
        <a:p>
          <a:endParaRPr lang="ru-RU"/>
        </a:p>
      </dgm:t>
    </dgm:pt>
    <dgm:pt modelId="{FABCE85F-93BE-4091-9A98-BAEDA0039464}">
      <dgm:prSet phldrT="[Текст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uk-UA" sz="2400" b="1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Неоднорідні </a:t>
          </a:r>
          <a:r>
            <a:rPr lang="uk-UA" sz="24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 </a:t>
          </a:r>
          <a:endParaRPr lang="ru-RU" sz="2400" dirty="0">
            <a:solidFill>
              <a:srgbClr val="002060"/>
            </a:solidFill>
            <a:latin typeface="Comic Sans MS" pitchFamily="66" charset="0"/>
            <a:cs typeface="Arial" pitchFamily="34" charset="0"/>
          </a:endParaRPr>
        </a:p>
      </dgm:t>
    </dgm:pt>
    <dgm:pt modelId="{EB09BD46-3152-4B78-B88A-C8627F36BF37}" type="parTrans" cxnId="{9CEA8A0D-4E7B-4390-B8BF-538722F36B2A}">
      <dgm:prSet/>
      <dgm:spPr/>
      <dgm:t>
        <a:bodyPr/>
        <a:lstStyle/>
        <a:p>
          <a:endParaRPr lang="ru-RU"/>
        </a:p>
      </dgm:t>
    </dgm:pt>
    <dgm:pt modelId="{33B92AE1-1D49-4C61-9830-C4398D9937F6}" type="sibTrans" cxnId="{9CEA8A0D-4E7B-4390-B8BF-538722F36B2A}">
      <dgm:prSet/>
      <dgm:spPr/>
      <dgm:t>
        <a:bodyPr/>
        <a:lstStyle/>
        <a:p>
          <a:endParaRPr lang="ru-RU"/>
        </a:p>
      </dgm:t>
    </dgm:pt>
    <dgm:pt modelId="{B9AE13FA-C071-46E8-ACC2-0B736D92F0E5}" type="pres">
      <dgm:prSet presAssocID="{33432353-8BBA-4AB5-85C5-74BC3F83B31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FBD7AB-F556-44A4-AE67-5A76CE7B2C83}" type="pres">
      <dgm:prSet presAssocID="{763579A8-C3A8-4D20-BD8A-F06187C9D3FC}" presName="hierRoot1" presStyleCnt="0"/>
      <dgm:spPr/>
    </dgm:pt>
    <dgm:pt modelId="{71DE825F-6062-45E0-811D-F1110CE8BDFF}" type="pres">
      <dgm:prSet presAssocID="{763579A8-C3A8-4D20-BD8A-F06187C9D3FC}" presName="composite" presStyleCnt="0"/>
      <dgm:spPr/>
    </dgm:pt>
    <dgm:pt modelId="{4C8FEFB0-66FD-403E-83A2-EF0D626B982D}" type="pres">
      <dgm:prSet presAssocID="{763579A8-C3A8-4D20-BD8A-F06187C9D3FC}" presName="background" presStyleLbl="node0" presStyleIdx="0" presStyleCn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0DA53131-EC83-45C9-9FE3-A8B246ED4E15}" type="pres">
      <dgm:prSet presAssocID="{763579A8-C3A8-4D20-BD8A-F06187C9D3FC}" presName="text" presStyleLbl="fgAcc0" presStyleIdx="0" presStyleCnt="1" custScaleX="162298" custLinFactNeighborX="-23702" custLinFactNeighborY="63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9DFAD1-6561-476B-85CB-0F935681207F}" type="pres">
      <dgm:prSet presAssocID="{763579A8-C3A8-4D20-BD8A-F06187C9D3FC}" presName="hierChild2" presStyleCnt="0"/>
      <dgm:spPr/>
    </dgm:pt>
    <dgm:pt modelId="{560E2723-D301-43FA-9605-CF1567BF1F95}" type="pres">
      <dgm:prSet presAssocID="{C34376C4-27AF-4A68-A5E4-42960FA93D13}" presName="Name10" presStyleLbl="parChTrans1D2" presStyleIdx="0" presStyleCnt="2"/>
      <dgm:spPr/>
      <dgm:t>
        <a:bodyPr/>
        <a:lstStyle/>
        <a:p>
          <a:endParaRPr lang="ru-RU"/>
        </a:p>
      </dgm:t>
    </dgm:pt>
    <dgm:pt modelId="{219FF149-58AA-45DE-AC09-578377FB3F4A}" type="pres">
      <dgm:prSet presAssocID="{3C4AA2A3-A13C-4D19-BD05-9380A6F26DD7}" presName="hierRoot2" presStyleCnt="0"/>
      <dgm:spPr/>
    </dgm:pt>
    <dgm:pt modelId="{79D39D92-6850-4F5E-9BBA-AE7DCD6FDF70}" type="pres">
      <dgm:prSet presAssocID="{3C4AA2A3-A13C-4D19-BD05-9380A6F26DD7}" presName="composite2" presStyleCnt="0"/>
      <dgm:spPr/>
    </dgm:pt>
    <dgm:pt modelId="{3E99AEDD-4DF9-493E-91E6-290EEFAFC051}" type="pres">
      <dgm:prSet presAssocID="{3C4AA2A3-A13C-4D19-BD05-9380A6F26DD7}" presName="background2" presStyleLbl="node2" presStyleIdx="0" presStyleCnt="2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A9604F03-FB1A-46F2-91AD-0905CB92A565}" type="pres">
      <dgm:prSet presAssocID="{3C4AA2A3-A13C-4D19-BD05-9380A6F26DD7}" presName="text2" presStyleLbl="fgAcc2" presStyleIdx="0" presStyleCnt="2" custScaleX="178828" custLinFactNeighborX="-59057" custLinFactNeighborY="-280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1A9EA96-0AE3-4946-A22B-3B62E319B3D5}" type="pres">
      <dgm:prSet presAssocID="{3C4AA2A3-A13C-4D19-BD05-9380A6F26DD7}" presName="hierChild3" presStyleCnt="0"/>
      <dgm:spPr/>
    </dgm:pt>
    <dgm:pt modelId="{CD5883CE-E835-49F1-967D-697629342491}" type="pres">
      <dgm:prSet presAssocID="{EB09BD46-3152-4B78-B88A-C8627F36BF37}" presName="Name10" presStyleLbl="parChTrans1D2" presStyleIdx="1" presStyleCnt="2"/>
      <dgm:spPr/>
      <dgm:t>
        <a:bodyPr/>
        <a:lstStyle/>
        <a:p>
          <a:endParaRPr lang="ru-RU"/>
        </a:p>
      </dgm:t>
    </dgm:pt>
    <dgm:pt modelId="{0CB235C3-D2F1-40DF-A72A-0BA31C14FC35}" type="pres">
      <dgm:prSet presAssocID="{FABCE85F-93BE-4091-9A98-BAEDA0039464}" presName="hierRoot2" presStyleCnt="0"/>
      <dgm:spPr/>
    </dgm:pt>
    <dgm:pt modelId="{206014D0-5008-443E-9550-A9FA3DBEC84E}" type="pres">
      <dgm:prSet presAssocID="{FABCE85F-93BE-4091-9A98-BAEDA0039464}" presName="composite2" presStyleCnt="0"/>
      <dgm:spPr/>
    </dgm:pt>
    <dgm:pt modelId="{1F695FAF-10D4-4C02-AB81-AE974994CBE9}" type="pres">
      <dgm:prSet presAssocID="{FABCE85F-93BE-4091-9A98-BAEDA0039464}" presName="background2" presStyleLbl="node2" presStyleIdx="1" presStyleCnt="2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986AE93D-8A82-46E1-B60D-4AD8F3643761}" type="pres">
      <dgm:prSet presAssocID="{FABCE85F-93BE-4091-9A98-BAEDA0039464}" presName="text2" presStyleLbl="fgAcc2" presStyleIdx="1" presStyleCnt="2" custScaleX="190722" custLinFactNeighborX="42949" custLinFactNeighborY="-206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32EDDB-3E24-4E64-8539-092544B14848}" type="pres">
      <dgm:prSet presAssocID="{FABCE85F-93BE-4091-9A98-BAEDA0039464}" presName="hierChild3" presStyleCnt="0"/>
      <dgm:spPr/>
    </dgm:pt>
  </dgm:ptLst>
  <dgm:cxnLst>
    <dgm:cxn modelId="{A17B1393-877F-4638-8659-AEE33D75E92B}" type="presOf" srcId="{EB09BD46-3152-4B78-B88A-C8627F36BF37}" destId="{CD5883CE-E835-49F1-967D-697629342491}" srcOrd="0" destOrd="0" presId="urn:microsoft.com/office/officeart/2005/8/layout/hierarchy1"/>
    <dgm:cxn modelId="{BD4D9124-8B2C-46E8-A154-6A758FD9110E}" srcId="{763579A8-C3A8-4D20-BD8A-F06187C9D3FC}" destId="{3C4AA2A3-A13C-4D19-BD05-9380A6F26DD7}" srcOrd="0" destOrd="0" parTransId="{C34376C4-27AF-4A68-A5E4-42960FA93D13}" sibTransId="{5D93CAC3-31DC-4348-BCFB-B90858CAA967}"/>
    <dgm:cxn modelId="{A8ABD818-37EA-4F28-8A75-1DF4898C998E}" type="presOf" srcId="{33432353-8BBA-4AB5-85C5-74BC3F83B31E}" destId="{B9AE13FA-C071-46E8-ACC2-0B736D92F0E5}" srcOrd="0" destOrd="0" presId="urn:microsoft.com/office/officeart/2005/8/layout/hierarchy1"/>
    <dgm:cxn modelId="{58F33898-B511-45FD-AF93-AD4C4A3788BD}" type="presOf" srcId="{763579A8-C3A8-4D20-BD8A-F06187C9D3FC}" destId="{0DA53131-EC83-45C9-9FE3-A8B246ED4E15}" srcOrd="0" destOrd="0" presId="urn:microsoft.com/office/officeart/2005/8/layout/hierarchy1"/>
    <dgm:cxn modelId="{D5059E0F-7CBF-45C3-B103-F302FE46BCA3}" type="presOf" srcId="{3C4AA2A3-A13C-4D19-BD05-9380A6F26DD7}" destId="{A9604F03-FB1A-46F2-91AD-0905CB92A565}" srcOrd="0" destOrd="0" presId="urn:microsoft.com/office/officeart/2005/8/layout/hierarchy1"/>
    <dgm:cxn modelId="{05B42B82-75FB-4D5A-9FD3-26C53C6D6019}" type="presOf" srcId="{FABCE85F-93BE-4091-9A98-BAEDA0039464}" destId="{986AE93D-8A82-46E1-B60D-4AD8F3643761}" srcOrd="0" destOrd="0" presId="urn:microsoft.com/office/officeart/2005/8/layout/hierarchy1"/>
    <dgm:cxn modelId="{0F8A3BA3-12E3-4984-9DFD-3B6C3AB8A9D1}" srcId="{33432353-8BBA-4AB5-85C5-74BC3F83B31E}" destId="{763579A8-C3A8-4D20-BD8A-F06187C9D3FC}" srcOrd="0" destOrd="0" parTransId="{A9123E25-F6CA-48AA-85BB-CE13CCC2C04C}" sibTransId="{7CF51DC5-EE14-411D-83B7-DDC3334770E8}"/>
    <dgm:cxn modelId="{9CEA8A0D-4E7B-4390-B8BF-538722F36B2A}" srcId="{763579A8-C3A8-4D20-BD8A-F06187C9D3FC}" destId="{FABCE85F-93BE-4091-9A98-BAEDA0039464}" srcOrd="1" destOrd="0" parTransId="{EB09BD46-3152-4B78-B88A-C8627F36BF37}" sibTransId="{33B92AE1-1D49-4C61-9830-C4398D9937F6}"/>
    <dgm:cxn modelId="{ECC0BF2E-7724-469B-A6DE-633D51619432}" type="presOf" srcId="{C34376C4-27AF-4A68-A5E4-42960FA93D13}" destId="{560E2723-D301-43FA-9605-CF1567BF1F95}" srcOrd="0" destOrd="0" presId="urn:microsoft.com/office/officeart/2005/8/layout/hierarchy1"/>
    <dgm:cxn modelId="{484B5E09-DE8E-42C3-A7BE-2AEB072A512E}" type="presParOf" srcId="{B9AE13FA-C071-46E8-ACC2-0B736D92F0E5}" destId="{04FBD7AB-F556-44A4-AE67-5A76CE7B2C83}" srcOrd="0" destOrd="0" presId="urn:microsoft.com/office/officeart/2005/8/layout/hierarchy1"/>
    <dgm:cxn modelId="{6C3AFA9F-88BD-4C13-8AB1-A2D96EB13EC0}" type="presParOf" srcId="{04FBD7AB-F556-44A4-AE67-5A76CE7B2C83}" destId="{71DE825F-6062-45E0-811D-F1110CE8BDFF}" srcOrd="0" destOrd="0" presId="urn:microsoft.com/office/officeart/2005/8/layout/hierarchy1"/>
    <dgm:cxn modelId="{0D670F4A-87AE-4A8A-9902-8A13BFF7F249}" type="presParOf" srcId="{71DE825F-6062-45E0-811D-F1110CE8BDFF}" destId="{4C8FEFB0-66FD-403E-83A2-EF0D626B982D}" srcOrd="0" destOrd="0" presId="urn:microsoft.com/office/officeart/2005/8/layout/hierarchy1"/>
    <dgm:cxn modelId="{2FBEEFE0-935D-4507-BB34-3AD3D8E9492C}" type="presParOf" srcId="{71DE825F-6062-45E0-811D-F1110CE8BDFF}" destId="{0DA53131-EC83-45C9-9FE3-A8B246ED4E15}" srcOrd="1" destOrd="0" presId="urn:microsoft.com/office/officeart/2005/8/layout/hierarchy1"/>
    <dgm:cxn modelId="{45CC5FAF-40CB-4D59-BEB5-D7B00AAE362C}" type="presParOf" srcId="{04FBD7AB-F556-44A4-AE67-5A76CE7B2C83}" destId="{159DFAD1-6561-476B-85CB-0F935681207F}" srcOrd="1" destOrd="0" presId="urn:microsoft.com/office/officeart/2005/8/layout/hierarchy1"/>
    <dgm:cxn modelId="{72C9123C-CEE6-41AC-82DD-3CA805F39030}" type="presParOf" srcId="{159DFAD1-6561-476B-85CB-0F935681207F}" destId="{560E2723-D301-43FA-9605-CF1567BF1F95}" srcOrd="0" destOrd="0" presId="urn:microsoft.com/office/officeart/2005/8/layout/hierarchy1"/>
    <dgm:cxn modelId="{58CD059B-F45D-4EBF-ACEF-04671FD2F892}" type="presParOf" srcId="{159DFAD1-6561-476B-85CB-0F935681207F}" destId="{219FF149-58AA-45DE-AC09-578377FB3F4A}" srcOrd="1" destOrd="0" presId="urn:microsoft.com/office/officeart/2005/8/layout/hierarchy1"/>
    <dgm:cxn modelId="{D2C08BD1-695B-481A-8E7E-4DBD89DC5BFC}" type="presParOf" srcId="{219FF149-58AA-45DE-AC09-578377FB3F4A}" destId="{79D39D92-6850-4F5E-9BBA-AE7DCD6FDF70}" srcOrd="0" destOrd="0" presId="urn:microsoft.com/office/officeart/2005/8/layout/hierarchy1"/>
    <dgm:cxn modelId="{9360F4DB-BB7D-4D43-B472-28429FFBE639}" type="presParOf" srcId="{79D39D92-6850-4F5E-9BBA-AE7DCD6FDF70}" destId="{3E99AEDD-4DF9-493E-91E6-290EEFAFC051}" srcOrd="0" destOrd="0" presId="urn:microsoft.com/office/officeart/2005/8/layout/hierarchy1"/>
    <dgm:cxn modelId="{1DFD680B-0BFE-4166-812C-FCA8741ACB7B}" type="presParOf" srcId="{79D39D92-6850-4F5E-9BBA-AE7DCD6FDF70}" destId="{A9604F03-FB1A-46F2-91AD-0905CB92A565}" srcOrd="1" destOrd="0" presId="urn:microsoft.com/office/officeart/2005/8/layout/hierarchy1"/>
    <dgm:cxn modelId="{40241E73-D17B-4846-9A83-60E8F8404498}" type="presParOf" srcId="{219FF149-58AA-45DE-AC09-578377FB3F4A}" destId="{41A9EA96-0AE3-4946-A22B-3B62E319B3D5}" srcOrd="1" destOrd="0" presId="urn:microsoft.com/office/officeart/2005/8/layout/hierarchy1"/>
    <dgm:cxn modelId="{02DF87CD-5CDD-4DF2-B479-28EADB84079F}" type="presParOf" srcId="{159DFAD1-6561-476B-85CB-0F935681207F}" destId="{CD5883CE-E835-49F1-967D-697629342491}" srcOrd="2" destOrd="0" presId="urn:microsoft.com/office/officeart/2005/8/layout/hierarchy1"/>
    <dgm:cxn modelId="{74B5AFDE-0BD2-42CD-9C45-FF57C36A8F99}" type="presParOf" srcId="{159DFAD1-6561-476B-85CB-0F935681207F}" destId="{0CB235C3-D2F1-40DF-A72A-0BA31C14FC35}" srcOrd="3" destOrd="0" presId="urn:microsoft.com/office/officeart/2005/8/layout/hierarchy1"/>
    <dgm:cxn modelId="{FDA21F1A-3B39-43AB-B403-C65888739C34}" type="presParOf" srcId="{0CB235C3-D2F1-40DF-A72A-0BA31C14FC35}" destId="{206014D0-5008-443E-9550-A9FA3DBEC84E}" srcOrd="0" destOrd="0" presId="urn:microsoft.com/office/officeart/2005/8/layout/hierarchy1"/>
    <dgm:cxn modelId="{769BF29B-ADA8-433A-A5E1-AA8102C4CA04}" type="presParOf" srcId="{206014D0-5008-443E-9550-A9FA3DBEC84E}" destId="{1F695FAF-10D4-4C02-AB81-AE974994CBE9}" srcOrd="0" destOrd="0" presId="urn:microsoft.com/office/officeart/2005/8/layout/hierarchy1"/>
    <dgm:cxn modelId="{4FE0AAB0-D8FB-44CE-9881-D5C0CA4C178C}" type="presParOf" srcId="{206014D0-5008-443E-9550-A9FA3DBEC84E}" destId="{986AE93D-8A82-46E1-B60D-4AD8F3643761}" srcOrd="1" destOrd="0" presId="urn:microsoft.com/office/officeart/2005/8/layout/hierarchy1"/>
    <dgm:cxn modelId="{6D805ACA-2940-4384-B5BA-4F39353C60CE}" type="presParOf" srcId="{0CB235C3-D2F1-40DF-A72A-0BA31C14FC35}" destId="{A632EDDB-3E24-4E64-8539-092544B1484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5883CE-E835-49F1-967D-697629342491}">
      <dsp:nvSpPr>
        <dsp:cNvPr id="0" name=""/>
        <dsp:cNvSpPr/>
      </dsp:nvSpPr>
      <dsp:spPr>
        <a:xfrm>
          <a:off x="4165161" y="764894"/>
          <a:ext cx="1889251" cy="1344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07"/>
              </a:lnTo>
              <a:lnTo>
                <a:pt x="1889251" y="29807"/>
              </a:lnTo>
              <a:lnTo>
                <a:pt x="1889251" y="1344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0E2723-D301-43FA-9605-CF1567BF1F95}">
      <dsp:nvSpPr>
        <dsp:cNvPr id="0" name=""/>
        <dsp:cNvSpPr/>
      </dsp:nvSpPr>
      <dsp:spPr>
        <a:xfrm>
          <a:off x="2562377" y="719174"/>
          <a:ext cx="1602783" cy="91440"/>
        </a:xfrm>
        <a:custGeom>
          <a:avLst/>
          <a:gdLst/>
          <a:ahLst/>
          <a:cxnLst/>
          <a:rect l="0" t="0" r="0" b="0"/>
          <a:pathLst>
            <a:path>
              <a:moveTo>
                <a:pt x="1602783" y="45720"/>
              </a:moveTo>
              <a:lnTo>
                <a:pt x="0" y="45720"/>
              </a:lnTo>
              <a:lnTo>
                <a:pt x="0" y="12748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8FEFB0-66FD-403E-83A2-EF0D626B982D}">
      <dsp:nvSpPr>
        <dsp:cNvPr id="0" name=""/>
        <dsp:cNvSpPr/>
      </dsp:nvSpPr>
      <dsp:spPr>
        <a:xfrm>
          <a:off x="3248099" y="47283"/>
          <a:ext cx="1834124" cy="71761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A53131-EC83-45C9-9FE3-A8B246ED4E15}">
      <dsp:nvSpPr>
        <dsp:cNvPr id="0" name=""/>
        <dsp:cNvSpPr/>
      </dsp:nvSpPr>
      <dsp:spPr>
        <a:xfrm>
          <a:off x="3373665" y="166571"/>
          <a:ext cx="1834124" cy="71761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Суміші </a:t>
          </a:r>
          <a:endParaRPr lang="ru-RU" sz="2800" b="1" kern="1200" dirty="0">
            <a:solidFill>
              <a:srgbClr val="002060"/>
            </a:solidFill>
            <a:latin typeface="Comic Sans MS" pitchFamily="66" charset="0"/>
            <a:cs typeface="Arial" pitchFamily="34" charset="0"/>
          </a:endParaRPr>
        </a:p>
      </dsp:txBody>
      <dsp:txXfrm>
        <a:off x="3394683" y="187589"/>
        <a:ext cx="1792088" cy="675575"/>
      </dsp:txXfrm>
    </dsp:sp>
    <dsp:sp modelId="{3E99AEDD-4DF9-493E-91E6-290EEFAFC051}">
      <dsp:nvSpPr>
        <dsp:cNvPr id="0" name=""/>
        <dsp:cNvSpPr/>
      </dsp:nvSpPr>
      <dsp:spPr>
        <a:xfrm>
          <a:off x="1551913" y="846655"/>
          <a:ext cx="2020929" cy="71761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604F03-FB1A-46F2-91AD-0905CB92A565}">
      <dsp:nvSpPr>
        <dsp:cNvPr id="0" name=""/>
        <dsp:cNvSpPr/>
      </dsp:nvSpPr>
      <dsp:spPr>
        <a:xfrm>
          <a:off x="1677479" y="965943"/>
          <a:ext cx="2020929" cy="71761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Однорідні </a:t>
          </a:r>
          <a:r>
            <a:rPr lang="uk-UA" sz="2400" kern="12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 </a:t>
          </a:r>
          <a:endParaRPr lang="ru-RU" sz="2400" kern="1200" dirty="0">
            <a:solidFill>
              <a:srgbClr val="002060"/>
            </a:solidFill>
            <a:latin typeface="Comic Sans MS" pitchFamily="66" charset="0"/>
            <a:cs typeface="Arial" pitchFamily="34" charset="0"/>
          </a:endParaRPr>
        </a:p>
      </dsp:txBody>
      <dsp:txXfrm>
        <a:off x="1698497" y="986961"/>
        <a:ext cx="1978893" cy="675575"/>
      </dsp:txXfrm>
    </dsp:sp>
    <dsp:sp modelId="{1F695FAF-10D4-4C02-AB81-AE974994CBE9}">
      <dsp:nvSpPr>
        <dsp:cNvPr id="0" name=""/>
        <dsp:cNvSpPr/>
      </dsp:nvSpPr>
      <dsp:spPr>
        <a:xfrm>
          <a:off x="4976741" y="899393"/>
          <a:ext cx="2155342" cy="717611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6AE93D-8A82-46E1-B60D-4AD8F3643761}">
      <dsp:nvSpPr>
        <dsp:cNvPr id="0" name=""/>
        <dsp:cNvSpPr/>
      </dsp:nvSpPr>
      <dsp:spPr>
        <a:xfrm>
          <a:off x="5102307" y="1018681"/>
          <a:ext cx="2155342" cy="71761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Неоднорідні </a:t>
          </a:r>
          <a:r>
            <a:rPr lang="uk-UA" sz="2400" kern="1200" dirty="0" smtClean="0">
              <a:solidFill>
                <a:srgbClr val="002060"/>
              </a:solidFill>
              <a:latin typeface="Comic Sans MS" pitchFamily="66" charset="0"/>
              <a:cs typeface="Arial" pitchFamily="34" charset="0"/>
            </a:rPr>
            <a:t> </a:t>
          </a:r>
          <a:endParaRPr lang="ru-RU" sz="2400" kern="1200" dirty="0">
            <a:solidFill>
              <a:srgbClr val="002060"/>
            </a:solidFill>
            <a:latin typeface="Comic Sans MS" pitchFamily="66" charset="0"/>
            <a:cs typeface="Arial" pitchFamily="34" charset="0"/>
          </a:endParaRPr>
        </a:p>
      </dsp:txBody>
      <dsp:txXfrm>
        <a:off x="5123325" y="1039699"/>
        <a:ext cx="2113306" cy="675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72200" y="4629150"/>
            <a:ext cx="2514600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4629150"/>
            <a:ext cx="3352801" cy="273844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EA3629-86A4-4D64-A135-A6FAACBF820C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548639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548640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05858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5" r:id="rId4"/>
    <p:sldLayoutId id="2147483656" r:id="rId5"/>
    <p:sldLayoutId id="2147483657" r:id="rId6"/>
    <p:sldLayoutId id="2147483658" r:id="rId7"/>
    <p:sldLayoutId id="2147483660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223024" y="178421"/>
            <a:ext cx="8842917" cy="102332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3000" b="1" dirty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 ЩО ТАКЕ ЧИСТІ </a:t>
            </a:r>
            <a:r>
              <a:rPr lang="ru-RU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РЕЧОВИНИ </a:t>
            </a:r>
            <a:r>
              <a:rPr lang="ru-RU" sz="3000" b="1" dirty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ТА </a:t>
            </a:r>
            <a:r>
              <a:rPr lang="ru-RU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СУМІШІ.</a:t>
            </a:r>
            <a:endParaRPr sz="3000" b="1" dirty="0">
              <a:solidFill>
                <a:srgbClr val="00206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68790" y="4482995"/>
            <a:ext cx="9144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002" y="1415945"/>
            <a:ext cx="5715000" cy="352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3270896" y="212088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ПРИГАДАЙТЕ! 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35430" y="937168"/>
            <a:ext cx="6040580" cy="35572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charset="0"/>
              <a:buChar char="•"/>
            </a:pPr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Які зовнішні оболонки має Земля?</a:t>
            </a:r>
          </a:p>
          <a:p>
            <a:pPr marL="342900" indent="-342900">
              <a:buFont typeface="Arial" charset="0"/>
              <a:buChar char="•"/>
            </a:pPr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Чи однаковий склад всіх оболонок Землі?</a:t>
            </a:r>
          </a:p>
          <a:p>
            <a:pPr marL="342900" indent="-342900">
              <a:buFont typeface="Arial" charset="0"/>
              <a:buChar char="•"/>
            </a:pPr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Вкажіть найпоширеніші елементи 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 атмосфери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 гідросфери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 з</a:t>
            </a:r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</a:rPr>
              <a:t>емної кори</a:t>
            </a:r>
            <a:endParaRPr lang="ru-RU" sz="2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22" y="134495"/>
            <a:ext cx="1936057" cy="1394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62" y="1856509"/>
            <a:ext cx="2270778" cy="247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9280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203767" y="231558"/>
            <a:ext cx="7095281" cy="9232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Розгадайте ребус. Назвіть хімічний елемент і оболонки Землі, в яких він поширений.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7134" y="46363"/>
            <a:ext cx="2073275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Impression\Desktop\Downloads\rebus (4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" y="1680741"/>
            <a:ext cx="888682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761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203767" y="231558"/>
            <a:ext cx="7095281" cy="12926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Розгадайте ребус. Назвіть хімічний елемент і оболонки Землі, в яких він найбільш поширений.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7134" y="46363"/>
            <a:ext cx="2073275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Impression\Desktop\Downloads\rebus (6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50" y="2048121"/>
            <a:ext cx="8942252" cy="222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319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203767" y="231558"/>
            <a:ext cx="7095281" cy="12926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Розгадайте ребус. Назвіть хімічний елемент і оболонки Землі, в яких він найбільш поширений.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7134" y="46363"/>
            <a:ext cx="2073275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Impression\Desktop\Downloads\rebus (7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7313"/>
            <a:ext cx="91440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367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784" y="2255853"/>
            <a:ext cx="3222900" cy="2380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35525" y="133900"/>
            <a:ext cx="8318809" cy="115964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Що зображено на світлинах? Чи можна об’єднати зображені об’єкти за якоюсь ознакою?  </a:t>
            </a:r>
            <a:endParaRPr lang="ru-RU" sz="2400" b="1" dirty="0">
              <a:solidFill>
                <a:srgbClr val="002060"/>
              </a:solidFill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045" y="2255853"/>
            <a:ext cx="2051289" cy="2380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1" y="2255853"/>
            <a:ext cx="3289610" cy="2323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60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19706" y="885619"/>
            <a:ext cx="4018118" cy="38779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складаються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двох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речовин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речовин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 є новою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речовиною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Речовини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входять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4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можна</a:t>
            </a:r>
            <a:r>
              <a:rPr lang="ru-RU" sz="24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розділити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поділяють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природні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штучні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</a:p>
          <a:p>
            <a:pPr lvl="0"/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також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однорідні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4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неоднорідні</a:t>
            </a:r>
            <a:r>
              <a:rPr lang="ru-RU" sz="24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4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858644" y="116787"/>
            <a:ext cx="7579301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 БУВАЮТЬ СУМІШІ.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48294" y="735980"/>
            <a:ext cx="4094262" cy="10640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C00000"/>
                </a:solidFill>
                <a:latin typeface="Comic Sans MS" pitchFamily="66" charset="0"/>
              </a:rPr>
              <a:t>Назвіть природні та штучні суміші. Наведіть свої приклади.</a:t>
            </a:r>
            <a:endParaRPr lang="ru-RU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486" y="1963629"/>
            <a:ext cx="2184095" cy="145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551" y="3568390"/>
            <a:ext cx="2097543" cy="147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435" y="3537508"/>
            <a:ext cx="1976196" cy="1510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425" y="1919012"/>
            <a:ext cx="2319797" cy="1545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498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69" y="114300"/>
            <a:ext cx="7926942" cy="514350"/>
          </a:xfrm>
          <a:solidFill>
            <a:schemeClr val="accent6">
              <a:lumMod val="20000"/>
              <a:lumOff val="80000"/>
            </a:schemeClr>
          </a:solidFill>
          <a:extLst/>
        </p:spPr>
        <p:txBody>
          <a:bodyPr>
            <a:noAutofit/>
          </a:bodyPr>
          <a:lstStyle/>
          <a:p>
            <a:pPr lvl="0" algn="ctr">
              <a:defRPr/>
            </a:pP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ОДНОРІДНІ ТА НЕОДНОРІДНІ СУМІШІ.</a:t>
            </a:r>
            <a:b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</a:br>
            <a:endParaRPr lang="ru-RU" sz="2000" b="1" dirty="0" smtClean="0"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460743" y="2527414"/>
            <a:ext cx="3746810" cy="88791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uk-UA" dirty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К</a:t>
            </a:r>
            <a:r>
              <a:rPr lang="ru-RU" dirty="0" err="1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омпоненти</a:t>
            </a:r>
            <a:r>
              <a:rPr lang="ru-RU" dirty="0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суміші</a:t>
            </a:r>
            <a:r>
              <a:rPr lang="ru-RU" dirty="0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неможливо</a:t>
            </a:r>
            <a:r>
              <a:rPr lang="ru-RU" dirty="0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ru-RU" dirty="0" err="1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виявити</a:t>
            </a:r>
            <a:r>
              <a:rPr lang="ru-RU" dirty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спостереженням</a:t>
            </a:r>
            <a:r>
              <a:rPr lang="ru-RU" dirty="0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.</a:t>
            </a:r>
            <a:endParaRPr lang="ru-RU" dirty="0">
              <a:solidFill>
                <a:srgbClr val="022728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4729308" y="2519051"/>
            <a:ext cx="3346704" cy="857250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marL="4572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>
                <a:solidFill>
                  <a:srgbClr val="022728"/>
                </a:solidFill>
                <a:latin typeface="Comic Sans MS" pitchFamily="66" charset="0"/>
                <a:cs typeface="Arial" pitchFamily="34" charset="0"/>
              </a:rPr>
              <a:t>Компоненти можна виявити спостереженням.</a:t>
            </a:r>
            <a:endParaRPr lang="ru-RU" dirty="0">
              <a:solidFill>
                <a:srgbClr val="022728"/>
              </a:solidFill>
              <a:latin typeface="Comic Sans MS" pitchFamily="66" charset="0"/>
              <a:cs typeface="Arial" pitchFamily="34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28261532"/>
              </p:ext>
            </p:extLst>
          </p:nvPr>
        </p:nvGraphicFramePr>
        <p:xfrm>
          <a:off x="119743" y="685800"/>
          <a:ext cx="8991600" cy="18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902" y="3515692"/>
            <a:ext cx="2058912" cy="1453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704" y="3515691"/>
            <a:ext cx="1421511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200485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893043" y="191329"/>
            <a:ext cx="7402513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ОДНОРІДНІ ТА НЕОДНОРІДНІ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3744" y="836342"/>
            <a:ext cx="4170556" cy="345687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Неоднорідними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називають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такі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суміші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у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яких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неозброєним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оком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або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за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допомогою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лупи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чи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мікроскопа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можна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помітити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частинки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речовин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із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яких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складається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суміш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Це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наприклад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err="1" smtClean="0">
                <a:solidFill>
                  <a:schemeClr val="tx1"/>
                </a:solidFill>
                <a:latin typeface="Comic Sans MS" pitchFamily="66" charset="0"/>
              </a:rPr>
              <a:t>суміш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заліза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й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сірки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піску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й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кухонної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солі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води й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олії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мідних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і </a:t>
            </a:r>
            <a:r>
              <a:rPr lang="ru-RU" sz="2000" dirty="0" err="1">
                <a:solidFill>
                  <a:schemeClr val="tx1"/>
                </a:solidFill>
                <a:latin typeface="Comic Sans MS" pitchFamily="66" charset="0"/>
              </a:rPr>
              <a:t>залізних</a:t>
            </a: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ошурок.</a:t>
            </a:r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Picture 2" descr="C:\Users\Impression\Desktop\залізо і 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026" y="1582698"/>
            <a:ext cx="1966913" cy="212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030" y="1606909"/>
            <a:ext cx="2102701" cy="2104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6670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97042" y="687725"/>
            <a:ext cx="3895455" cy="42472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400" dirty="0" err="1">
                <a:latin typeface="Comic Sans MS" pitchFamily="66" charset="0"/>
              </a:rPr>
              <a:t>Однорідними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називають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такі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суміші</a:t>
            </a:r>
            <a:r>
              <a:rPr lang="ru-RU" sz="2400" dirty="0">
                <a:latin typeface="Comic Sans MS" pitchFamily="66" charset="0"/>
              </a:rPr>
              <a:t>, у </a:t>
            </a:r>
            <a:r>
              <a:rPr lang="ru-RU" sz="2400" dirty="0" err="1">
                <a:latin typeface="Comic Sans MS" pitchFamily="66" charset="0"/>
              </a:rPr>
              <a:t>яких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навіть</a:t>
            </a:r>
            <a:r>
              <a:rPr lang="ru-RU" sz="2400" dirty="0">
                <a:latin typeface="Comic Sans MS" pitchFamily="66" charset="0"/>
              </a:rPr>
              <a:t> за </a:t>
            </a:r>
            <a:r>
              <a:rPr lang="ru-RU" sz="2400" dirty="0" err="1" smtClean="0">
                <a:latin typeface="Comic Sans MS" pitchFamily="66" charset="0"/>
              </a:rPr>
              <a:t>допомогою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простих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оптичних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приладів</a:t>
            </a:r>
            <a:r>
              <a:rPr lang="ru-RU" sz="2400" dirty="0">
                <a:latin typeface="Comic Sans MS" pitchFamily="66" charset="0"/>
              </a:rPr>
              <a:t> не </a:t>
            </a:r>
            <a:r>
              <a:rPr lang="ru-RU" sz="2400" dirty="0" err="1">
                <a:latin typeface="Comic Sans MS" pitchFamily="66" charset="0"/>
              </a:rPr>
              <a:t>можна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виявити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окремі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частинки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речовин</a:t>
            </a:r>
            <a:r>
              <a:rPr lang="ru-RU" sz="2400" dirty="0">
                <a:latin typeface="Comic Sans MS" pitchFamily="66" charset="0"/>
              </a:rPr>
              <a:t>. </a:t>
            </a:r>
            <a:r>
              <a:rPr lang="ru-RU" sz="2400" dirty="0" err="1">
                <a:latin typeface="Comic Sans MS" pitchFamily="66" charset="0"/>
              </a:rPr>
              <a:t>Наприклад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повітря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морська</a:t>
            </a:r>
            <a:r>
              <a:rPr lang="ru-RU" sz="2400" dirty="0">
                <a:latin typeface="Comic Sans MS" pitchFamily="66" charset="0"/>
              </a:rPr>
              <a:t> вода, </a:t>
            </a:r>
            <a:r>
              <a:rPr lang="ru-RU" sz="2400" dirty="0" err="1">
                <a:latin typeface="Comic Sans MS" pitchFamily="66" charset="0"/>
              </a:rPr>
              <a:t>цукровий</a:t>
            </a:r>
            <a:r>
              <a:rPr lang="ru-RU" sz="2400" dirty="0">
                <a:latin typeface="Comic Sans MS" pitchFamily="66" charset="0"/>
              </a:rPr>
              <a:t> сироп, </a:t>
            </a:r>
            <a:r>
              <a:rPr lang="ru-RU" sz="2400" dirty="0" err="1">
                <a:latin typeface="Comic Sans MS" pitchFamily="66" charset="0"/>
              </a:rPr>
              <a:t>харчовий</a:t>
            </a:r>
            <a:r>
              <a:rPr lang="ru-RU" sz="2400" dirty="0">
                <a:latin typeface="Comic Sans MS" pitchFamily="66" charset="0"/>
              </a:rPr>
              <a:t> оцет, </a:t>
            </a:r>
            <a:r>
              <a:rPr lang="ru-RU" sz="2400" dirty="0" err="1">
                <a:latin typeface="Comic Sans MS" pitchFamily="66" charset="0"/>
              </a:rPr>
              <a:t>чавун</a:t>
            </a:r>
            <a:r>
              <a:rPr lang="ru-RU" sz="2400" dirty="0">
                <a:latin typeface="Comic Sans MS" pitchFamily="66" charset="0"/>
              </a:rPr>
              <a:t>, сталь, бронза та </a:t>
            </a:r>
            <a:r>
              <a:rPr lang="ru-RU" sz="2400" dirty="0" err="1">
                <a:latin typeface="Comic Sans MS" pitchFamily="66" charset="0"/>
              </a:rPr>
              <a:t>інші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сплави</a:t>
            </a:r>
            <a:r>
              <a:rPr lang="ru-RU" sz="2400" dirty="0" smtClean="0">
                <a:latin typeface="Comic Sans MS" pitchFamily="66" charset="0"/>
              </a:rPr>
              <a:t>.</a:t>
            </a:r>
            <a:endParaRPr lang="ru-RU" sz="24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802888" y="116787"/>
            <a:ext cx="763505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ОДНОРІДНІ ТА НЕОДНОРІДНІ СУМІШІ.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614" y="754768"/>
            <a:ext cx="2230245" cy="1463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608" y="2615029"/>
            <a:ext cx="2088065" cy="2088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658" y="754768"/>
            <a:ext cx="2474260" cy="1463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614" y="2811368"/>
            <a:ext cx="2419827" cy="16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9883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97042" y="687725"/>
            <a:ext cx="4921368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Прикладом сплаву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є бронза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міді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олова.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Здавна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цього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сплаву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виготовляли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дзвони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монети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медалі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До складу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сплавів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входити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неметал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Сталь — сплав,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головними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складниками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якого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залізо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незначна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кількість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вуглецю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Сплав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містити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двох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складників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Наприклад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нержавіючий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посуд,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столове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приладдя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виготовляють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сплаву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нікелю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хрому й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заліза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802888" y="116787"/>
            <a:ext cx="763505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СПЛАВИ - ОДНОРІДНІ ТВЕРДІ СУМІШІ МЕТАЛІВ.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781" y="779462"/>
            <a:ext cx="1893273" cy="1328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672" y="779463"/>
            <a:ext cx="1847239" cy="1847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781" y="2224479"/>
            <a:ext cx="2216589" cy="1477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6137" y="3702205"/>
            <a:ext cx="1279774" cy="1279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 descr="Купить столовые приборы в интернет-магазине Амет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276" y="3847170"/>
            <a:ext cx="1197597" cy="119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271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424543" y="1110718"/>
            <a:ext cx="8447314" cy="13541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Змішуючи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декілька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речовин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отримуємо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Якщо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складники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можна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побачити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розпізнати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допомогою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простих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оптичних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приладів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неоднорідна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якщо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однорідна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30"/>
          <p:cNvSpPr txBox="1"/>
          <p:nvPr/>
        </p:nvSpPr>
        <p:spPr>
          <a:xfrm>
            <a:off x="424543" y="2893113"/>
            <a:ext cx="8447314" cy="4924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Розчини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сплави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однорідні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624467" y="1516392"/>
            <a:ext cx="4962293" cy="14772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5 с. 61-62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виконати завдання для самоконтролю 1-5.</a:t>
            </a:r>
            <a:endParaRPr lang="ru-RU" sz="2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842" y="1334138"/>
            <a:ext cx="1978839" cy="2414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539977" y="1044947"/>
            <a:ext cx="7937508" cy="26468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1. Як ви розумієте поняття «суміш»? </a:t>
            </a:r>
            <a:endParaRPr lang="uk-UA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2.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природними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Наведіть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3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прикладів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природних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сумішей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3. Які суміші називають штучними?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Наведіть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3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більше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прикладів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штучних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сумішей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4.Чим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різняться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однорідні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неоднорідні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Наведіть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 три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приклади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однорідних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неоднорідних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сумішей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uk-UA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5</a:t>
            </a:r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Що таке сплави? Які ви знаєте сплави? </a:t>
            </a:r>
            <a:endParaRPr lang="uk-UA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Завдання для самоконтролю.</a:t>
            </a:r>
            <a:endParaRPr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656504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</TotalTime>
  <Words>472</Words>
  <Application>Microsoft Office PowerPoint</Application>
  <PresentationFormat>Экран (16:9)</PresentationFormat>
  <Paragraphs>41</Paragraphs>
  <Slides>14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Pacifico</vt:lpstr>
      <vt:lpstr>Times New Roman</vt:lpstr>
      <vt:lpstr>Comic Sans MS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ЩО ТАКЕ ОДНОРІДНІ ТА НЕОДНОРІДНІ СУМІШІ.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209</cp:revision>
  <dcterms:modified xsi:type="dcterms:W3CDTF">2023-10-26T17:57:21Z</dcterms:modified>
</cp:coreProperties>
</file>