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9" r:id="rId4"/>
    <p:sldId id="258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8" r:id="rId22"/>
    <p:sldId id="279" r:id="rId23"/>
    <p:sldId id="280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04.01.2024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04.01.2024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680"/>
            <a:ext cx="9144000" cy="6863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120" y="16202"/>
            <a:ext cx="7145337" cy="3495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2431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332656"/>
            <a:ext cx="7772400" cy="1780108"/>
          </a:xfrm>
        </p:spPr>
        <p:txBody>
          <a:bodyPr/>
          <a:lstStyle/>
          <a:p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Ранкова зустріч з теми: «Вода»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988840"/>
            <a:ext cx="6657975" cy="4408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624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260648"/>
            <a:ext cx="7772400" cy="864096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</a:rPr>
              <a:t>Метод«Водний </a:t>
            </a:r>
            <a:r>
              <a:rPr lang="ru-RU" b="1" dirty="0" err="1">
                <a:solidFill>
                  <a:srgbClr val="C00000"/>
                </a:solidFill>
              </a:rPr>
              <a:t>привіт</a:t>
            </a:r>
            <a:r>
              <a:rPr lang="ru-RU" b="1" dirty="0">
                <a:solidFill>
                  <a:srgbClr val="C00000"/>
                </a:solidFill>
              </a:rPr>
              <a:t>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451" y="1196752"/>
            <a:ext cx="7266877" cy="41594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Капітошка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552950" y="3414713"/>
            <a:ext cx="38100" cy="28575"/>
          </a:xfrm>
          <a:prstGeom prst="rect">
            <a:avLst/>
          </a:prstGeom>
        </p:spPr>
      </p:pic>
      <p:pic>
        <p:nvPicPr>
          <p:cNvPr id="5" name="Капітошка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552950" y="3414713"/>
            <a:ext cx="38100" cy="28575"/>
          </a:xfrm>
          <a:prstGeom prst="rect">
            <a:avLst/>
          </a:prstGeom>
        </p:spPr>
      </p:pic>
      <p:pic>
        <p:nvPicPr>
          <p:cNvPr id="6" name="Капітошка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552950" y="3414713"/>
            <a:ext cx="38100" cy="28575"/>
          </a:xfrm>
          <a:prstGeom prst="rect">
            <a:avLst/>
          </a:prstGeom>
        </p:spPr>
      </p:pic>
      <p:pic>
        <p:nvPicPr>
          <p:cNvPr id="7" name="Капітошка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552950" y="3414713"/>
            <a:ext cx="38100" cy="28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259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8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19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4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25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252728"/>
          </a:xfrm>
        </p:spPr>
        <p:txBody>
          <a:bodyPr/>
          <a:lstStyle/>
          <a:p>
            <a:r>
              <a:rPr lang="ru-RU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Пісня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Капітошки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Капітошка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552950" y="3414713"/>
            <a:ext cx="38100" cy="28575"/>
          </a:xfrm>
          <a:prstGeom prst="rect">
            <a:avLst/>
          </a:prstGeom>
        </p:spPr>
      </p:pic>
      <p:pic>
        <p:nvPicPr>
          <p:cNvPr id="6" name="Капітошка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552950" y="3414713"/>
            <a:ext cx="38100" cy="28575"/>
          </a:xfrm>
          <a:prstGeom prst="rect">
            <a:avLst/>
          </a:prstGeom>
        </p:spPr>
      </p:pic>
      <p:pic>
        <p:nvPicPr>
          <p:cNvPr id="8" name="Капітошка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 flipV="1">
            <a:off x="630610" y="1202037"/>
            <a:ext cx="7920880" cy="5009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964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8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19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7136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8067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_Друже мій_ Оксана Сенатович _ Аудіовірш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27584" y="1556792"/>
            <a:ext cx="7776864" cy="4569371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Слухання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вірша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Оксани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Сенатович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Друже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мій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”.</a:t>
            </a:r>
          </a:p>
        </p:txBody>
      </p:sp>
    </p:spTree>
    <p:extLst>
      <p:ext uri="{BB962C8B-B14F-4D97-AF65-F5344CB8AC3E}">
        <p14:creationId xmlns:p14="http://schemas.microsoft.com/office/powerpoint/2010/main" val="1936476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Мандруємо </a:t>
            </a: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Гранітно-степовим Побужжям.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276871"/>
            <a:ext cx="7756691" cy="4343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1204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87433391"/>
              </p:ext>
            </p:extLst>
          </p:nvPr>
        </p:nvGraphicFramePr>
        <p:xfrm>
          <a:off x="755576" y="1988840"/>
          <a:ext cx="7524825" cy="25202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508275"/>
                <a:gridCol w="2508275"/>
                <a:gridCol w="2508275"/>
              </a:tblGrid>
              <a:tr h="2520280">
                <a:tc>
                  <a:txBody>
                    <a:bodyPr/>
                    <a:lstStyle/>
                    <a:p>
                      <a:pPr algn="ctr"/>
                      <a:r>
                        <a:rPr lang="uk-UA" sz="28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Знаємо </a:t>
                      </a:r>
                      <a:endParaRPr lang="ru-RU" sz="28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Хочемо знати</a:t>
                      </a:r>
                      <a:endParaRPr lang="ru-RU" sz="28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800" dirty="0" smtClean="0">
                          <a:solidFill>
                            <a:sysClr val="windowText" lastClr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Дізналися </a:t>
                      </a:r>
                      <a:endParaRPr lang="ru-RU" sz="2800" dirty="0">
                        <a:solidFill>
                          <a:sysClr val="windowText" lastClr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Робота з таблицею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485252"/>
            <a:ext cx="21431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6160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Метод “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Гронування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”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ми </a:t>
            </a:r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досліджуємо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?)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56792"/>
            <a:ext cx="8820471" cy="4859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2947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191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7896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Гранітно-степове Побужжя (регіональний ландшафтний парк)_  світ тварин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67544" y="1484784"/>
            <a:ext cx="8077031" cy="4641379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/>
              <a:t>В</a:t>
            </a:r>
            <a:r>
              <a:rPr lang="ru-RU" dirty="0" err="1" smtClean="0"/>
              <a:t>ідеофільм</a:t>
            </a:r>
            <a:r>
              <a:rPr lang="ru-RU" dirty="0" smtClean="0"/>
              <a:t> </a:t>
            </a:r>
            <a:r>
              <a:rPr lang="ru-RU" dirty="0"/>
              <a:t>про </a:t>
            </a:r>
            <a:r>
              <a:rPr lang="ru-RU" dirty="0" err="1"/>
              <a:t>Гранітно-степове</a:t>
            </a:r>
            <a:r>
              <a:rPr lang="ru-RU" dirty="0"/>
              <a:t> </a:t>
            </a:r>
            <a:r>
              <a:rPr lang="ru-RU" dirty="0" err="1"/>
              <a:t>Побужжя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0705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Гімнастика для очей _ Gymnastics for the eyes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39552" y="1844824"/>
            <a:ext cx="8280920" cy="4281339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Гімнатика</a:t>
            </a:r>
            <a:r>
              <a:rPr lang="uk-UA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для очей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3800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872208"/>
          </a:xfrm>
        </p:spPr>
        <p:txBody>
          <a:bodyPr>
            <a:normAutofit fontScale="90000"/>
          </a:bodyPr>
          <a:lstStyle/>
          <a:p>
            <a:r>
              <a:rPr lang="ru-RU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Інтерактивна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вправа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Захист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проєкту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err="1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Краєзнавці</a:t>
            </a:r>
            <a:endParaRPr lang="ru-RU" b="1" dirty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570113"/>
            <a:ext cx="6984776" cy="4287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0922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4000" b="1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Експерти</a:t>
            </a: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 </a:t>
            </a:r>
            <a:r>
              <a:rPr lang="ru-RU" sz="4000" b="1" dirty="0" err="1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вивчення</a:t>
            </a:r>
            <a:r>
              <a:rPr lang="ru-RU" sz="40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рослин</a:t>
            </a: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40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44824"/>
            <a:ext cx="7938288" cy="5010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2904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4000" b="1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Експерти</a:t>
            </a: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 </a:t>
            </a:r>
            <a:r>
              <a:rPr lang="ru-RU" sz="4000" b="1" dirty="0" err="1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вивчення</a:t>
            </a:r>
            <a:r>
              <a:rPr lang="ru-RU" sz="4000" b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тварин</a:t>
            </a: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4000" b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348880"/>
            <a:ext cx="7323789" cy="4119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5037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Вирішення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проблеми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потрібні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землі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комахи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».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7986625" cy="4931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5229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48680"/>
            <a:ext cx="8496944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749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Користуючись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схемою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доведи,що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водойма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угрупування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00808"/>
            <a:ext cx="8892480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4592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647208" cy="64993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7066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908720"/>
            <a:ext cx="8640959" cy="5217443"/>
          </a:xfrm>
        </p:spPr>
        <p:txBody>
          <a:bodyPr>
            <a:no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1) Природа-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...</a:t>
            </a:r>
          </a:p>
          <a:p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а)усе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оточує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людину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зроблене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руками.</a:t>
            </a:r>
          </a:p>
          <a:p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б) усе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оточує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людину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і не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зроблене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руками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2) До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неживої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природи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належить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а)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Підручник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будинок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одяг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б)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Рослини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гриби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людина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3) До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живої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природи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належить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а)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Сонце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місяць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вода                             б)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Рослини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гриби,тварини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4.Яка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тварина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змінює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колір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шерсті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на зиму?</a:t>
            </a: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а)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заєць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б)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лисиця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5.Хто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змінює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природне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середовище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а)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людина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б</a:t>
            </a:r>
            <a:r>
              <a:rPr lang="ru-RU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0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тварина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6.Для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чого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створені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заповідники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7.Види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тварин,які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занесені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Червоної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книги.</a:t>
            </a:r>
          </a:p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8.Коли створена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Червона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книга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України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endParaRPr lang="ru-RU" sz="105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426376"/>
          </a:xfrm>
        </p:spPr>
        <p:txBody>
          <a:bodyPr>
            <a:normAutofit fontScale="90000"/>
          </a:bodyPr>
          <a:lstStyle/>
          <a:p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Виконання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тестових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завдань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85838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312802"/>
            <a:ext cx="8870142" cy="628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5332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548680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err="1" smtClean="0">
                <a:solidFill>
                  <a:srgbClr val="FF0000"/>
                </a:solidFill>
              </a:rPr>
              <a:t>Пам’ятайте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>
                <a:solidFill>
                  <a:srgbClr val="FF0000"/>
                </a:solidFill>
              </a:rPr>
              <a:t>! </a:t>
            </a:r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err="1" smtClean="0">
                <a:solidFill>
                  <a:srgbClr val="FF0000"/>
                </a:solidFill>
              </a:rPr>
              <a:t>Рослинам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>
                <a:solidFill>
                  <a:srgbClr val="FF0000"/>
                </a:solidFill>
              </a:rPr>
              <a:t>і </a:t>
            </a:r>
            <a:r>
              <a:rPr lang="ru-RU" b="1" dirty="0" err="1">
                <a:solidFill>
                  <a:srgbClr val="FF0000"/>
                </a:solidFill>
              </a:rPr>
              <a:t>тваринам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нікому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скаржитись,за</a:t>
            </a:r>
            <a:r>
              <a:rPr lang="ru-RU" b="1" dirty="0">
                <a:solidFill>
                  <a:srgbClr val="FF0000"/>
                </a:solidFill>
              </a:rPr>
              <a:t> них </a:t>
            </a:r>
            <a:r>
              <a:rPr lang="ru-RU" b="1" dirty="0" err="1">
                <a:solidFill>
                  <a:srgbClr val="FF0000"/>
                </a:solidFill>
              </a:rPr>
              <a:t>нікому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заступитись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крім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smtClean="0">
                <a:solidFill>
                  <a:srgbClr val="FF0000"/>
                </a:solidFill>
              </a:rPr>
              <a:t>нас, людей.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err="1" smtClean="0">
                <a:solidFill>
                  <a:srgbClr val="FF0000"/>
                </a:solidFill>
              </a:rPr>
              <a:t>Оберігайте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їх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від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знищення</a:t>
            </a:r>
            <a:r>
              <a:rPr lang="ru-RU" dirty="0"/>
              <a:t>!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501008"/>
            <a:ext cx="6411640" cy="2880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0345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126</TotalTime>
  <Words>157</Words>
  <Application>Microsoft Office PowerPoint</Application>
  <PresentationFormat>Экран (4:3)</PresentationFormat>
  <Paragraphs>34</Paragraphs>
  <Slides>23</Slides>
  <Notes>0</Notes>
  <HiddenSlides>0</HiddenSlides>
  <MMClips>10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Волна</vt:lpstr>
      <vt:lpstr>Презентация PowerPoint</vt:lpstr>
      <vt:lpstr>Ранкова зустріч з теми: «Вода»</vt:lpstr>
      <vt:lpstr>Метод«Водний привіт»</vt:lpstr>
      <vt:lpstr>Пісня Капітошки</vt:lpstr>
      <vt:lpstr>Презентация PowerPoint</vt:lpstr>
      <vt:lpstr>Презентация PowerPoint</vt:lpstr>
      <vt:lpstr>Слухання вірша  Оксани Сенатович “Друже мій”.</vt:lpstr>
      <vt:lpstr>Мандруємо   Гранітно-степовим Побужжям.</vt:lpstr>
      <vt:lpstr>Робота з таблицею</vt:lpstr>
      <vt:lpstr>Метод “Гронування” (Що ми досліджуємо?)</vt:lpstr>
      <vt:lpstr>Презентация PowerPoint</vt:lpstr>
      <vt:lpstr>Відеофільм про Гранітно-степове Побужжя</vt:lpstr>
      <vt:lpstr>Гімнатика для очей</vt:lpstr>
      <vt:lpstr>Інтерактивна вправа «Захист проєкту».  Краєзнавці</vt:lpstr>
      <vt:lpstr>«Експерти з вивчення рослин»</vt:lpstr>
      <vt:lpstr>«Експерти з вивчення тварин»</vt:lpstr>
      <vt:lpstr>Вирішення проблеми  «Чи потрібні на землі комахи».</vt:lpstr>
      <vt:lpstr> </vt:lpstr>
      <vt:lpstr>Користуючись схемою доведи,що водойма це угрупування.</vt:lpstr>
      <vt:lpstr>Презентация PowerPoint</vt:lpstr>
      <vt:lpstr>Виконання тестових завдань.</vt:lpstr>
      <vt:lpstr>Презентация PowerPoint</vt:lpstr>
      <vt:lpstr>  Пам’ятайте !  Рослинам і тваринам нікому скаржитись,за них нікому заступитись крім нас, людей. Оберігайте їх від знищення!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User7</dc:creator>
  <cp:lastModifiedBy>User7</cp:lastModifiedBy>
  <cp:revision>11</cp:revision>
  <dcterms:created xsi:type="dcterms:W3CDTF">2024-01-04T12:58:19Z</dcterms:created>
  <dcterms:modified xsi:type="dcterms:W3CDTF">2024-01-04T15:18:23Z</dcterms:modified>
</cp:coreProperties>
</file>