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08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Атестація 2022-23\буклеті\Буклет\Букле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3113" y="-350838"/>
            <a:ext cx="10691813" cy="755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38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p\Desktop\Атестація 2022-23\буклеті\Буклет\Букле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3113" y="-350838"/>
            <a:ext cx="10691813" cy="755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8267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5" baseType="lpstr">
      <vt:lpstr>Arial</vt:lpstr>
      <vt:lpstr>Calibri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user</cp:lastModifiedBy>
  <cp:revision>1</cp:revision>
  <dcterms:created xsi:type="dcterms:W3CDTF">2023-02-13T10:13:51Z</dcterms:created>
  <dcterms:modified xsi:type="dcterms:W3CDTF">2023-02-20T11:49:31Z</dcterms:modified>
</cp:coreProperties>
</file>