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74" r:id="rId5"/>
    <p:sldId id="258" r:id="rId6"/>
    <p:sldId id="270" r:id="rId7"/>
    <p:sldId id="259" r:id="rId8"/>
    <p:sldId id="265" r:id="rId9"/>
    <p:sldId id="260" r:id="rId10"/>
    <p:sldId id="261" r:id="rId11"/>
    <p:sldId id="262" r:id="rId12"/>
    <p:sldId id="263" r:id="rId13"/>
    <p:sldId id="264" r:id="rId14"/>
    <p:sldId id="271" r:id="rId15"/>
    <p:sldId id="266" r:id="rId16"/>
    <p:sldId id="272" r:id="rId17"/>
    <p:sldId id="268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aurok.com.ua/bukva-yu-poznachennya-zvukami-yu-u-175044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План до казки: Як скласти, користь та зразки план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План до казки: Як скласти, користь та зразки план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2" name="AutoShape 6" descr="Плани до казок, зразки та приклад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106" name="Picture 10" descr="Робоча програма &quot; Казка як засіб виховання і навчання дітей дошкільного  віку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000240"/>
            <a:ext cx="5998005" cy="442913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57158" y="428604"/>
            <a:ext cx="86460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"Буква “Ю”. </a:t>
            </a:r>
          </a:p>
          <a:p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Позначення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 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її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 звуками [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йу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], [у]"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3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НА ЩО СХОЖА БУКВА Ю?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24578" name="Picture 2" descr="1 клас Буква «ю», позначення нею сполучення звуків йу - YouTube"/>
          <p:cNvPicPr>
            <a:picLocks noChangeAspect="1" noChangeArrowheads="1"/>
          </p:cNvPicPr>
          <p:nvPr/>
        </p:nvPicPr>
        <p:blipFill>
          <a:blip r:embed="rId2"/>
          <a:srcRect t="19651" b="3383"/>
          <a:stretch>
            <a:fillRect/>
          </a:stretch>
        </p:blipFill>
        <p:spPr bwMode="auto">
          <a:xfrm>
            <a:off x="500034" y="1785926"/>
            <a:ext cx="7755437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Буква Ю | Урок на 6 завдань. Дистанційне навчан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673" y="357166"/>
            <a:ext cx="8286855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ВІДШУКАЙ БУКВУ Ю</a:t>
            </a:r>
            <a:endParaRPr lang="uk-UA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Розрізняємо літери українського алфавіту – роздрукувати завдання Вчимо  літери скачати картки в PDF на childdevelop.com.ua – Розвиток дитини"/>
          <p:cNvPicPr>
            <a:picLocks noChangeAspect="1" noChangeArrowheads="1"/>
          </p:cNvPicPr>
          <p:nvPr/>
        </p:nvPicPr>
        <p:blipFill>
          <a:blip r:embed="rId2"/>
          <a:srcRect l="8333" t="29451" r="8333" b="9685"/>
          <a:stretch>
            <a:fillRect/>
          </a:stretch>
        </p:blipFill>
        <p:spPr bwMode="auto">
          <a:xfrm>
            <a:off x="1214414" y="1357297"/>
            <a:ext cx="5786478" cy="52894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читання для Петрика\17366167905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6175" y="381000"/>
            <a:ext cx="431165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читання для Петрика\1735733287339.jpg"/>
          <p:cNvPicPr>
            <a:picLocks noChangeAspect="1" noChangeArrowheads="1"/>
          </p:cNvPicPr>
          <p:nvPr/>
        </p:nvPicPr>
        <p:blipFill>
          <a:blip r:embed="rId2" cstate="print"/>
          <a:srcRect l="1042" t="46172" r="2083" b="32031"/>
          <a:stretch>
            <a:fillRect/>
          </a:stretch>
        </p:blipFill>
        <p:spPr bwMode="auto">
          <a:xfrm>
            <a:off x="4572000" y="4429132"/>
            <a:ext cx="3929090" cy="1964559"/>
          </a:xfrm>
          <a:prstGeom prst="rect">
            <a:avLst/>
          </a:prstGeom>
          <a:noFill/>
        </p:spPr>
      </p:pic>
      <p:pic>
        <p:nvPicPr>
          <p:cNvPr id="1027" name="Picture 3" descr="E:\читання для Петрика\1735733287339.jpg"/>
          <p:cNvPicPr>
            <a:picLocks noChangeAspect="1" noChangeArrowheads="1"/>
          </p:cNvPicPr>
          <p:nvPr/>
        </p:nvPicPr>
        <p:blipFill>
          <a:blip r:embed="rId3" cstate="print"/>
          <a:srcRect l="1696" t="4580" r="1612" b="72519"/>
          <a:stretch>
            <a:fillRect/>
          </a:stretch>
        </p:blipFill>
        <p:spPr bwMode="auto">
          <a:xfrm>
            <a:off x="2571736" y="2214554"/>
            <a:ext cx="4071966" cy="2143140"/>
          </a:xfrm>
          <a:prstGeom prst="rect">
            <a:avLst/>
          </a:prstGeom>
          <a:noFill/>
        </p:spPr>
      </p:pic>
      <p:pic>
        <p:nvPicPr>
          <p:cNvPr id="1028" name="Picture 4" descr="E:\читання для Петрика\1735733287356.jpg"/>
          <p:cNvPicPr>
            <a:picLocks noChangeAspect="1" noChangeArrowheads="1"/>
          </p:cNvPicPr>
          <p:nvPr/>
        </p:nvPicPr>
        <p:blipFill>
          <a:blip r:embed="rId4" cstate="print"/>
          <a:srcRect l="1754" t="32368" r="1754" b="44737"/>
          <a:stretch>
            <a:fillRect/>
          </a:stretch>
        </p:blipFill>
        <p:spPr bwMode="auto">
          <a:xfrm>
            <a:off x="357158" y="214290"/>
            <a:ext cx="4200062" cy="221457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857752" y="214290"/>
            <a:ext cx="361355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ПОВТОРЕННЯ </a:t>
            </a:r>
          </a:p>
          <a:p>
            <a:r>
              <a:rPr lang="uk-UA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ГОЛОСНИХ  </a:t>
            </a:r>
            <a:endParaRPr lang="uk-UA" sz="44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00B0F0"/>
                </a:solidFill>
              </a:rPr>
              <a:t>СЛОВА З ЛІТЕРОЮ </a:t>
            </a:r>
            <a:r>
              <a:rPr lang="uk-UA" sz="6000" b="1" dirty="0" smtClean="0">
                <a:solidFill>
                  <a:srgbClr val="FF0000"/>
                </a:solidFill>
              </a:rPr>
              <a:t>Ю</a:t>
            </a:r>
            <a:endParaRPr lang="uk-UA" sz="6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728" y="1571612"/>
            <a:ext cx="23633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r>
              <a:rPr lang="uk-UA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</a:t>
            </a:r>
            <a:endParaRPr lang="uk-UA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50" name="AutoShape 2" descr="Юла большая (п/п пакет) диаметр - 16 см арт. 13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2" name="Picture 4" descr="Юла зі світловими і музичними ефектами. Ціна, купити Юла зі світловими і  музичними ефектами в Україні - у Києві, Рівному, Дніпропетровську,  Тернополі, Івано-Франківську, Запоріжжі, Львові, Ужгороді, Луцьку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500174"/>
            <a:ext cx="4675745" cy="49640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РОК</a:t>
            </a:r>
            <a:endParaRPr lang="uk-UA" sz="8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530" name="Picture 2" descr="Более 110 700 работ на тему «юрок»: стоковые фото, картинки и изображения  royalty-free - iSt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643050"/>
            <a:ext cx="6615118" cy="49072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РТА</a:t>
            </a:r>
            <a:endParaRPr lang="uk-UA" sz="8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0" name="Picture 2" descr="Юрта войлочная 6м. Комплектация - стандарт - Производство и продажа юрт,  палаток, национальный юрты Кыргызстана, ОсОО «Этно юрты»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643050"/>
            <a:ext cx="6757648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ШКА</a:t>
            </a:r>
            <a:endParaRPr lang="uk-UA" sz="8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4" name="AutoShape 2" descr="Як варити смачну юшку? Простий рецепт приготув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36" name="AutoShape 4" descr="Як варити смачну юшку? Простий рецепт приготув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38" name="AutoShape 6" descr="Грибна юш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40" name="Picture 8" descr="Юшка грибная – кулинарный рецеп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357298"/>
            <a:ext cx="6762750" cy="523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</a:t>
            </a:r>
            <a:r>
              <a:rPr lang="uk-UA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uk-UA" sz="8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58" name="AutoShape 2" descr="Золотой ключик PNG - Золотой ключик Ключ Золотой прозрачная иллюстр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9460" name="AutoShape 4" descr="золотой ключик PNG - золотой ключик богато украшенный винтаж прозрачная  иллюстр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9462" name="Picture 6" descr="ключ png | PNGWin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500430" y="1643050"/>
            <a:ext cx="2070354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</a:t>
            </a:r>
            <a:r>
              <a:rPr lang="uk-UA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</a:t>
            </a:r>
            <a:endParaRPr lang="uk-UA" sz="8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2" name="Picture 2" descr="Мужские черные брюки Berwich SVULCANOZ_DV1001X_BLACK — Charis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785926"/>
            <a:ext cx="3560745" cy="45318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ВЕРБЛ</a:t>
            </a:r>
            <a:r>
              <a:rPr lang="uk-UA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</a:t>
            </a:r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uk-UA" sz="8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6" name="Picture 2" descr="Фигурка Schleich Верблюд (1483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571612"/>
            <a:ext cx="7680934" cy="4800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</a:t>
            </a:r>
            <a:r>
              <a:rPr lang="uk-UA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ЮЮ</a:t>
            </a:r>
            <a:endParaRPr lang="uk-UA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2" name="Picture 2" descr="Флешмоб-розмальовка Я малюю родину своєї мрії | Діти в місті Киї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71612"/>
            <a:ext cx="6953250" cy="4629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6" y="274638"/>
            <a:ext cx="3714744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РОЗВИВАЄМО</a:t>
            </a:r>
            <a:b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НАВИЧКИ </a:t>
            </a:r>
            <a:b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ЧИТАННЯ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1538" y="142852"/>
            <a:ext cx="2605072" cy="75713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ЮРА</a:t>
            </a:r>
          </a:p>
          <a:p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ЮЛЯ</a:t>
            </a:r>
          </a:p>
          <a:p>
            <a:r>
              <a:rPr lang="uk-UA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ЮЛА</a:t>
            </a:r>
            <a:endParaRPr lang="uk-UA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ЮШКА</a:t>
            </a:r>
          </a:p>
          <a:p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ГРАЮ</a:t>
            </a:r>
          </a:p>
          <a:p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</a:t>
            </a:r>
          </a:p>
          <a:p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СПІВАЮ</a:t>
            </a:r>
          </a:p>
          <a:p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ЧЕКАЮ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4" name="Picture 2" descr="Смайли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2357430"/>
            <a:ext cx="2786082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ХВИЛИНКА ВІДПОЧИНКУ</a:t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uk-UA" b="1" dirty="0" smtClean="0">
                <a:solidFill>
                  <a:srgbClr val="FF0000"/>
                </a:solidFill>
              </a:rPr>
              <a:t>З КАЗОЧКОЮ.</a:t>
            </a:r>
            <a:br>
              <a:rPr lang="uk-UA" b="1" dirty="0" smtClean="0">
                <a:solidFill>
                  <a:srgbClr val="FF0000"/>
                </a:solidFill>
              </a:rPr>
            </a:b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1714488"/>
            <a:ext cx="74295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Десять </a:t>
            </a:r>
            <a:r>
              <a:rPr lang="ru-RU" b="1" dirty="0" err="1" smtClean="0"/>
              <a:t>робітників</a:t>
            </a:r>
            <a:endParaRPr lang="ru-RU" b="1" dirty="0" smtClean="0"/>
          </a:p>
          <a:p>
            <a:pPr algn="ctr"/>
            <a:r>
              <a:rPr lang="ru-RU" b="1" dirty="0" smtClean="0"/>
              <a:t>Михайло </a:t>
            </a:r>
            <a:r>
              <a:rPr lang="ru-RU" b="1" dirty="0" err="1" smtClean="0"/>
              <a:t>Коцюбинський</a:t>
            </a:r>
            <a:endParaRPr lang="ru-RU" b="1" dirty="0" smtClean="0"/>
          </a:p>
          <a:p>
            <a:pPr algn="ctr"/>
            <a:r>
              <a:rPr lang="ru-RU" dirty="0" err="1" smtClean="0"/>
              <a:t>Оповідання</a:t>
            </a:r>
            <a:endParaRPr lang="ru-RU" dirty="0" smtClean="0"/>
          </a:p>
          <a:p>
            <a:r>
              <a:rPr lang="ru-RU" dirty="0" err="1" smtClean="0"/>
              <a:t>Зайшов</a:t>
            </a:r>
            <a:r>
              <a:rPr lang="ru-RU" dirty="0" smtClean="0"/>
              <a:t> я колись до </a:t>
            </a:r>
            <a:r>
              <a:rPr lang="ru-RU" dirty="0" err="1" smtClean="0"/>
              <a:t>одної</a:t>
            </a:r>
            <a:r>
              <a:rPr lang="ru-RU" dirty="0" smtClean="0"/>
              <a:t> </a:t>
            </a:r>
            <a:r>
              <a:rPr lang="ru-RU" dirty="0" err="1" smtClean="0"/>
              <a:t>жінки</a:t>
            </a:r>
            <a:r>
              <a:rPr lang="ru-RU" dirty="0" smtClean="0"/>
              <a:t> в хату — </a:t>
            </a:r>
            <a:r>
              <a:rPr lang="ru-RU" dirty="0" err="1" smtClean="0"/>
              <a:t>Одаркою</a:t>
            </a:r>
            <a:r>
              <a:rPr lang="ru-RU" dirty="0" smtClean="0"/>
              <a:t> звали </a:t>
            </a:r>
            <a:r>
              <a:rPr lang="ru-RU" dirty="0" err="1" smtClean="0"/>
              <a:t>жінку</a:t>
            </a:r>
            <a:r>
              <a:rPr lang="ru-RU" dirty="0" smtClean="0"/>
              <a:t>. Дивлюсь, а у </a:t>
            </a:r>
            <a:r>
              <a:rPr lang="ru-RU" dirty="0" err="1" smtClean="0"/>
              <a:t>неї</a:t>
            </a:r>
            <a:r>
              <a:rPr lang="ru-RU" dirty="0" smtClean="0"/>
              <a:t> в </a:t>
            </a:r>
            <a:r>
              <a:rPr lang="ru-RU" dirty="0" err="1" smtClean="0"/>
              <a:t>хаті</a:t>
            </a:r>
            <a:r>
              <a:rPr lang="ru-RU" dirty="0" smtClean="0"/>
              <a:t> так чисто, </a:t>
            </a:r>
            <a:r>
              <a:rPr lang="ru-RU" dirty="0" err="1" smtClean="0"/>
              <a:t>гарно</a:t>
            </a:r>
            <a:r>
              <a:rPr lang="ru-RU" dirty="0" smtClean="0"/>
              <a:t> так: </a:t>
            </a:r>
            <a:r>
              <a:rPr lang="ru-RU" dirty="0" err="1" smtClean="0"/>
              <a:t>діти</a:t>
            </a:r>
            <a:r>
              <a:rPr lang="ru-RU" dirty="0" smtClean="0"/>
              <a:t> </a:t>
            </a:r>
            <a:r>
              <a:rPr lang="ru-RU" dirty="0" err="1" smtClean="0"/>
              <a:t>умиті</a:t>
            </a:r>
            <a:r>
              <a:rPr lang="ru-RU" dirty="0" smtClean="0"/>
              <a:t>, чисто </a:t>
            </a:r>
            <a:r>
              <a:rPr lang="ru-RU" dirty="0" err="1" smtClean="0"/>
              <a:t>одягнені</a:t>
            </a:r>
            <a:r>
              <a:rPr lang="ru-RU" dirty="0" smtClean="0"/>
              <a:t>, </a:t>
            </a:r>
            <a:r>
              <a:rPr lang="ru-RU" dirty="0" err="1" smtClean="0"/>
              <a:t>обід</a:t>
            </a:r>
            <a:r>
              <a:rPr lang="ru-RU" dirty="0" smtClean="0"/>
              <a:t> </a:t>
            </a:r>
            <a:r>
              <a:rPr lang="ru-RU" dirty="0" err="1" smtClean="0"/>
              <a:t>зварений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— Як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встигаєте</a:t>
            </a:r>
            <a:r>
              <a:rPr lang="ru-RU" dirty="0" smtClean="0"/>
              <a:t> все </a:t>
            </a:r>
            <a:r>
              <a:rPr lang="ru-RU" dirty="0" err="1" smtClean="0"/>
              <a:t>поробити</a:t>
            </a:r>
            <a:r>
              <a:rPr lang="ru-RU" dirty="0" smtClean="0"/>
              <a:t>? — питаю я в </a:t>
            </a:r>
            <a:r>
              <a:rPr lang="ru-RU" dirty="0" err="1" smtClean="0"/>
              <a:t>Одарки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А вона </a:t>
            </a:r>
            <a:r>
              <a:rPr lang="ru-RU" dirty="0" err="1" smtClean="0"/>
              <a:t>каже</a:t>
            </a:r>
            <a:r>
              <a:rPr lang="ru-RU" dirty="0" smtClean="0"/>
              <a:t>:</a:t>
            </a:r>
          </a:p>
          <a:p>
            <a:r>
              <a:rPr lang="ru-RU" dirty="0" smtClean="0"/>
              <a:t>— Як же </a:t>
            </a:r>
            <a:r>
              <a:rPr lang="ru-RU" dirty="0" err="1" smtClean="0"/>
              <a:t>мені</a:t>
            </a:r>
            <a:r>
              <a:rPr lang="ru-RU" dirty="0" smtClean="0"/>
              <a:t> не </a:t>
            </a:r>
            <a:r>
              <a:rPr lang="ru-RU" dirty="0" err="1" smtClean="0"/>
              <a:t>встигнути</a:t>
            </a:r>
            <a:r>
              <a:rPr lang="ru-RU" dirty="0" smtClean="0"/>
              <a:t>! У мене служить аж десять </a:t>
            </a:r>
            <a:r>
              <a:rPr lang="ru-RU" dirty="0" err="1" smtClean="0"/>
              <a:t>добрих</a:t>
            </a:r>
            <a:r>
              <a:rPr lang="ru-RU" dirty="0" smtClean="0"/>
              <a:t> </a:t>
            </a:r>
            <a:r>
              <a:rPr lang="ru-RU" dirty="0" err="1" smtClean="0"/>
              <a:t>робітників</a:t>
            </a:r>
            <a:r>
              <a:rPr lang="ru-RU" dirty="0" smtClean="0"/>
              <a:t>. Вони мене </a:t>
            </a:r>
            <a:r>
              <a:rPr lang="ru-RU" dirty="0" err="1" smtClean="0"/>
              <a:t>слухають</a:t>
            </a:r>
            <a:r>
              <a:rPr lang="ru-RU" dirty="0" smtClean="0"/>
              <a:t>: </a:t>
            </a:r>
            <a:r>
              <a:rPr lang="ru-RU" dirty="0" err="1" smtClean="0"/>
              <a:t>що</a:t>
            </a:r>
            <a:r>
              <a:rPr lang="ru-RU" dirty="0" smtClean="0"/>
              <a:t> не скажу — </a:t>
            </a:r>
            <a:r>
              <a:rPr lang="ru-RU" dirty="0" err="1" smtClean="0"/>
              <a:t>зроблять</a:t>
            </a:r>
            <a:r>
              <a:rPr lang="ru-RU" dirty="0" smtClean="0"/>
              <a:t>, один одному </a:t>
            </a:r>
            <a:r>
              <a:rPr lang="ru-RU" dirty="0" err="1" smtClean="0"/>
              <a:t>допомагають</a:t>
            </a:r>
            <a:r>
              <a:rPr lang="ru-RU" dirty="0" smtClean="0"/>
              <a:t>!</a:t>
            </a:r>
          </a:p>
          <a:p>
            <a:r>
              <a:rPr lang="ru-RU" dirty="0" smtClean="0"/>
              <a:t>— </a:t>
            </a:r>
            <a:r>
              <a:rPr lang="ru-RU" dirty="0" err="1" smtClean="0"/>
              <a:t>Які</a:t>
            </a:r>
            <a:r>
              <a:rPr lang="ru-RU" dirty="0" smtClean="0"/>
              <a:t> ж то у вас </a:t>
            </a:r>
            <a:r>
              <a:rPr lang="ru-RU" dirty="0" err="1" smtClean="0"/>
              <a:t>робітники</a:t>
            </a:r>
            <a:r>
              <a:rPr lang="ru-RU" dirty="0" smtClean="0"/>
              <a:t>?</a:t>
            </a:r>
          </a:p>
          <a:p>
            <a:r>
              <a:rPr lang="ru-RU" dirty="0" smtClean="0"/>
              <a:t>— А ось вони! — </a:t>
            </a:r>
            <a:r>
              <a:rPr lang="ru-RU" dirty="0" err="1" smtClean="0"/>
              <a:t>засміялась</a:t>
            </a:r>
            <a:r>
              <a:rPr lang="ru-RU" dirty="0" smtClean="0"/>
              <a:t> </a:t>
            </a:r>
            <a:r>
              <a:rPr lang="ru-RU" dirty="0" err="1" smtClean="0"/>
              <a:t>Одарка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поклала</a:t>
            </a:r>
            <a:r>
              <a:rPr lang="ru-RU" dirty="0" smtClean="0"/>
              <a:t> на </a:t>
            </a:r>
            <a:r>
              <a:rPr lang="ru-RU" dirty="0" err="1" smtClean="0"/>
              <a:t>стіл</a:t>
            </a:r>
            <a:r>
              <a:rPr lang="ru-RU" dirty="0" smtClean="0"/>
              <a:t> </a:t>
            </a:r>
            <a:r>
              <a:rPr lang="ru-RU" dirty="0" err="1" smtClean="0"/>
              <a:t>своїх</a:t>
            </a:r>
            <a:r>
              <a:rPr lang="ru-RU" dirty="0" smtClean="0"/>
              <a:t> десять </a:t>
            </a:r>
            <a:r>
              <a:rPr lang="ru-RU" dirty="0" err="1" smtClean="0"/>
              <a:t>пальців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b="1" dirty="0" smtClean="0">
                <a:solidFill>
                  <a:srgbClr val="FF0000"/>
                </a:solidFill>
              </a:rPr>
              <a:t>БЕСІДА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РОЗКАЖИ, ЩО ТИ РОБИШ ПО ДОМАШНЬОМУ ГОСПОДАРСТВУ.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Смайли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1500198" cy="1500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Повторення абетки 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читання для Петрика\1735030763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8572560" cy="5582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елодія настрою- рефлексія на кінець уроку | Ілюстрації. Українська  літерату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170</Words>
  <PresentationFormat>Экран (4:3)</PresentationFormat>
  <Paragraphs>39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НА ЩО СХОЖА БУКВА Ю?</vt:lpstr>
      <vt:lpstr>Слайд 3</vt:lpstr>
      <vt:lpstr>ВІДШУКАЙ БУКВУ Ю</vt:lpstr>
      <vt:lpstr>Слайд 5</vt:lpstr>
      <vt:lpstr>Слайд 6</vt:lpstr>
      <vt:lpstr>СЛОВА З ЛІТЕРОЮ Ю</vt:lpstr>
      <vt:lpstr>ЮРОК</vt:lpstr>
      <vt:lpstr>ЮРТА</vt:lpstr>
      <vt:lpstr>ЮШКА</vt:lpstr>
      <vt:lpstr>КЛЮЧ</vt:lpstr>
      <vt:lpstr>БРЮКИ</vt:lpstr>
      <vt:lpstr>ВЕРБЛЮД</vt:lpstr>
      <vt:lpstr>МАЛЮЮ</vt:lpstr>
      <vt:lpstr>РОЗВИВАЄМО НАВИЧКИ  ЧИТАННЯ</vt:lpstr>
      <vt:lpstr>ХВИЛИНКА ВІДПОЧИНКУ З КАЗОЧКОЮ. </vt:lpstr>
      <vt:lpstr>Повторення абетки 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 Воронов</dc:creator>
  <cp:lastModifiedBy>Александр Воронов</cp:lastModifiedBy>
  <cp:revision>9</cp:revision>
  <dcterms:created xsi:type="dcterms:W3CDTF">2025-02-22T19:33:33Z</dcterms:created>
  <dcterms:modified xsi:type="dcterms:W3CDTF">2025-02-25T12:03:24Z</dcterms:modified>
</cp:coreProperties>
</file>