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0" r:id="rId2"/>
    <p:sldId id="259" r:id="rId3"/>
    <p:sldId id="256" r:id="rId4"/>
    <p:sldId id="257" r:id="rId5"/>
    <p:sldId id="258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120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81D2FB-3215-4E19-8F03-214C43DAE0C6}" type="datetimeFigureOut">
              <a:rPr lang="en-US" smtClean="0"/>
              <a:t>5/1/2020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42DB81-7B55-4508-B22A-58AB56EADA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97548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Подорожувати ми </a:t>
            </a:r>
            <a:r>
              <a:rPr lang="ru-RU" dirty="0" err="1" smtClean="0"/>
              <a:t>будемо</a:t>
            </a:r>
            <a:r>
              <a:rPr lang="ru-RU" dirty="0" smtClean="0"/>
              <a:t> на </a:t>
            </a:r>
            <a:r>
              <a:rPr lang="ru-RU" dirty="0" err="1" smtClean="0"/>
              <a:t>гелікоптері</a:t>
            </a:r>
            <a:r>
              <a:rPr lang="ru-RU" dirty="0" smtClean="0"/>
              <a:t>.</a:t>
            </a:r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220838-E424-4FB9-9354-389A1DF15A6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41002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Мерщій </a:t>
            </a:r>
            <a:r>
              <a:rPr lang="ru-RU" dirty="0" err="1" smtClean="0"/>
              <a:t>сідай</a:t>
            </a:r>
            <a:r>
              <a:rPr lang="ru-RU" dirty="0" smtClean="0"/>
              <a:t> в </a:t>
            </a:r>
            <a:r>
              <a:rPr lang="ru-RU" dirty="0" err="1" smtClean="0"/>
              <a:t>гелікоптер</a:t>
            </a:r>
            <a:r>
              <a:rPr lang="ru-RU" dirty="0" smtClean="0"/>
              <a:t>, тебе </a:t>
            </a:r>
            <a:r>
              <a:rPr lang="ru-RU" dirty="0" err="1" smtClean="0"/>
              <a:t>чекає</a:t>
            </a:r>
            <a:r>
              <a:rPr lang="ru-RU" dirty="0" smtClean="0"/>
              <a:t> </a:t>
            </a:r>
            <a:r>
              <a:rPr lang="ru-RU" dirty="0" err="1" smtClean="0"/>
              <a:t>цікава</a:t>
            </a:r>
            <a:r>
              <a:rPr lang="ru-RU" dirty="0" smtClean="0"/>
              <a:t> </a:t>
            </a:r>
            <a:r>
              <a:rPr lang="ru-RU" dirty="0" err="1" smtClean="0"/>
              <a:t>подорож</a:t>
            </a:r>
            <a:r>
              <a:rPr lang="ru-RU" dirty="0" smtClean="0"/>
              <a:t>! </a:t>
            </a:r>
          </a:p>
          <a:p>
            <a:r>
              <a:rPr lang="ru-RU" dirty="0" smtClean="0"/>
              <a:t>Гелікоптер буде </a:t>
            </a:r>
            <a:r>
              <a:rPr lang="ru-RU" dirty="0" err="1" smtClean="0"/>
              <a:t>рухатись</a:t>
            </a:r>
            <a:r>
              <a:rPr lang="ru-RU" dirty="0" smtClean="0"/>
              <a:t>, </a:t>
            </a:r>
            <a:r>
              <a:rPr lang="ru-RU" dirty="0" err="1" smtClean="0"/>
              <a:t>якщо</a:t>
            </a:r>
            <a:r>
              <a:rPr lang="ru-RU" dirty="0" smtClean="0"/>
              <a:t> по </a:t>
            </a:r>
            <a:r>
              <a:rPr lang="ru-RU" dirty="0" err="1" smtClean="0"/>
              <a:t>черзі</a:t>
            </a:r>
            <a:r>
              <a:rPr lang="ru-RU" dirty="0" smtClean="0"/>
              <a:t> </a:t>
            </a:r>
            <a:r>
              <a:rPr lang="ru-RU" dirty="0" err="1" smtClean="0"/>
              <a:t>виконаного</a:t>
            </a:r>
            <a:r>
              <a:rPr lang="ru-RU" dirty="0" smtClean="0"/>
              <a:t> </a:t>
            </a:r>
            <a:r>
              <a:rPr lang="ru-RU" dirty="0" err="1" smtClean="0"/>
              <a:t>завдання</a:t>
            </a:r>
            <a:r>
              <a:rPr lang="ru-RU" dirty="0" smtClean="0"/>
              <a:t> </a:t>
            </a:r>
            <a:r>
              <a:rPr lang="ru-RU" dirty="0" err="1" smtClean="0"/>
              <a:t>натискати</a:t>
            </a:r>
            <a:r>
              <a:rPr lang="ru-RU" dirty="0" smtClean="0"/>
              <a:t> на </a:t>
            </a:r>
            <a:r>
              <a:rPr lang="ru-RU" dirty="0" err="1" smtClean="0"/>
              <a:t>клавішу</a:t>
            </a:r>
            <a:r>
              <a:rPr lang="ru-RU" dirty="0" smtClean="0"/>
              <a:t> мишки для </a:t>
            </a:r>
            <a:r>
              <a:rPr lang="ru-RU" dirty="0" err="1" smtClean="0"/>
              <a:t>преходу</a:t>
            </a:r>
            <a:r>
              <a:rPr lang="ru-RU" dirty="0" smtClean="0"/>
              <a:t> на </a:t>
            </a:r>
            <a:r>
              <a:rPr lang="ru-RU" dirty="0" err="1" smtClean="0"/>
              <a:t>інше</a:t>
            </a:r>
            <a:r>
              <a:rPr lang="ru-RU" dirty="0" smtClean="0"/>
              <a:t> </a:t>
            </a:r>
            <a:r>
              <a:rPr lang="ru-RU" dirty="0" err="1" smtClean="0"/>
              <a:t>завдання</a:t>
            </a:r>
            <a:r>
              <a:rPr lang="ru-RU" dirty="0" smtClean="0"/>
              <a:t>. Для того </a:t>
            </a:r>
            <a:r>
              <a:rPr lang="ru-RU" dirty="0" err="1" smtClean="0"/>
              <a:t>щоб</a:t>
            </a:r>
            <a:r>
              <a:rPr lang="ru-RU" dirty="0" smtClean="0"/>
              <a:t> на </a:t>
            </a:r>
            <a:r>
              <a:rPr lang="ru-RU" dirty="0" err="1" smtClean="0"/>
              <a:t>карті</a:t>
            </a:r>
            <a:r>
              <a:rPr lang="ru-RU" dirty="0" smtClean="0"/>
              <a:t> перейти на слайд 3 </a:t>
            </a:r>
            <a:r>
              <a:rPr lang="ru-RU" dirty="0" err="1" smtClean="0"/>
              <a:t>потрібно</a:t>
            </a:r>
            <a:r>
              <a:rPr lang="ru-RU" dirty="0" smtClean="0"/>
              <a:t> </a:t>
            </a:r>
            <a:r>
              <a:rPr lang="ru-RU" dirty="0" err="1" smtClean="0"/>
              <a:t>натиснути</a:t>
            </a:r>
            <a:r>
              <a:rPr lang="ru-RU" dirty="0" smtClean="0"/>
              <a:t> на </a:t>
            </a:r>
            <a:r>
              <a:rPr lang="ru-RU" dirty="0" err="1" smtClean="0"/>
              <a:t>хмаринку</a:t>
            </a:r>
            <a:r>
              <a:rPr lang="ru-RU" dirty="0" smtClean="0"/>
              <a:t>, для переходу на слайд 4 – на </a:t>
            </a:r>
            <a:r>
              <a:rPr lang="ru-RU" dirty="0" err="1" smtClean="0"/>
              <a:t>зірочку</a:t>
            </a:r>
            <a:r>
              <a:rPr lang="ru-RU" dirty="0" smtClean="0"/>
              <a:t>, для переходу на слайд 5 – на </a:t>
            </a:r>
            <a:r>
              <a:rPr lang="ru-RU" dirty="0" err="1" smtClean="0"/>
              <a:t>кошик</a:t>
            </a:r>
            <a:r>
              <a:rPr lang="ru-RU" dirty="0" smtClean="0"/>
              <a:t> з </a:t>
            </a:r>
            <a:r>
              <a:rPr lang="ru-RU" dirty="0" err="1" smtClean="0"/>
              <a:t>урожаєм</a:t>
            </a:r>
            <a:r>
              <a:rPr lang="ru-RU" dirty="0" smtClean="0"/>
              <a:t>.</a:t>
            </a:r>
          </a:p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42DB81-7B55-4508-B22A-58AB56EADAC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93479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err="1" smtClean="0"/>
              <a:t>Зміни</a:t>
            </a:r>
            <a:r>
              <a:rPr lang="ru-RU" dirty="0" smtClean="0"/>
              <a:t> слова за </a:t>
            </a:r>
            <a:r>
              <a:rPr lang="ru-RU" dirty="0" err="1" smtClean="0"/>
              <a:t>зразком</a:t>
            </a:r>
            <a:r>
              <a:rPr lang="ru-RU" dirty="0" smtClean="0"/>
              <a:t> та </a:t>
            </a:r>
            <a:r>
              <a:rPr lang="ru-RU" dirty="0" err="1" smtClean="0"/>
              <a:t>порівняй</a:t>
            </a:r>
            <a:r>
              <a:rPr lang="ru-RU" dirty="0" smtClean="0"/>
              <a:t> </a:t>
            </a:r>
            <a:r>
              <a:rPr lang="ru-RU" dirty="0" err="1" smtClean="0"/>
              <a:t>їх</a:t>
            </a:r>
            <a:r>
              <a:rPr lang="ru-RU" dirty="0" smtClean="0"/>
              <a:t>. </a:t>
            </a:r>
            <a:r>
              <a:rPr lang="ru-RU" dirty="0" err="1" smtClean="0"/>
              <a:t>Підкресли</a:t>
            </a:r>
            <a:r>
              <a:rPr lang="ru-RU" dirty="0" smtClean="0"/>
              <a:t> </a:t>
            </a:r>
            <a:r>
              <a:rPr lang="ru-RU" dirty="0" err="1" smtClean="0"/>
              <a:t>буквосполучення</a:t>
            </a:r>
            <a:r>
              <a:rPr lang="ru-RU" dirty="0" smtClean="0"/>
              <a:t> </a:t>
            </a:r>
            <a:r>
              <a:rPr lang="ru-RU" i="1" dirty="0" err="1" smtClean="0"/>
              <a:t>йо</a:t>
            </a:r>
            <a:r>
              <a:rPr lang="ru-RU" dirty="0" smtClean="0"/>
              <a:t>.</a:t>
            </a:r>
          </a:p>
          <a:p>
            <a:r>
              <a:rPr lang="ru-RU" dirty="0" smtClean="0"/>
              <a:t>Для переходу на слайд 2 </a:t>
            </a:r>
            <a:r>
              <a:rPr lang="ru-RU" dirty="0" err="1" smtClean="0"/>
              <a:t>потрібно</a:t>
            </a:r>
            <a:r>
              <a:rPr lang="ru-RU" dirty="0" smtClean="0"/>
              <a:t> </a:t>
            </a:r>
            <a:r>
              <a:rPr lang="ru-RU" dirty="0" err="1" smtClean="0"/>
              <a:t>натиснути</a:t>
            </a:r>
            <a:r>
              <a:rPr lang="ru-RU" dirty="0" smtClean="0"/>
              <a:t> на </a:t>
            </a:r>
            <a:r>
              <a:rPr lang="ru-RU" dirty="0" err="1" smtClean="0"/>
              <a:t>осінній</a:t>
            </a:r>
            <a:r>
              <a:rPr lang="ru-RU" dirty="0" smtClean="0"/>
              <a:t> орнамент </a:t>
            </a:r>
            <a:r>
              <a:rPr lang="ru-RU" dirty="0" err="1" smtClean="0"/>
              <a:t>праворуч</a:t>
            </a:r>
            <a:r>
              <a:rPr lang="ru-RU" dirty="0" smtClean="0"/>
              <a:t>. </a:t>
            </a:r>
          </a:p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42DB81-7B55-4508-B22A-58AB56EADAC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85874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Встав </a:t>
            </a:r>
            <a:r>
              <a:rPr lang="ru-RU" dirty="0" err="1" smtClean="0"/>
              <a:t>пропущені</a:t>
            </a:r>
            <a:r>
              <a:rPr lang="ru-RU" dirty="0" smtClean="0"/>
              <a:t> </a:t>
            </a:r>
            <a:r>
              <a:rPr lang="ru-RU" dirty="0" err="1" smtClean="0"/>
              <a:t>буквосполучення</a:t>
            </a:r>
            <a:r>
              <a:rPr lang="ru-RU" dirty="0" smtClean="0"/>
              <a:t> </a:t>
            </a:r>
            <a:r>
              <a:rPr lang="ru-RU" i="1" dirty="0" err="1" smtClean="0"/>
              <a:t>йо</a:t>
            </a:r>
            <a:r>
              <a:rPr lang="ru-RU" dirty="0" smtClean="0"/>
              <a:t> та </a:t>
            </a:r>
            <a:r>
              <a:rPr lang="ru-RU" i="1" dirty="0" smtClean="0"/>
              <a:t>й</a:t>
            </a:r>
            <a:r>
              <a:rPr lang="ru-RU" dirty="0" smtClean="0"/>
              <a:t>. </a:t>
            </a:r>
          </a:p>
          <a:p>
            <a:r>
              <a:rPr lang="ru-RU" dirty="0" smtClean="0"/>
              <a:t>Для переходу на слайд 2 </a:t>
            </a:r>
            <a:r>
              <a:rPr lang="ru-RU" dirty="0" err="1" smtClean="0"/>
              <a:t>потрібно</a:t>
            </a:r>
            <a:r>
              <a:rPr lang="ru-RU" dirty="0" smtClean="0"/>
              <a:t> </a:t>
            </a:r>
            <a:r>
              <a:rPr lang="ru-RU" dirty="0" err="1" smtClean="0"/>
              <a:t>натиснути</a:t>
            </a:r>
            <a:r>
              <a:rPr lang="ru-RU" dirty="0" smtClean="0"/>
              <a:t> на </a:t>
            </a:r>
            <a:r>
              <a:rPr lang="ru-RU" dirty="0" err="1" smtClean="0"/>
              <a:t>осінній</a:t>
            </a:r>
            <a:r>
              <a:rPr lang="ru-RU" dirty="0" smtClean="0"/>
              <a:t> орнамент </a:t>
            </a:r>
            <a:r>
              <a:rPr lang="ru-RU" dirty="0" err="1" smtClean="0"/>
              <a:t>праворуч</a:t>
            </a:r>
            <a:r>
              <a:rPr lang="ru-RU" dirty="0" smtClean="0"/>
              <a:t>. </a:t>
            </a:r>
          </a:p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42DB81-7B55-4508-B22A-58AB56EADAC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9490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err="1" smtClean="0"/>
              <a:t>Зроби</a:t>
            </a:r>
            <a:r>
              <a:rPr lang="ru-RU" dirty="0" smtClean="0"/>
              <a:t> </a:t>
            </a:r>
            <a:r>
              <a:rPr lang="ru-RU" dirty="0" err="1" smtClean="0"/>
              <a:t>звуковий</a:t>
            </a:r>
            <a:r>
              <a:rPr lang="ru-RU" dirty="0" smtClean="0"/>
              <a:t> </a:t>
            </a:r>
            <a:r>
              <a:rPr lang="ru-RU" dirty="0" err="1" smtClean="0"/>
              <a:t>аналіз</a:t>
            </a:r>
            <a:r>
              <a:rPr lang="ru-RU" dirty="0" smtClean="0"/>
              <a:t> </a:t>
            </a:r>
            <a:r>
              <a:rPr lang="ru-RU" dirty="0" err="1" smtClean="0"/>
              <a:t>слів</a:t>
            </a:r>
            <a:r>
              <a:rPr lang="ru-RU" dirty="0" smtClean="0"/>
              <a:t>. </a:t>
            </a:r>
            <a:r>
              <a:rPr lang="ru-RU" dirty="0" err="1" smtClean="0"/>
              <a:t>Порівняй</a:t>
            </a:r>
            <a:r>
              <a:rPr lang="ru-RU" dirty="0" smtClean="0"/>
              <a:t> слова.</a:t>
            </a:r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42DB81-7B55-4508-B22A-58AB56EADAC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83841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E8A9F-2FBE-4726-88C7-3D48850DDDB7}" type="datetimeFigureOut">
              <a:rPr lang="en-US" smtClean="0"/>
              <a:t>5/1/2020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B892-599D-44C2-AFCA-5F0E34EA40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56220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E8A9F-2FBE-4726-88C7-3D48850DDDB7}" type="datetimeFigureOut">
              <a:rPr lang="en-US" smtClean="0"/>
              <a:t>5/1/2020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B892-599D-44C2-AFCA-5F0E34EA40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89952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E8A9F-2FBE-4726-88C7-3D48850DDDB7}" type="datetimeFigureOut">
              <a:rPr lang="en-US" smtClean="0"/>
              <a:t>5/1/2020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B892-599D-44C2-AFCA-5F0E34EA40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1488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E8A9F-2FBE-4726-88C7-3D48850DDDB7}" type="datetimeFigureOut">
              <a:rPr lang="en-US" smtClean="0"/>
              <a:t>5/1/2020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B892-599D-44C2-AFCA-5F0E34EA40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7282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E8A9F-2FBE-4726-88C7-3D48850DDDB7}" type="datetimeFigureOut">
              <a:rPr lang="en-US" smtClean="0"/>
              <a:t>5/1/2020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B892-599D-44C2-AFCA-5F0E34EA40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1898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E8A9F-2FBE-4726-88C7-3D48850DDDB7}" type="datetimeFigureOut">
              <a:rPr lang="en-US" smtClean="0"/>
              <a:t>5/1/2020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B892-599D-44C2-AFCA-5F0E34EA40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7617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E8A9F-2FBE-4726-88C7-3D48850DDDB7}" type="datetimeFigureOut">
              <a:rPr lang="en-US" smtClean="0"/>
              <a:t>5/1/2020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B892-599D-44C2-AFCA-5F0E34EA40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628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E8A9F-2FBE-4726-88C7-3D48850DDDB7}" type="datetimeFigureOut">
              <a:rPr lang="en-US" smtClean="0"/>
              <a:t>5/1/2020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B892-599D-44C2-AFCA-5F0E34EA40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52397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E8A9F-2FBE-4726-88C7-3D48850DDDB7}" type="datetimeFigureOut">
              <a:rPr lang="en-US" smtClean="0"/>
              <a:t>5/1/2020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B892-599D-44C2-AFCA-5F0E34EA40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8227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E8A9F-2FBE-4726-88C7-3D48850DDDB7}" type="datetimeFigureOut">
              <a:rPr lang="en-US" smtClean="0"/>
              <a:t>5/1/2020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B892-599D-44C2-AFCA-5F0E34EA40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7250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E8A9F-2FBE-4726-88C7-3D48850DDDB7}" type="datetimeFigureOut">
              <a:rPr lang="en-US" smtClean="0"/>
              <a:t>5/1/2020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B892-599D-44C2-AFCA-5F0E34EA40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5233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8E8A9F-2FBE-4726-88C7-3D48850DDDB7}" type="datetimeFigureOut">
              <a:rPr lang="en-US" smtClean="0"/>
              <a:t>5/1/2020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A5B892-599D-44C2-AFCA-5F0E34EA40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764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audio1.wav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11" Type="http://schemas.openxmlformats.org/officeDocument/2006/relationships/image" Target="../media/image7.png"/><Relationship Id="rId5" Type="http://schemas.openxmlformats.org/officeDocument/2006/relationships/image" Target="../media/image1.png"/><Relationship Id="rId10" Type="http://schemas.openxmlformats.org/officeDocument/2006/relationships/image" Target="../media/image6.png"/><Relationship Id="rId4" Type="http://schemas.openxmlformats.org/officeDocument/2006/relationships/audio" Target="../media/audio2.wav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3.png"/><Relationship Id="rId3" Type="http://schemas.openxmlformats.org/officeDocument/2006/relationships/audio" Target="../media/audio2.wav"/><Relationship Id="rId7" Type="http://schemas.openxmlformats.org/officeDocument/2006/relationships/slide" Target="slide3.xml"/><Relationship Id="rId12" Type="http://schemas.openxmlformats.org/officeDocument/2006/relationships/slide" Target="slide5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2.png"/><Relationship Id="rId5" Type="http://schemas.openxmlformats.org/officeDocument/2006/relationships/image" Target="../media/image8.png"/><Relationship Id="rId10" Type="http://schemas.openxmlformats.org/officeDocument/2006/relationships/slide" Target="slide4.xml"/><Relationship Id="rId4" Type="http://schemas.openxmlformats.org/officeDocument/2006/relationships/audio" Target="../media/audio1.wav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slide" Target="slide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audio" Target="../media/audio1.wav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2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openxmlformats.org/officeDocument/2006/relationships/image" Target="../media/image22.png"/><Relationship Id="rId3" Type="http://schemas.openxmlformats.org/officeDocument/2006/relationships/audio" Target="../media/audio1.wav"/><Relationship Id="rId7" Type="http://schemas.openxmlformats.org/officeDocument/2006/relationships/image" Target="../media/image19.png"/><Relationship Id="rId12" Type="http://schemas.microsoft.com/office/2007/relationships/hdphoto" Target="../media/hdphoto4.wdp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11" Type="http://schemas.openxmlformats.org/officeDocument/2006/relationships/image" Target="../media/image21.png"/><Relationship Id="rId5" Type="http://schemas.openxmlformats.org/officeDocument/2006/relationships/image" Target="../media/image18.png"/><Relationship Id="rId15" Type="http://schemas.openxmlformats.org/officeDocument/2006/relationships/image" Target="../media/image24.png"/><Relationship Id="rId10" Type="http://schemas.microsoft.com/office/2007/relationships/hdphoto" Target="../media/hdphoto3.wdp"/><Relationship Id="rId4" Type="http://schemas.openxmlformats.org/officeDocument/2006/relationships/image" Target="../media/image8.png"/><Relationship Id="rId9" Type="http://schemas.openxmlformats.org/officeDocument/2006/relationships/image" Target="../media/image20.png"/><Relationship Id="rId14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57" y="-594"/>
            <a:ext cx="12193057" cy="68585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39031" y="0"/>
            <a:ext cx="4686650" cy="1142665"/>
          </a:xfrm>
        </p:spPr>
        <p:txBody>
          <a:bodyPr>
            <a:normAutofit/>
          </a:bodyPr>
          <a:lstStyle/>
          <a:p>
            <a:r>
              <a:rPr lang="uk-UA" sz="3200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Подорож у світ Грамоти</a:t>
            </a:r>
            <a:endParaRPr lang="en-US" sz="3200" dirty="0">
              <a:solidFill>
                <a:schemeClr val="accent5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034274" y="1481793"/>
            <a:ext cx="3157364" cy="666506"/>
          </a:xfrm>
        </p:spPr>
        <p:txBody>
          <a:bodyPr>
            <a:noAutofit/>
          </a:bodyPr>
          <a:lstStyle/>
          <a:p>
            <a:r>
              <a:rPr lang="ru-RU" sz="1800" dirty="0" err="1" smtClean="0">
                <a:solidFill>
                  <a:schemeClr val="accent6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Буквосполучення</a:t>
            </a:r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 smtClean="0">
                <a:solidFill>
                  <a:schemeClr val="accent6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йо</a:t>
            </a:r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800" dirty="0" err="1" smtClean="0">
                <a:solidFill>
                  <a:schemeClr val="accent6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Диференціація</a:t>
            </a:r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 smtClean="0">
                <a:solidFill>
                  <a:schemeClr val="accent6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йо</a:t>
            </a:r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й.</a:t>
            </a:r>
            <a:endParaRPr lang="en-US" sz="18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86305" y="993437"/>
            <a:ext cx="5639289" cy="487112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0200" y="514722"/>
            <a:ext cx="1396105" cy="125588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021699" y="2487427"/>
            <a:ext cx="1764320" cy="227448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9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034274" y="4623560"/>
            <a:ext cx="1194648" cy="128096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630761" y="2937534"/>
            <a:ext cx="1194920" cy="128027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966918" y="4623560"/>
            <a:ext cx="1249429" cy="1185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663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5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5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85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250"/>
                            </p:stCondLst>
                            <p:childTnLst>
                              <p:par>
                                <p:cTn id="5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4.81481E-6 L 1.04167E-6 0.00023 C 0.01823 0.00069 0.03437 0.00578 0.05156 -0.00371 C 0.06393 -0.01065 0.05833 -0.01042 0.06667 -0.01713 C 0.07057 -0.02014 0.07448 -0.02269 0.07838 -0.0257 C 0.07982 -0.02686 0.08112 -0.02825 0.08255 -0.0294 C 0.0901 -0.03542 0.08112 -0.02663 0.09284 -0.03797 C 0.09609 -0.04098 0.09922 -0.04468 0.10247 -0.04769 C 0.11758 -0.06181 0.09909 -0.04237 0.11549 -0.05857 C 0.11745 -0.06065 0.11914 -0.06297 0.12109 -0.06482 C 0.12213 -0.06575 0.12331 -0.06644 0.12448 -0.06713 C 0.12695 -0.06922 0.12943 -0.07153 0.13203 -0.07338 C 0.13359 -0.07454 0.13529 -0.07477 0.13685 -0.0757 C 0.1418 -0.07917 0.14648 -0.08311 0.1513 -0.08681 C 0.15364 -0.08843 0.15586 -0.09051 0.1582 -0.09167 C 0.16432 -0.09491 0.17083 -0.09723 0.17682 -0.10139 C 0.17786 -0.10232 0.17904 -0.10348 0.18021 -0.10394 C 0.18568 -0.10625 0.19114 -0.10834 0.19674 -0.10996 C 0.21693 -0.11644 0.19935 -0.10903 0.2125 -0.11482 C 0.24844 -0.1051 0.21328 -0.11551 0.24622 -0.10394 C 0.25156 -0.10209 0.2569 -0.10116 0.26211 -0.09908 C 0.26654 -0.09723 0.2707 -0.09375 0.27513 -0.09167 C 0.28177 -0.08866 0.28854 -0.08704 0.29505 -0.08426 C 0.29739 -0.08334 0.29974 -0.08195 0.30195 -0.08079 C 0.30547 -0.07894 0.30898 -0.07778 0.31237 -0.0757 C 0.31328 -0.07524 0.31406 -0.07385 0.3151 -0.07338 C 0.32357 -0.06829 0.33203 -0.06366 0.34049 -0.05857 C 0.34401 -0.05672 0.34766 -0.05556 0.35091 -0.05255 C 0.37239 -0.03241 0.35963 -0.04538 0.38737 -0.01227 C 0.38802 -0.01135 0.3888 -0.01065 0.38932 -0.00973 C 0.39323 -0.00394 0.39713 0.00185 0.40104 0.0074 C 0.41042 0.0206 0.38346 -0.02639 0.41341 0.02685 C 0.41432 0.02847 0.41471 0.03032 0.41549 0.03194 C 0.41823 0.03726 0.42135 0.04189 0.42383 0.04768 C 0.42891 0.05972 0.43398 0.078 0.43685 0.09166 C 0.43906 0.10254 0.44062 0.11365 0.44232 0.12476 C 0.44258 0.12638 0.44271 0.12777 0.4431 0.12962 C 0.44349 0.13171 0.44401 0.13379 0.4444 0.13587 C 0.44505 0.14236 0.44596 0.14884 0.44648 0.15532 C 0.44687 0.16018 0.44674 0.16527 0.44713 0.17013 C 0.44792 0.17754 0.44935 0.18449 0.44987 0.19189 C 0.45013 0.19537 0.45039 0.19861 0.45065 0.20185 C 0.45104 0.20648 0.45143 0.21157 0.45195 0.21643 C 0.45286 0.22476 0.45469 0.24097 0.45469 0.2412 C 0.4582 0.32129 0.45651 0.27083 0.45547 0.42407 C 0.45521 0.44745 0.45443 0.48263 0.45273 0.50509 C 0.45143 0.52106 0.44987 0.53703 0.44792 0.55254 C 0.44661 0.5625 0.44479 0.57175 0.4431 0.58078 C 0.44258 0.58356 0.44154 0.58587 0.44101 0.58819 C 0.4388 0.59768 0.43698 0.60694 0.43476 0.61643 C 0.43437 0.61805 0.43411 0.6199 0.43346 0.62129 C 0.42943 0.62962 0.42526 0.63796 0.42109 0.64583 C 0.42005 0.64768 0.41888 0.6493 0.41758 0.65069 C 0.41198 0.65671 0.40612 0.66273 0.40039 0.66898 C 0.39896 0.6706 0.39779 0.67268 0.39622 0.67384 C 0.36393 0.70092 0.37435 0.69722 0.35846 0.70208 C 0.34909 0.70995 0.35846 0.70254 0.33503 0.71157 C 0.33359 0.71203 0.33229 0.71365 0.33086 0.71412 C 0.32239 0.71597 0.31393 0.71666 0.30547 0.71805 C 0.27604 0.71712 0.24674 0.71805 0.21732 0.7155 C 0.18294 0.71226 0.20182 0.71064 0.18646 0.70578 C 0.15781 0.69629 0.16445 0.69791 0.14857 0.69467 L 0.12109 0.68217 C 0.11784 0.68078 0.11458 0.68055 0.11146 0.6787 C 0.11016 0.67824 0.0987 0.67129 0.09414 0.66782 C 0.0901 0.66458 0.08581 0.66157 0.08177 0.65787 C 0.07708 0.65347 0.07187 0.65 0.0681 0.64328 C 0.0582 0.62569 0.04687 0.61064 0.03841 0.59074 C 0.03776 0.58912 0.03698 0.5875 0.03646 0.58587 C 0.03333 0.57685 0.03047 0.56782 0.02747 0.55902 C 0.02708 0.55763 0.02643 0.55648 0.02604 0.55509 C 0.01458 0.5118 0.01719 0.52384 0.01094 0.47222 L 0.00547 0.42685 C 0.00417 0.40231 0.00443 0.40972 0.00404 0.37152 C 0.00378 0.33472 0.00364 0.29745 0.00338 0.26064 C 0.00495 0.23726 0.0043 0.24513 0.00885 0.20532 C 0.01042 0.19212 0.01211 0.17916 0.01367 0.1662 C 0.01393 0.16435 0.01406 0.16226 0.01432 0.16018 C 0.01601 0.14953 0.01758 0.13912 0.01914 0.12824 C 0.01953 0.12592 0.02018 0.12361 0.02057 0.12106 C 0.022 0.1118 0.02318 0.10231 0.02474 0.09305 C 0.025 0.09097 0.02565 0.08888 0.02604 0.0868 C 0.03047 0.0655 0.03516 0.04467 0.03919 0.02337 C 0.03932 0.02199 0.03958 0.02083 0.03984 0.01944 C 0.04062 0.01666 0.0418 0.01412 0.04258 0.01111 C 0.04531 0.00069 0.04401 0.00416 0.04531 -0.00371 C 0.04674 -0.01227 0.04674 -0.00834 0.04674 -0.01227 L 0.04674 -0.01088 " pathEditMode="relative" rAng="0" ptsTypes="AAAAAAAAAAAAAAAAAAAAAAAAAAAAAAAAAAAAAAAAAAAAAAAAAAAAAAAAAAAAAAAAAAAAAAAAAAAAAAAAAAAAAAAA">
                                      <p:cBhvr>
                                        <p:cTn id="5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39" y="3016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2764" y="-1470124"/>
            <a:ext cx="10766469" cy="9297206"/>
          </a:xfrm>
          <a:prstGeom prst="rect">
            <a:avLst/>
          </a:prstGeom>
        </p:spPr>
      </p:pic>
      <p:pic>
        <p:nvPicPr>
          <p:cNvPr id="7" name="Рисунок 6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9606725">
            <a:off x="3193895" y="125260"/>
            <a:ext cx="1188125" cy="7425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4698" y="709210"/>
            <a:ext cx="1396105" cy="1255885"/>
          </a:xfrm>
          <a:prstGeom prst="rect">
            <a:avLst/>
          </a:prstGeom>
        </p:spPr>
      </p:pic>
      <p:pic>
        <p:nvPicPr>
          <p:cNvPr id="9" name="Рисунок 8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3431808">
            <a:off x="8925135" y="879569"/>
            <a:ext cx="1033904" cy="8445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17411394" flipH="1">
            <a:off x="2449157" y="4339898"/>
            <a:ext cx="898712" cy="761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707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04167E-6 -2.96296E-6 L 6.04167E-6 -2.96296E-6 C 0.00404 0.00602 0.00925 0.01019 0.01224 0.01806 C 0.0129 0.01991 0.01342 0.02199 0.01433 0.02361 C 0.01524 0.02523 0.01628 0.02616 0.01745 0.02732 C 0.02279 0.03264 0.02448 0.03472 0.02969 0.03634 C 0.03217 0.03727 0.03451 0.03773 0.03698 0.03819 C 0.04584 0.03773 0.05482 0.03796 0.06368 0.03634 C 0.06485 0.03611 0.06563 0.03357 0.06667 0.03287 C 0.06797 0.03171 0.06941 0.03171 0.07084 0.03102 C 0.07188 0.03032 0.07292 0.02963 0.07396 0.02917 C 0.07422 0.02732 0.07435 0.02523 0.07487 0.02361 C 0.07618 0.01991 0.07904 0.01273 0.07904 0.01273 C 0.07943 0.00972 0.07969 0.00648 0.08008 0.00347 C 0.08034 0.00162 0.08112 -2.96296E-6 0.08112 -0.00185 C 0.08112 -0.01944 0.08165 -0.04028 0.07904 -0.05856 C 0.07878 -0.06042 0.07839 -0.06227 0.078 -0.06389 C 0.07865 -0.07315 0.078 -0.08287 0.08008 -0.09143 C 0.08099 -0.09537 0.08386 -0.09722 0.0862 -0.09861 L 0.09245 -0.10231 C 0.09597 -0.1088 0.09349 -0.10556 0.10066 -0.10972 L 0.10365 -0.11157 L 0.10678 -0.11319 C 0.10899 -0.11296 0.11954 -0.11389 0.12422 -0.10972 C 0.12839 -0.10602 0.12618 -0.10694 0.12943 -0.10231 C 0.13034 -0.10093 0.13152 -0.10023 0.13243 -0.09861 C 0.1336 -0.09653 0.13438 -0.09352 0.13555 -0.09143 C 0.13672 -0.08935 0.13855 -0.08819 0.13959 -0.08588 C 0.14128 -0.08264 0.14232 -0.0787 0.14376 -0.075 L 0.14792 -0.06389 C 0.1504 -0.05741 0.15248 -0.05231 0.15404 -0.04398 L 0.15612 -0.03287 C 0.15639 -0.03102 0.15652 -0.02917 0.15704 -0.02755 C 0.15899 -0.02245 0.1599 -0.0206 0.1612 -0.01458 C 0.16198 -0.01111 0.16211 -0.00694 0.16329 -0.0037 C 0.16394 -0.00185 0.16472 -0.00023 0.16537 0.00162 C 0.16576 0.00347 0.16589 0.00556 0.16641 0.00718 C 0.17123 0.02454 0.16511 -0.00463 0.17045 0.02361 L 0.17149 0.02917 C 0.17227 0.03357 0.17253 0.03657 0.17461 0.04005 C 0.1754 0.04167 0.1767 0.04236 0.17761 0.04375 C 0.18282 0.05139 0.17839 0.04792 0.18386 0.05116 C 0.18477 0.04977 0.18607 0.04884 0.18685 0.04745 C 0.19037 0.0412 0.1892 0.03958 0.1931 0.03472 C 0.19428 0.0331 0.19584 0.03218 0.19714 0.03102 C 0.19883 0.02801 0.20027 0.02407 0.20235 0.02176 C 0.203 0.02107 0.20912 0.01482 0.21055 0.01273 C 0.21836 0.00093 0.20899 0.01273 0.21667 0.00347 C 0.21706 0.00162 0.21719 -0.00023 0.21771 -0.00185 C 0.21823 -0.00393 0.21928 -0.00532 0.2198 -0.00741 C 0.22058 -0.01088 0.22188 -0.01829 0.22188 -0.01829 L 0.22188 -0.01829 " pathEditMode="relative" ptsTypes="AAAAAAAAAAAAAAAAAAAAAAAAAAAAAAAAAAAAAAAAAAAAAAAAAAAA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2188 -0.01829 L 0.22188 -0.01829 C 0.22201 -0.0213 0.22227 -0.03912 0.22383 -0.0456 C 0.22435 -0.04769 0.22539 -0.04908 0.22591 -0.05116 C 0.2276 -0.05718 0.22604 -0.05695 0.22904 -0.06204 C 0.2319 -0.06736 0.23177 -0.06459 0.23516 -0.06759 C 0.23633 -0.06852 0.23711 -0.0706 0.23828 -0.0713 C 0.24674 -0.07662 0.25365 -0.0757 0.26289 -0.07662 C 0.26875 -0.07616 0.27461 -0.07593 0.28034 -0.075 C 0.28138 -0.07477 0.28242 -0.07384 0.28346 -0.07315 C 0.28581 -0.0713 0.28828 -0.06921 0.29063 -0.06759 C 0.2987 -0.06181 0.28685 -0.07246 0.30195 -0.06019 C 0.30313 -0.05926 0.30391 -0.05741 0.30508 -0.05671 C 0.30638 -0.05556 0.30781 -0.05556 0.30911 -0.05486 C 0.3112 -0.05371 0.31328 -0.05255 0.31523 -0.05116 C 0.32279 -0.0463 0.31836 -0.04908 0.32552 -0.04213 C 0.3276 -0.04005 0.32969 -0.03866 0.33177 -0.03658 C 0.33646 -0.03171 0.33854 -0.02894 0.34206 -0.02199 C 0.3431 -0.01968 0.34414 -0.01713 0.34505 -0.01459 C 0.34727 -0.00903 0.3487 -0.00486 0.35026 0.00185 C 0.35104 0.00532 0.35143 0.00926 0.35234 0.01273 C 0.35482 0.02338 0.3582 0.03657 0.35951 0.04745 C 0.35977 0.05046 0.36003 0.0537 0.36055 0.05671 C 0.36628 0.09097 0.35964 0.04514 0.36354 0.07315 C 0.36341 0.07454 0.3625 0.08981 0.36159 0.09305 C 0.36081 0.09583 0.35938 0.09791 0.35846 0.10046 C 0.35703 0.10416 0.3556 0.10764 0.3543 0.11134 C 0.35352 0.11366 0.35326 0.11666 0.35234 0.11875 C 0.35117 0.12153 0.34948 0.12338 0.34818 0.12616 C 0.34154 0.13912 0.34596 0.13565 0.33893 0.13889 C 0.31927 0.16782 0.34036 0.13889 0.32969 0.14977 C 0.32826 0.15139 0.32721 0.15416 0.32552 0.15532 C 0.32096 0.15856 0.31589 0.15972 0.3112 0.1625 C 0.31016 0.16319 0.30911 0.16366 0.30807 0.16435 C 0.30495 0.16666 0.30208 0.17014 0.29883 0.17176 C 0.29635 0.17291 0.28346 0.17616 0.2793 0.17731 C 0.27552 0.17662 0.27174 0.17708 0.2681 0.17546 C 0.26458 0.17384 0.26211 0.16852 0.25977 0.16435 C 0.25807 0.15532 0.25977 0.16227 0.25677 0.15347 C 0.25508 0.14861 0.25208 0.13935 0.25052 0.13333 C 0.24987 0.13032 0.24922 0.12731 0.24857 0.1243 C 0.24818 0.12245 0.24779 0.1206 0.24753 0.11875 C 0.24701 0.11574 0.24688 0.11273 0.24648 0.10972 C 0.24583 0.10463 0.2444 0.09491 0.2444 0.09491 C 0.24401 0.08773 0.24336 0.08032 0.24336 0.07315 C 0.24362 0.04815 0.24375 0.02291 0.24544 -0.00185 C 0.24635 -0.01435 0.25104 -0.03195 0.25469 -0.04375 C 0.25599 -0.04815 0.2569 -0.05301 0.25885 -0.05671 C 0.26276 -0.06412 0.26719 -0.0713 0.27214 -0.07662 C 0.28125 -0.08681 0.27734 -0.08403 0.28346 -0.08773 C 0.29635 -0.10602 0.27786 -0.08033 0.30091 -0.10787 C 0.30443 -0.11204 0.3056 -0.11366 0.31016 -0.1169 C 0.31146 -0.11783 0.31289 -0.11806 0.31432 -0.11875 C 0.31667 -0.11991 0.31914 -0.12107 0.32148 -0.12246 C 0.34284 -0.13426 0.32513 -0.12685 0.35234 -0.13519 C 0.35404 -0.13565 0.35573 -0.13681 0.35742 -0.13704 C 0.36771 -0.13796 0.37799 -0.1382 0.38828 -0.13889 C 0.40026 -0.14144 0.41094 -0.14468 0.42318 -0.14421 C 0.44583 -0.14375 0.46836 -0.1419 0.49102 -0.14074 C 0.50833 -0.13287 0.49453 -0.13959 0.52383 -0.1206 C 0.5319 -0.11528 0.52813 -0.11921 0.53516 -0.11134 C 0.53724 -0.10903 0.53984 -0.10764 0.54128 -0.10417 C 0.54531 -0.09468 0.54323 -0.09908 0.54753 -0.09144 C 0.54818 -0.08773 0.54896 -0.08403 0.54948 -0.08033 C 0.54987 -0.07801 0.55013 -0.07546 0.55052 -0.07315 C 0.5526 -0.06227 0.55286 -0.06412 0.55573 -0.05301 C 0.55651 -0.04954 0.55729 -0.04352 0.55781 -0.04028 C 0.55664 -0.02246 0.55807 -0.02871 0.55573 -0.02014 L 0.55573 -0.02014 " pathEditMode="relative" ptsTypes="AAAAAAAAAAAAAAAAAAAAAAAAAAAAAAAAAAAAAAAAAAAAAAAAAAAAAAAAAAAAAAAAAAAAA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5573 -0.01991 L 0.55573 -0.01991 C 0.55599 -0.02547 0.55534 -0.03148 0.55664 -0.03635 C 0.56042 -0.04954 0.56263 -0.0463 0.56693 -0.05278 C 0.56849 -0.0551 0.56953 -0.0581 0.57109 -0.06019 C 0.57226 -0.06181 0.57396 -0.06227 0.57513 -0.06389 C 0.58359 -0.07454 0.57187 -0.06482 0.58346 -0.07292 C 0.58437 -0.07477 0.58529 -0.07685 0.58646 -0.07847 C 0.58932 -0.08218 0.5914 -0.08241 0.59466 -0.0838 C 0.60169 -0.09329 0.5957 -0.08635 0.60495 -0.09306 C 0.60638 -0.09398 0.60768 -0.09584 0.60911 -0.09676 C 0.61315 -0.09885 0.61719 -0.10139 0.62148 -0.10209 C 0.63542 -0.10486 0.6276 -0.10371 0.64505 -0.10579 C 0.65299 -0.11042 0.64726 -0.10764 0.66354 -0.10949 L 0.69648 -0.1132 C 0.70195 -0.11412 0.71289 -0.11667 0.71289 -0.11667 C 0.71966 -0.11621 0.72656 -0.11597 0.73346 -0.11505 C 0.73515 -0.11482 0.73685 -0.11343 0.73854 -0.1132 C 0.74544 -0.11158 0.75221 -0.11065 0.75911 -0.10949 C 0.76224 -0.10834 0.76536 -0.10787 0.76836 -0.10579 C 0.77265 -0.10301 0.77656 -0.09838 0.78073 -0.09491 C 0.78164 -0.09398 0.78281 -0.09375 0.78372 -0.09306 C 0.7875 -0.09005 0.7914 -0.08727 0.79505 -0.0838 C 0.79622 -0.08287 0.797 -0.08125 0.79818 -0.08033 C 0.80052 -0.07824 0.80299 -0.07685 0.80534 -0.07477 C 0.80638 -0.07385 0.80742 -0.07246 0.80846 -0.07107 C 0.81263 -0.06528 0.81784 -0.06088 0.8207 -0.05278 C 0.82213 -0.04931 0.82357 -0.0456 0.82487 -0.0419 C 0.82565 -0.03959 0.82617 -0.03704 0.82695 -0.03449 C 0.82786 -0.03148 0.8289 -0.02847 0.82995 -0.02547 C 0.8306 -0.02361 0.83138 -0.02176 0.83203 -0.01991 C 0.83307 -0.0169 0.83411 -0.01389 0.83515 -0.01088 C 0.83711 -0.0051 0.83841 -0.00301 0.84023 0.0037 C 0.84075 0.00555 0.84075 0.0074 0.84127 0.00926 C 0.84284 0.01481 0.84479 0.02014 0.84648 0.02569 C 0.85 0.0375 0.84674 0.0287 0.85156 0.04028 C 0.85195 0.04282 0.85234 0.04514 0.8526 0.04768 C 0.85404 0.05856 0.85664 0.08055 0.85664 0.08055 C 0.85638 0.10185 0.85625 0.12315 0.85573 0.14444 C 0.8556 0.14629 0.85508 0.14815 0.85469 0.14977 C 0.85338 0.15532 0.85234 0.16111 0.85052 0.1662 C 0.84857 0.17222 0.8457 0.17708 0.84336 0.18264 C 0.84258 0.18449 0.84206 0.18657 0.84127 0.18819 C 0.83815 0.19537 0.83021 0.21157 0.82695 0.21551 L 0.82383 0.21921 C 0.81523 0.24236 0.82083 0.23217 0.80638 0.24838 C 0.80573 0.25023 0.80534 0.25254 0.8043 0.25393 C 0.80026 0.25972 0.79713 0.26065 0.79297 0.26481 C 0.79193 0.26597 0.79101 0.26759 0.78997 0.26852 C 0.78489 0.27361 0.77969 0.27847 0.77448 0.2831 C 0.75599 0.30046 0.76992 0.28819 0.7612 0.29421 C 0.75768 0.29653 0.7543 0.29907 0.75091 0.30139 C 0.74987 0.30208 0.74883 0.30278 0.74779 0.30324 C 0.7444 0.30463 0.74088 0.30532 0.7375 0.30694 C 0.73411 0.30856 0.73073 0.31065 0.72721 0.3125 C 0.72617 0.31296 0.72526 0.31389 0.72422 0.31435 C 0.71276 0.31782 0.69245 0.31736 0.68515 0.31782 C 0.6776 0.31736 0.65573 0.31666 0.64505 0.31435 C 0.6056 0.30509 0.65989 0.31528 0.62344 0.30879 C 0.62174 0.30903 0.6043 0.30995 0.59883 0.3125 C 0.58151 0.32037 0.56432 0.33055 0.54948 0.34884 C 0.54609 0.35324 0.54219 0.35648 0.53919 0.3618 C 0.53568 0.36782 0.53073 0.37615 0.52799 0.38356 C 0.52591 0.38889 0.52461 0.39467 0.52279 0.4 C 0.52148 0.40393 0.52005 0.4074 0.51862 0.41111 C 0.51797 0.41597 0.51758 0.42083 0.51667 0.42569 C 0.51575 0.43009 0.51432 0.43403 0.51354 0.43842 C 0.51289 0.44259 0.51289 0.44699 0.5125 0.45115 C 0.51289 0.45856 0.51315 0.46574 0.51354 0.47315 C 0.5138 0.47685 0.5138 0.48055 0.51458 0.48403 C 0.51549 0.48819 0.51745 0.4912 0.51862 0.49514 C 0.5237 0.51018 0.51966 0.50486 0.5289 0.51875 C 0.53047 0.52106 0.54271 0.54051 0.54739 0.54444 C 0.54974 0.54629 0.55221 0.54653 0.55469 0.54791 C 0.55742 0.54977 0.56002 0.55231 0.56289 0.55347 C 0.56588 0.55486 0.56901 0.55463 0.57213 0.55532 C 0.59583 0.55972 0.58594 0.55717 0.6276 0.55903 C 0.62995 0.55949 0.63242 0.55949 0.63476 0.56088 C 0.64154 0.56435 0.64479 0.56759 0.65013 0.57361 C 0.65521 0.57916 0.65677 0.58055 0.66042 0.58819 C 0.66302 0.59328 0.66419 0.60046 0.66562 0.60648 C 0.66601 0.61065 0.66784 0.62523 0.66771 0.62847 C 0.66719 0.63889 0.66614 0.6493 0.66458 0.65949 C 0.66406 0.66273 0.66276 0.66574 0.66146 0.66852 C 0.65963 0.67245 0.65742 0.67592 0.65534 0.6794 C 0.65 0.68819 0.64739 0.6912 0.64088 0.69768 C 0.62825 0.71088 0.6289 0.71018 0.61315 0.71782 C 0.60638 0.72129 0.59974 0.72662 0.59271 0.72708 L 0.56588 0.72893 C 0.56015 0.72824 0.5543 0.7287 0.54844 0.72708 C 0.54362 0.72569 0.5388 0.72245 0.53411 0.71967 C 0.53229 0.71875 0.5306 0.71736 0.5289 0.71597 C 0.51758 0.70648 0.50677 0.69514 0.49505 0.6868 C 0.48398 0.67893 0.47161 0.6706 0.46315 0.65578 C 0.46224 0.65393 0.46133 0.65185 0.46015 0.65023 C 0.45651 0.6456 0.45247 0.64213 0.44883 0.6375 C 0.44531 0.63287 0.44206 0.62754 0.43854 0.62291 C 0.4306 0.61203 0.44114 0.63125 0.42617 0.60463 C 0.42539 0.60301 0.425 0.60092 0.42422 0.59907 C 0.42122 0.59282 0.41771 0.58727 0.41497 0.58078 C 0.41393 0.5787 0.41367 0.57592 0.41289 0.57361 C 0.40963 0.56481 0.40547 0.55717 0.4026 0.54791 C 0.397 0.52986 0.39088 0.51088 0.38711 0.49143 C 0.38255 0.46666 0.38568 0.47569 0.37995 0.46227 C 0.37904 0.45555 0.37396 0.42014 0.37383 0.41458 C 0.3737 0.40486 0.37435 0.3949 0.37591 0.38541 C 0.37708 0.37824 0.37969 0.37176 0.38203 0.36528 C 0.38542 0.35648 0.38958 0.34838 0.39336 0.33981 C 0.3957 0.33426 0.39844 0.32916 0.40052 0.32338 L 0.41797 0.27592 C 0.41862 0.27407 0.4194 0.27222 0.42005 0.27037 C 0.42279 0.2618 0.42539 0.25324 0.42825 0.2449 C 0.43151 0.23541 0.43529 0.22662 0.43854 0.21736 C 0.44466 0.20023 0.44531 0.19699 0.44987 0.18102 C 0.45364 0.14699 0.45377 0.15509 0.44883 0.10231 C 0.44831 0.09653 0.44609 0.09143 0.44466 0.08588 C 0.44388 0.08264 0.4401 0.06898 0.43854 0.06574 C 0.43763 0.06412 0.43281 0.05856 0.43138 0.05671 C 0.42239 0.06157 0.41289 0.06365 0.40469 0.07129 C 0.40182 0.07407 0.40143 0.08148 0.39948 0.08588 C 0.38919 0.10995 0.39284 0.10555 0.38411 0.11342 C 0.37838 0.13032 0.38333 0.11458 0.3789 0.13171 C 0.37799 0.13541 0.37669 0.13865 0.37591 0.14259 C 0.37396 0.15208 0.37252 0.17037 0.37174 0.17916 C 0.3707 0.21782 0.36966 0.22685 0.37279 0.26852 C 0.37318 0.2743 0.37513 0.2794 0.37591 0.28495 C 0.37734 0.2956 0.37643 0.29004 0.3789 0.30139 C 0.3819 0.33264 0.37773 0.29398 0.38203 0.32153 C 0.38255 0.325 0.38268 0.32893 0.38307 0.3324 C 0.38281 0.34282 0.38281 0.36898 0.38099 0.38356 C 0.38047 0.38796 0.37969 0.39213 0.3789 0.39653 C 0.37747 0.40532 0.37656 0.41018 0.37383 0.41828 C 0.37292 0.42106 0.37161 0.42291 0.3707 0.42569 C 0.36953 0.42963 0.36875 0.43426 0.36771 0.43842 C 0.3664 0.44328 0.3651 0.44838 0.36354 0.45301 C 0.36198 0.4581 0.36002 0.46273 0.35846 0.46759 C 0.35 0.49328 0.35286 0.49166 0.34401 0.50602 C 0.34206 0.50926 0.33984 0.51203 0.33789 0.51504 C 0.33711 0.5162 0.33659 0.51782 0.33581 0.51875 C 0.32396 0.53217 0.32838 0.52523 0.31419 0.53518 C 0.29206 0.55069 0.30521 0.54629 0.28958 0.54977 C 0.28711 0.55115 0.28489 0.55278 0.28242 0.55347 C 0.27318 0.55578 0.26484 0.55532 0.25573 0.55532 L 0.25573 0.55903 " pathEditMode="relative" ptsTypes="AAAAAAAAAAAAAAAAAAAAAAAAAAAAAAAAAAAAAAAAAAAAAAAAAAAAAAAAAAAAAAAAAAAAAAAAAAAAAAAAAAAAAAAAAAAAAAAAAAAAAAAAAAAAAAAAAAAAAAAAAAAAAAAAAAAAAAAAAAAAAAAA">
                                      <p:cBhvr>
                                        <p:cTn id="3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594"/>
            <a:ext cx="12193057" cy="685859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044522" y="653540"/>
            <a:ext cx="7376443" cy="6254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Зразок: чайки – (немає кого? що?) чайок.</a:t>
            </a:r>
            <a:endParaRPr lang="en-US" sz="3200" dirty="0">
              <a:solidFill>
                <a:schemeClr val="accent5">
                  <a:lumMod val="75000"/>
                </a:schemeClr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Выноска-облако 11"/>
          <p:cNvSpPr/>
          <p:nvPr/>
        </p:nvSpPr>
        <p:spPr>
          <a:xfrm>
            <a:off x="951976" y="1373559"/>
            <a:ext cx="9432099" cy="5125751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791918" y="1711064"/>
            <a:ext cx="10919917" cy="405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майки - </a:t>
            </a:r>
            <a:r>
              <a:rPr lang="uk-UA" sz="3200" u="sng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____________</a:t>
            </a:r>
            <a:endParaRPr lang="en-US" sz="3200" dirty="0" smtClean="0">
              <a:solidFill>
                <a:schemeClr val="accent5">
                  <a:lumMod val="75000"/>
                </a:schemeClr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sz="32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</a:t>
            </a:r>
            <a:r>
              <a:rPr lang="uk-UA" sz="32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ійки - </a:t>
            </a:r>
            <a:r>
              <a:rPr lang="uk-UA" sz="3200" u="sng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_____________</a:t>
            </a:r>
            <a:endParaRPr lang="en-US" sz="3200" dirty="0" smtClean="0">
              <a:solidFill>
                <a:schemeClr val="accent5">
                  <a:lumMod val="75000"/>
                </a:schemeClr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uk-UA" sz="3200" dirty="0">
              <a:solidFill>
                <a:schemeClr val="accent5">
                  <a:lumMod val="75000"/>
                </a:schemeClr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</a:t>
            </a:r>
            <a:r>
              <a:rPr lang="uk-UA" sz="32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алалайки - </a:t>
            </a:r>
            <a:r>
              <a:rPr lang="uk-UA" sz="3200" u="sng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___________</a:t>
            </a:r>
            <a:endParaRPr lang="en-US" sz="3200" dirty="0" smtClean="0">
              <a:solidFill>
                <a:schemeClr val="accent5">
                  <a:lumMod val="75000"/>
                </a:schemeClr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uk-UA" sz="3200" dirty="0" smtClean="0">
              <a:solidFill>
                <a:schemeClr val="accent5">
                  <a:lumMod val="75000"/>
                </a:schemeClr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sz="32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  <a:r>
              <a:rPr lang="uk-UA" sz="32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інійки - </a:t>
            </a:r>
            <a:r>
              <a:rPr lang="uk-UA" sz="3200" u="sng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______________</a:t>
            </a:r>
            <a:endParaRPr lang="en-US" sz="3200" dirty="0">
              <a:solidFill>
                <a:schemeClr val="accent5">
                  <a:lumMod val="75000"/>
                </a:schemeClr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549331" y="1740210"/>
            <a:ext cx="12875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k-UA" sz="3200" dirty="0" smtClean="0">
                <a:solidFill>
                  <a:schemeClr val="accent5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йо</a:t>
            </a:r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826195" y="2843928"/>
            <a:ext cx="11176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r>
              <a:rPr lang="uk-UA" sz="3200" dirty="0" smtClean="0">
                <a:solidFill>
                  <a:schemeClr val="accent5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йо</a:t>
            </a:r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563249" y="3936435"/>
            <a:ext cx="20425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алала</a:t>
            </a:r>
            <a:r>
              <a:rPr lang="uk-UA" sz="3200" dirty="0" smtClean="0">
                <a:solidFill>
                  <a:schemeClr val="accent5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йо</a:t>
            </a:r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168803" y="5140361"/>
            <a:ext cx="12731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uk-UA" sz="28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іні</a:t>
            </a:r>
            <a:r>
              <a:rPr lang="uk-UA" sz="2800" dirty="0" smtClean="0">
                <a:solidFill>
                  <a:schemeClr val="accent5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йо</a:t>
            </a:r>
            <a:r>
              <a:rPr lang="uk-UA" sz="28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13" name="Рисунок 12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20563" y="4960948"/>
            <a:ext cx="2523963" cy="1920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654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 animBg="1"/>
      <p:bldP spid="7" grpId="0"/>
      <p:bldP spid="8" grpId="0"/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8" name="5-конечная звезда 7"/>
          <p:cNvSpPr/>
          <p:nvPr/>
        </p:nvSpPr>
        <p:spPr>
          <a:xfrm>
            <a:off x="576196" y="150312"/>
            <a:ext cx="3169085" cy="177869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90580" y="1271062"/>
            <a:ext cx="3225064" cy="181066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5035" y="2394367"/>
            <a:ext cx="3483085" cy="181066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90580" y="3503027"/>
            <a:ext cx="3225064" cy="181066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76597" y="4566782"/>
            <a:ext cx="3225064" cy="181066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92249" y="118338"/>
            <a:ext cx="3225064" cy="181066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65929" y="964504"/>
            <a:ext cx="4035014" cy="2265405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37112" y="2394367"/>
            <a:ext cx="3225064" cy="181066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71823" y="3474843"/>
            <a:ext cx="3225064" cy="1810669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32277" y="4625111"/>
            <a:ext cx="3225064" cy="1810669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924837" y="635352"/>
            <a:ext cx="10342324" cy="51891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З___МКА	                                            ___СИП</a:t>
            </a:r>
            <a:endParaRPr lang="en-US" sz="3200" dirty="0" smtClean="0">
              <a:solidFill>
                <a:schemeClr val="accent5">
                  <a:lumMod val="75000"/>
                </a:schemeClr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uk-UA" sz="3200" dirty="0" smtClean="0">
              <a:solidFill>
                <a:schemeClr val="accent5">
                  <a:lumMod val="75000"/>
                </a:schemeClr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МИ___КА                                              МА___БУТНЄ</a:t>
            </a:r>
            <a:endParaRPr lang="en-US" sz="3200" dirty="0" smtClean="0">
              <a:solidFill>
                <a:schemeClr val="accent5">
                  <a:lumMod val="75000"/>
                </a:schemeClr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  <a:tabLst>
                <a:tab pos="2543175" algn="l"/>
              </a:tabLst>
            </a:pPr>
            <a:endParaRPr lang="uk-UA" sz="3200" dirty="0" smtClean="0">
              <a:solidFill>
                <a:schemeClr val="accent5">
                  <a:lumMod val="75000"/>
                </a:schemeClr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  <a:tabLst>
                <a:tab pos="2543175" algn="l"/>
              </a:tabLst>
            </a:pPr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ГО___ДАЛКА	                                    УРОЖА___</a:t>
            </a:r>
            <a:endParaRPr lang="en-US" sz="3200" dirty="0" smtClean="0">
              <a:solidFill>
                <a:schemeClr val="accent5">
                  <a:lumMod val="75000"/>
                </a:schemeClr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  <a:tabLst>
                <a:tab pos="2543175" algn="l"/>
              </a:tabLst>
            </a:pPr>
            <a:endParaRPr lang="uk-UA" sz="3200" dirty="0" smtClean="0">
              <a:solidFill>
                <a:schemeClr val="accent5">
                  <a:lumMod val="75000"/>
                </a:schemeClr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  <a:tabLst>
                <a:tab pos="2543175" algn="l"/>
              </a:tabLst>
            </a:pPr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МІЛЬ___Н	                                          КЛЕ___</a:t>
            </a:r>
            <a:endParaRPr lang="en-US" sz="3200" dirty="0" smtClean="0">
              <a:solidFill>
                <a:schemeClr val="accent5">
                  <a:lumMod val="75000"/>
                </a:schemeClr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  <a:tabLst>
                <a:tab pos="2543175" algn="l"/>
              </a:tabLst>
            </a:pPr>
            <a:endParaRPr lang="uk-UA" sz="3200" dirty="0" smtClean="0">
              <a:solidFill>
                <a:schemeClr val="accent5">
                  <a:lumMod val="75000"/>
                </a:schemeClr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  <a:tabLst>
                <a:tab pos="2543175" algn="l"/>
              </a:tabLst>
            </a:pPr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ФЛЕ___ТА	                                        МА___НЕЗ	</a:t>
            </a:r>
            <a:endParaRPr lang="en-US" sz="3200" dirty="0">
              <a:solidFill>
                <a:schemeClr val="accent5">
                  <a:lumMod val="75000"/>
                </a:schemeClr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984774" y="5179331"/>
            <a:ext cx="7200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ЙО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391829" y="1819760"/>
            <a:ext cx="44755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Й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04768" y="2862574"/>
            <a:ext cx="755970" cy="859611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71823" y="622550"/>
            <a:ext cx="1024217" cy="859611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77444" y="3978555"/>
            <a:ext cx="1024217" cy="859611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96906" y="609853"/>
            <a:ext cx="1024217" cy="859611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25979" y="3985268"/>
            <a:ext cx="755970" cy="859611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084191" y="1749489"/>
            <a:ext cx="755970" cy="859611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84774" y="2862574"/>
            <a:ext cx="755970" cy="859611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09904" y="5111659"/>
            <a:ext cx="755970" cy="859611"/>
          </a:xfrm>
          <a:prstGeom prst="rect">
            <a:avLst/>
          </a:prstGeom>
        </p:spPr>
      </p:pic>
      <p:pic>
        <p:nvPicPr>
          <p:cNvPr id="28" name="Рисунок 27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683436" y="4963390"/>
            <a:ext cx="2523963" cy="1920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8294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00"/>
                            </p:stCondLst>
                            <p:childTnLst>
                              <p:par>
                                <p:cTn id="6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000"/>
                            </p:stCondLst>
                            <p:childTnLst>
                              <p:par>
                                <p:cTn id="7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000"/>
                            </p:stCondLst>
                            <p:childTnLst>
                              <p:par>
                                <p:cTn id="8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5" grpId="0"/>
      <p:bldP spid="18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1667" b="98889" l="1000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2146" y="68030"/>
            <a:ext cx="3150822" cy="283574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5556" l="8000" r="935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60500" y="1086511"/>
            <a:ext cx="1219199" cy="138826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080688" y="2835025"/>
            <a:ext cx="1429960" cy="150329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99048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648414" y="1086511"/>
            <a:ext cx="1963191" cy="1662377"/>
          </a:xfrm>
          <a:prstGeom prst="rect">
            <a:avLst/>
          </a:prstGeom>
        </p:spPr>
      </p:pic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4609879"/>
              </p:ext>
            </p:extLst>
          </p:nvPr>
        </p:nvGraphicFramePr>
        <p:xfrm>
          <a:off x="335605" y="3000002"/>
          <a:ext cx="4090953" cy="493252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602489">
                  <a:extLst>
                    <a:ext uri="{9D8B030D-6E8A-4147-A177-3AD203B41FA5}">
                      <a16:colId xmlns:a16="http://schemas.microsoft.com/office/drawing/2014/main" xmlns="" val="2732445768"/>
                    </a:ext>
                  </a:extLst>
                </a:gridCol>
                <a:gridCol w="500610">
                  <a:extLst>
                    <a:ext uri="{9D8B030D-6E8A-4147-A177-3AD203B41FA5}">
                      <a16:colId xmlns:a16="http://schemas.microsoft.com/office/drawing/2014/main" xmlns="" val="3726575054"/>
                    </a:ext>
                  </a:extLst>
                </a:gridCol>
                <a:gridCol w="495341">
                  <a:extLst>
                    <a:ext uri="{9D8B030D-6E8A-4147-A177-3AD203B41FA5}">
                      <a16:colId xmlns:a16="http://schemas.microsoft.com/office/drawing/2014/main" xmlns="" val="3350012964"/>
                    </a:ext>
                  </a:extLst>
                </a:gridCol>
                <a:gridCol w="498854">
                  <a:extLst>
                    <a:ext uri="{9D8B030D-6E8A-4147-A177-3AD203B41FA5}">
                      <a16:colId xmlns:a16="http://schemas.microsoft.com/office/drawing/2014/main" xmlns="" val="3031143958"/>
                    </a:ext>
                  </a:extLst>
                </a:gridCol>
                <a:gridCol w="497097">
                  <a:extLst>
                    <a:ext uri="{9D8B030D-6E8A-4147-A177-3AD203B41FA5}">
                      <a16:colId xmlns:a16="http://schemas.microsoft.com/office/drawing/2014/main" xmlns="" val="2202734467"/>
                    </a:ext>
                  </a:extLst>
                </a:gridCol>
                <a:gridCol w="498854">
                  <a:extLst>
                    <a:ext uri="{9D8B030D-6E8A-4147-A177-3AD203B41FA5}">
                      <a16:colId xmlns:a16="http://schemas.microsoft.com/office/drawing/2014/main" xmlns="" val="2285158288"/>
                    </a:ext>
                  </a:extLst>
                </a:gridCol>
                <a:gridCol w="498854">
                  <a:extLst>
                    <a:ext uri="{9D8B030D-6E8A-4147-A177-3AD203B41FA5}">
                      <a16:colId xmlns:a16="http://schemas.microsoft.com/office/drawing/2014/main" xmlns="" val="4027594351"/>
                    </a:ext>
                  </a:extLst>
                </a:gridCol>
                <a:gridCol w="498854">
                  <a:extLst>
                    <a:ext uri="{9D8B030D-6E8A-4147-A177-3AD203B41FA5}">
                      <a16:colId xmlns:a16="http://schemas.microsoft.com/office/drawing/2014/main" xmlns="" val="4144328239"/>
                    </a:ext>
                  </a:extLst>
                </a:gridCol>
              </a:tblGrid>
              <a:tr h="49325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389021002"/>
                  </a:ext>
                </a:extLst>
              </a:tr>
            </a:tbl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8233646"/>
              </p:ext>
            </p:extLst>
          </p:nvPr>
        </p:nvGraphicFramePr>
        <p:xfrm>
          <a:off x="4278865" y="4599524"/>
          <a:ext cx="3225801" cy="493252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628308">
                  <a:extLst>
                    <a:ext uri="{9D8B030D-6E8A-4147-A177-3AD203B41FA5}">
                      <a16:colId xmlns:a16="http://schemas.microsoft.com/office/drawing/2014/main" xmlns="" val="632837646"/>
                    </a:ext>
                  </a:extLst>
                </a:gridCol>
                <a:gridCol w="522064">
                  <a:extLst>
                    <a:ext uri="{9D8B030D-6E8A-4147-A177-3AD203B41FA5}">
                      <a16:colId xmlns:a16="http://schemas.microsoft.com/office/drawing/2014/main" xmlns="" val="3673738803"/>
                    </a:ext>
                  </a:extLst>
                </a:gridCol>
                <a:gridCol w="516567">
                  <a:extLst>
                    <a:ext uri="{9D8B030D-6E8A-4147-A177-3AD203B41FA5}">
                      <a16:colId xmlns:a16="http://schemas.microsoft.com/office/drawing/2014/main" xmlns="" val="3976103358"/>
                    </a:ext>
                  </a:extLst>
                </a:gridCol>
                <a:gridCol w="520231">
                  <a:extLst>
                    <a:ext uri="{9D8B030D-6E8A-4147-A177-3AD203B41FA5}">
                      <a16:colId xmlns:a16="http://schemas.microsoft.com/office/drawing/2014/main" xmlns="" val="574519537"/>
                    </a:ext>
                  </a:extLst>
                </a:gridCol>
                <a:gridCol w="518400">
                  <a:extLst>
                    <a:ext uri="{9D8B030D-6E8A-4147-A177-3AD203B41FA5}">
                      <a16:colId xmlns:a16="http://schemas.microsoft.com/office/drawing/2014/main" xmlns="" val="108884128"/>
                    </a:ext>
                  </a:extLst>
                </a:gridCol>
                <a:gridCol w="520231">
                  <a:extLst>
                    <a:ext uri="{9D8B030D-6E8A-4147-A177-3AD203B41FA5}">
                      <a16:colId xmlns:a16="http://schemas.microsoft.com/office/drawing/2014/main" xmlns="" val="1513694203"/>
                    </a:ext>
                  </a:extLst>
                </a:gridCol>
              </a:tblGrid>
              <a:tr h="49325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39834569"/>
                  </a:ext>
                </a:extLst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3778006"/>
              </p:ext>
            </p:extLst>
          </p:nvPr>
        </p:nvGraphicFramePr>
        <p:xfrm>
          <a:off x="7112001" y="2933420"/>
          <a:ext cx="3568699" cy="498382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695095">
                  <a:extLst>
                    <a:ext uri="{9D8B030D-6E8A-4147-A177-3AD203B41FA5}">
                      <a16:colId xmlns:a16="http://schemas.microsoft.com/office/drawing/2014/main" xmlns="" val="2229619337"/>
                    </a:ext>
                  </a:extLst>
                </a:gridCol>
                <a:gridCol w="577558">
                  <a:extLst>
                    <a:ext uri="{9D8B030D-6E8A-4147-A177-3AD203B41FA5}">
                      <a16:colId xmlns:a16="http://schemas.microsoft.com/office/drawing/2014/main" xmlns="" val="2852338742"/>
                    </a:ext>
                  </a:extLst>
                </a:gridCol>
                <a:gridCol w="571479">
                  <a:extLst>
                    <a:ext uri="{9D8B030D-6E8A-4147-A177-3AD203B41FA5}">
                      <a16:colId xmlns:a16="http://schemas.microsoft.com/office/drawing/2014/main" xmlns="" val="3928820650"/>
                    </a:ext>
                  </a:extLst>
                </a:gridCol>
                <a:gridCol w="575531">
                  <a:extLst>
                    <a:ext uri="{9D8B030D-6E8A-4147-A177-3AD203B41FA5}">
                      <a16:colId xmlns:a16="http://schemas.microsoft.com/office/drawing/2014/main" xmlns="" val="2837308710"/>
                    </a:ext>
                  </a:extLst>
                </a:gridCol>
                <a:gridCol w="573505">
                  <a:extLst>
                    <a:ext uri="{9D8B030D-6E8A-4147-A177-3AD203B41FA5}">
                      <a16:colId xmlns:a16="http://schemas.microsoft.com/office/drawing/2014/main" xmlns="" val="2152740594"/>
                    </a:ext>
                  </a:extLst>
                </a:gridCol>
                <a:gridCol w="575531">
                  <a:extLst>
                    <a:ext uri="{9D8B030D-6E8A-4147-A177-3AD203B41FA5}">
                      <a16:colId xmlns:a16="http://schemas.microsoft.com/office/drawing/2014/main" xmlns="" val="4040619198"/>
                    </a:ext>
                  </a:extLst>
                </a:gridCol>
              </a:tblGrid>
              <a:tr h="49838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88312475"/>
                  </a:ext>
                </a:extLst>
              </a:tr>
            </a:tbl>
          </a:graphicData>
        </a:graphic>
      </p:graphicFrame>
      <p:pic>
        <p:nvPicPr>
          <p:cNvPr id="15" name="Рисунок 14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92146" y="3182611"/>
            <a:ext cx="405342" cy="10575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482931" y="3198440"/>
            <a:ext cx="408467" cy="103641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9027089" y="3131845"/>
            <a:ext cx="408467" cy="103641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994796" y="3184720"/>
            <a:ext cx="408467" cy="103641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986778" y="3194807"/>
            <a:ext cx="408467" cy="103641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460500" y="3260837"/>
            <a:ext cx="408467" cy="103641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460500" y="3087322"/>
            <a:ext cx="408467" cy="103641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483298" y="4717108"/>
            <a:ext cx="408467" cy="103641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426558" y="4794330"/>
            <a:ext cx="408467" cy="103641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188866" y="3198440"/>
            <a:ext cx="408467" cy="103641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188866" y="3015503"/>
            <a:ext cx="408467" cy="103641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865312" y="3139142"/>
            <a:ext cx="408467" cy="103641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076691" y="4809528"/>
            <a:ext cx="408467" cy="103641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976991" y="4887770"/>
            <a:ext cx="408467" cy="103641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986560" y="4715243"/>
            <a:ext cx="408467" cy="103641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483298" y="4887770"/>
            <a:ext cx="408467" cy="103641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067998" y="3119184"/>
            <a:ext cx="249958" cy="262151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064548" y="4715243"/>
            <a:ext cx="249958" cy="262151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9666808" y="3059886"/>
            <a:ext cx="249958" cy="262151"/>
          </a:xfrm>
          <a:prstGeom prst="rect">
            <a:avLst/>
          </a:prstGeom>
        </p:spPr>
      </p:pic>
      <p:pic>
        <p:nvPicPr>
          <p:cNvPr id="34" name="Рисунок 33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505030" y="3084632"/>
            <a:ext cx="249958" cy="262151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343212" y="3078335"/>
            <a:ext cx="249958" cy="262151"/>
          </a:xfrm>
          <a:prstGeom prst="rect">
            <a:avLst/>
          </a:prstGeom>
        </p:spPr>
      </p:pic>
      <p:pic>
        <p:nvPicPr>
          <p:cNvPr id="36" name="Рисунок 3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028907" y="3119503"/>
            <a:ext cx="249958" cy="262151"/>
          </a:xfrm>
          <a:prstGeom prst="rect">
            <a:avLst/>
          </a:prstGeom>
        </p:spPr>
      </p:pic>
      <p:pic>
        <p:nvPicPr>
          <p:cNvPr id="37" name="Рисунок 36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592438" y="3143217"/>
            <a:ext cx="249958" cy="262151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606095" y="4717011"/>
            <a:ext cx="249958" cy="262151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871248" y="4338316"/>
            <a:ext cx="3363894" cy="2559484"/>
          </a:xfrm>
          <a:prstGeom prst="rect">
            <a:avLst/>
          </a:prstGeom>
        </p:spPr>
      </p:pic>
      <p:pic>
        <p:nvPicPr>
          <p:cNvPr id="40" name="Рисунок 39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 flipH="1">
            <a:off x="-3830" y="4353801"/>
            <a:ext cx="2946125" cy="2524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760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0"/>
                            </p:stCondLst>
                            <p:childTnLst>
                              <p:par>
                                <p:cTn id="7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000"/>
                            </p:stCondLst>
                            <p:childTnLst>
                              <p:par>
                                <p:cTn id="8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000"/>
                            </p:stCondLst>
                            <p:childTnLst>
                              <p:par>
                                <p:cTn id="9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5000"/>
                            </p:stCondLst>
                            <p:childTnLst>
                              <p:par>
                                <p:cTn id="1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6000"/>
                            </p:stCondLst>
                            <p:childTnLst>
                              <p:par>
                                <p:cTn id="1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1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6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19000"/>
                            </p:stCondLst>
                            <p:childTnLst>
                              <p:par>
                                <p:cTn id="17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6970" y="479654"/>
            <a:ext cx="6169687" cy="532836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71512" y="3259247"/>
            <a:ext cx="2863788" cy="842238"/>
          </a:xfrm>
        </p:spPr>
        <p:txBody>
          <a:bodyPr/>
          <a:lstStyle/>
          <a:p>
            <a:r>
              <a:rPr lang="uk-UA" dirty="0" smtClean="0">
                <a:solidFill>
                  <a:schemeClr val="accent5">
                    <a:lumMod val="50000"/>
                  </a:schemeClr>
                </a:solidFill>
              </a:rPr>
              <a:t>Молодець!</a:t>
            </a:r>
            <a:endParaRPr lang="en-US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5192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308</TotalTime>
  <Words>178</Words>
  <Application>Microsoft Office PowerPoint</Application>
  <PresentationFormat>Широкоэкранный</PresentationFormat>
  <Paragraphs>59</Paragraphs>
  <Slides>6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Тема Office</vt:lpstr>
      <vt:lpstr>Подорож у світ Грамоти</vt:lpstr>
      <vt:lpstr>Презентация PowerPoint</vt:lpstr>
      <vt:lpstr>Презентация PowerPoint</vt:lpstr>
      <vt:lpstr>Презентация PowerPoint</vt:lpstr>
      <vt:lpstr>Презентация PowerPoint</vt:lpstr>
      <vt:lpstr>Молодець!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Подорож у світ Грамоти</dc:title>
  <dc:creator>Admin</dc:creator>
  <cp:lastModifiedBy>Natasha</cp:lastModifiedBy>
  <cp:revision>13</cp:revision>
  <dcterms:created xsi:type="dcterms:W3CDTF">2020-04-17T21:57:01Z</dcterms:created>
  <dcterms:modified xsi:type="dcterms:W3CDTF">2020-05-01T17:22:53Z</dcterms:modified>
</cp:coreProperties>
</file>