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6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1AC27-6996-44FA-B6ED-E40E3B92B57B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974B6-F13E-4B7A-9B4D-CDE0BF2D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20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043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Мерщій </a:t>
            </a:r>
            <a:r>
              <a:rPr lang="ru-RU" dirty="0" err="1" smtClean="0"/>
              <a:t>сідай</a:t>
            </a:r>
            <a:r>
              <a:rPr lang="ru-RU" dirty="0" smtClean="0"/>
              <a:t> в </a:t>
            </a:r>
            <a:r>
              <a:rPr lang="ru-RU" dirty="0" err="1" smtClean="0"/>
              <a:t>гелікоптер</a:t>
            </a:r>
            <a:r>
              <a:rPr lang="ru-RU" dirty="0" smtClean="0"/>
              <a:t>, тебе </a:t>
            </a:r>
            <a:r>
              <a:rPr lang="ru-RU" dirty="0" err="1" smtClean="0"/>
              <a:t>чекає</a:t>
            </a:r>
            <a:r>
              <a:rPr lang="ru-RU" dirty="0" smtClean="0"/>
              <a:t> </a:t>
            </a:r>
            <a:r>
              <a:rPr lang="ru-RU" dirty="0" err="1" smtClean="0"/>
              <a:t>цікава</a:t>
            </a:r>
            <a:r>
              <a:rPr lang="ru-RU" dirty="0" smtClean="0"/>
              <a:t> </a:t>
            </a:r>
            <a:r>
              <a:rPr lang="ru-RU" dirty="0" err="1" smtClean="0"/>
              <a:t>подорож</a:t>
            </a:r>
            <a:r>
              <a:rPr lang="ru-RU" dirty="0" smtClean="0"/>
              <a:t>! </a:t>
            </a:r>
          </a:p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перчатки, для переходу на слайд 4 – </a:t>
            </a:r>
            <a:r>
              <a:rPr lang="ru-RU" dirty="0" err="1" smtClean="0"/>
              <a:t>натиснути</a:t>
            </a:r>
            <a:r>
              <a:rPr lang="ru-RU" dirty="0" smtClean="0"/>
              <a:t> на текст.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974B6-F13E-4B7A-9B4D-CDE0BF2DB04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660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Склади</a:t>
            </a:r>
            <a:r>
              <a:rPr lang="ru-RU" dirty="0" smtClean="0"/>
              <a:t> </a:t>
            </a:r>
            <a:r>
              <a:rPr lang="ru-RU" dirty="0" err="1" smtClean="0"/>
              <a:t>речення</a:t>
            </a:r>
            <a:r>
              <a:rPr lang="ru-RU" dirty="0" smtClean="0"/>
              <a:t> за </a:t>
            </a:r>
            <a:r>
              <a:rPr lang="ru-RU" dirty="0" err="1" smtClean="0"/>
              <a:t>малюнками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Встав </a:t>
            </a:r>
            <a:r>
              <a:rPr lang="ru-RU" dirty="0" err="1" smtClean="0"/>
              <a:t>потрібні</a:t>
            </a:r>
            <a:r>
              <a:rPr lang="ru-RU" dirty="0" smtClean="0"/>
              <a:t> слова з </a:t>
            </a:r>
            <a:r>
              <a:rPr lang="ru-RU" dirty="0" err="1" smtClean="0"/>
              <a:t>довідки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натискаючи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відповідні</a:t>
            </a:r>
            <a:r>
              <a:rPr lang="ru-RU" baseline="0" dirty="0" smtClean="0"/>
              <a:t> слова.</a:t>
            </a:r>
            <a:r>
              <a:rPr lang="ru-RU" dirty="0" smtClean="0"/>
              <a:t> </a:t>
            </a:r>
            <a:r>
              <a:rPr lang="ru-RU" baseline="0" dirty="0" smtClean="0"/>
              <a:t>Пере</a:t>
            </a:r>
            <a:r>
              <a:rPr lang="ru-RU" dirty="0" smtClean="0"/>
              <a:t>пиши </a:t>
            </a:r>
            <a:r>
              <a:rPr lang="ru-RU" dirty="0" err="1" smtClean="0"/>
              <a:t>речення</a:t>
            </a:r>
            <a:r>
              <a:rPr lang="ru-RU" dirty="0" smtClean="0"/>
              <a:t> в </a:t>
            </a:r>
            <a:r>
              <a:rPr lang="ru-RU" dirty="0" err="1" smtClean="0"/>
              <a:t>зошит</a:t>
            </a:r>
            <a:r>
              <a:rPr lang="ru-RU" dirty="0" smtClean="0"/>
              <a:t>. Обведи букву </a:t>
            </a:r>
            <a:r>
              <a:rPr lang="ru-RU" i="1" dirty="0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червоним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, а букву </a:t>
            </a:r>
            <a:r>
              <a:rPr lang="ru-RU" i="1" dirty="0" smtClean="0"/>
              <a:t>ї </a:t>
            </a:r>
            <a:r>
              <a:rPr lang="ru-RU" dirty="0" smtClean="0"/>
              <a:t>– </a:t>
            </a:r>
            <a:r>
              <a:rPr lang="ru-RU" dirty="0" err="1" smtClean="0"/>
              <a:t>оранжевим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ru-RU" dirty="0" smtClean="0"/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974B6-F13E-4B7A-9B4D-CDE0BF2DB04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410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текст </a:t>
            </a:r>
            <a:r>
              <a:rPr lang="ru-RU" dirty="0" err="1" smtClean="0"/>
              <a:t>вставляючи</a:t>
            </a:r>
            <a:r>
              <a:rPr lang="ru-RU" dirty="0" smtClean="0"/>
              <a:t> </a:t>
            </a:r>
            <a:r>
              <a:rPr lang="ru-RU" dirty="0" err="1" smtClean="0"/>
              <a:t>пропущені</a:t>
            </a:r>
            <a:r>
              <a:rPr lang="ru-RU" dirty="0" smtClean="0"/>
              <a:t> </a:t>
            </a:r>
            <a:r>
              <a:rPr lang="ru-RU" dirty="0" err="1" smtClean="0"/>
              <a:t>букви</a:t>
            </a:r>
            <a:r>
              <a:rPr lang="ru-RU" dirty="0" smtClean="0"/>
              <a:t>. Спиши та </a:t>
            </a:r>
            <a:r>
              <a:rPr lang="ru-RU" dirty="0" err="1" smtClean="0"/>
              <a:t>підкресли</a:t>
            </a:r>
            <a:r>
              <a:rPr lang="ru-RU" dirty="0" smtClean="0"/>
              <a:t> слова-</a:t>
            </a:r>
            <a:r>
              <a:rPr lang="ru-RU" dirty="0" err="1" smtClean="0"/>
              <a:t>ознаки</a:t>
            </a:r>
            <a:r>
              <a:rPr lang="ru-RU" dirty="0" smtClean="0"/>
              <a:t> (</a:t>
            </a:r>
            <a:r>
              <a:rPr lang="ru-RU" dirty="0" err="1" smtClean="0"/>
              <a:t>прикметники</a:t>
            </a:r>
            <a:r>
              <a:rPr lang="ru-RU" dirty="0" smtClean="0"/>
              <a:t>) </a:t>
            </a:r>
            <a:r>
              <a:rPr lang="ru-RU" dirty="0" err="1" smtClean="0"/>
              <a:t>хвилястою</a:t>
            </a:r>
            <a:r>
              <a:rPr lang="ru-RU" dirty="0" smtClean="0"/>
              <a:t> </a:t>
            </a:r>
            <a:r>
              <a:rPr lang="ru-RU" dirty="0" err="1" smtClean="0"/>
              <a:t>лінією</a:t>
            </a:r>
            <a:r>
              <a:rPr lang="ru-RU" dirty="0" smtClean="0"/>
              <a:t>.</a:t>
            </a:r>
            <a:r>
              <a:rPr lang="ru-RU" baseline="0" dirty="0" smtClean="0"/>
              <a:t> </a:t>
            </a:r>
            <a:r>
              <a:rPr lang="ru-RU" dirty="0" smtClean="0"/>
              <a:t>Обведи букву </a:t>
            </a:r>
            <a:r>
              <a:rPr lang="ru-RU" i="1" dirty="0" smtClean="0"/>
              <a:t>і</a:t>
            </a:r>
            <a:r>
              <a:rPr lang="ru-RU" dirty="0" smtClean="0"/>
              <a:t>  </a:t>
            </a:r>
            <a:r>
              <a:rPr lang="ru-RU" dirty="0" err="1" smtClean="0"/>
              <a:t>червоним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, а букву </a:t>
            </a:r>
            <a:r>
              <a:rPr lang="ru-RU" i="1" dirty="0" smtClean="0"/>
              <a:t>ї </a:t>
            </a:r>
            <a:r>
              <a:rPr lang="ru-RU" dirty="0" smtClean="0"/>
              <a:t>– </a:t>
            </a:r>
            <a:r>
              <a:rPr lang="ru-RU" dirty="0" err="1" smtClean="0"/>
              <a:t>оранжевим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974B6-F13E-4B7A-9B4D-CDE0BF2DB04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610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49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38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70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69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792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506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31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367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171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77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90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C634E-2AC6-460E-8723-3E0E087CD9CF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72787-0F9B-4519-9422-22F52474C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59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emf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12.png"/><Relationship Id="rId3" Type="http://schemas.openxmlformats.org/officeDocument/2006/relationships/audio" Target="../media/audio2.wav"/><Relationship Id="rId7" Type="http://schemas.openxmlformats.org/officeDocument/2006/relationships/image" Target="../media/image8.png"/><Relationship Id="rId12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audio" Target="../media/audio3.wav"/><Relationship Id="rId10" Type="http://schemas.openxmlformats.org/officeDocument/2006/relationships/image" Target="../media/image10.png"/><Relationship Id="rId4" Type="http://schemas.openxmlformats.org/officeDocument/2006/relationships/audio" Target="../media/audio1.wav"/><Relationship Id="rId9" Type="http://schemas.openxmlformats.org/officeDocument/2006/relationships/image" Target="../media/image9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4.wdp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microsoft.com/office/2007/relationships/hdphoto" Target="../media/hdphoto3.wdp"/><Relationship Id="rId5" Type="http://schemas.openxmlformats.org/officeDocument/2006/relationships/image" Target="../media/image7.png"/><Relationship Id="rId15" Type="http://schemas.openxmlformats.org/officeDocument/2006/relationships/slide" Target="slide2.xml"/><Relationship Id="rId10" Type="http://schemas.openxmlformats.org/officeDocument/2006/relationships/image" Target="../media/image16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39031" y="1469596"/>
            <a:ext cx="4663858" cy="1456649"/>
          </a:xfrm>
        </p:spPr>
        <p:txBody>
          <a:bodyPr>
            <a:noAutofit/>
          </a:bodyPr>
          <a:lstStyle/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Диференціація звука [і] зі звукосполученням [</a:t>
            </a:r>
            <a:r>
              <a:rPr lang="uk-UA" sz="1800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йі</a:t>
            </a: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], позначення на письмі буквою Її. Узгодження присвійних займенників і прикметників з іменниками в роді та числі. «Одяг».</a:t>
            </a:r>
            <a:endParaRPr 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0057524" y="4094450"/>
            <a:ext cx="1343725" cy="18376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66998" y="3081830"/>
            <a:ext cx="1091916" cy="164188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24496" y="3887708"/>
            <a:ext cx="1043599" cy="167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5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65" y="-1219603"/>
            <a:ext cx="10766469" cy="9297206"/>
          </a:xfrm>
          <a:prstGeom prst="rect">
            <a:avLst/>
          </a:prstGeom>
        </p:spPr>
      </p:pic>
      <p:pic>
        <p:nvPicPr>
          <p:cNvPr id="7" name="Рисунок 6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99330" y="1274522"/>
            <a:ext cx="984764" cy="9569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9473484">
            <a:off x="3125891" y="935987"/>
            <a:ext cx="367038" cy="43585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161108">
            <a:off x="4338733" y="735708"/>
            <a:ext cx="588777" cy="707198"/>
          </a:xfrm>
          <a:prstGeom prst="rect">
            <a:avLst/>
          </a:prstGeom>
        </p:spPr>
      </p:pic>
      <p:pic>
        <p:nvPicPr>
          <p:cNvPr id="10" name="Рисунок 9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3404951">
            <a:off x="7393027" y="1922400"/>
            <a:ext cx="1797458" cy="6181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4594" y="646580"/>
            <a:ext cx="1396105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1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96296E-6 L 1.25E-6 -2.96296E-6 C 0.0017 0.00023 0.01602 0.00255 0.01849 0.00347 C 0.02071 0.0044 0.02266 0.00602 0.02474 0.00718 L 0.02774 0.00903 C 0.02878 0.00972 0.02995 0.00972 0.03086 0.01088 C 0.03295 0.0132 0.03529 0.01505 0.03698 0.01806 C 0.04102 0.02523 0.03894 0.02222 0.04323 0.02732 C 0.04571 0.04074 0.04427 0.03472 0.04727 0.0456 C 0.04701 0.05533 0.04714 0.06505 0.04623 0.07477 C 0.04571 0.08148 0.04362 0.07986 0.04115 0.08218 C 0.03998 0.0831 0.0392 0.08495 0.03802 0.08565 L 0.02878 0.0912 C 0.02774 0.0919 0.0267 0.09213 0.02578 0.09306 C 0.02435 0.09421 0.02305 0.09583 0.02162 0.09676 C 0.02032 0.09769 0.01888 0.09792 0.01745 0.09861 C 0.01641 0.09908 0.0155 0.09977 0.01446 0.10023 C 0.00534 0.10486 0.01459 0.09954 0.00729 0.10394 C 0.00157 0.11065 0.00521 0.10671 -0.00403 0.11505 L -0.0082 0.11852 C -0.01367 0.13333 -0.00651 0.11551 -0.01328 0.12778 C -0.01614 0.13287 -0.01718 0.13843 -0.01953 0.14421 C -0.0207 0.14745 -0.02226 0.15023 -0.02356 0.15324 C -0.02435 0.15509 -0.02513 0.15695 -0.02565 0.1588 C -0.02617 0.16042 -0.02591 0.16296 -0.02669 0.16435 C -0.02747 0.16574 -0.02877 0.16551 -0.02968 0.1662 C -0.03007 0.16852 -0.03021 0.17107 -0.03073 0.17338 C -0.03125 0.17593 -0.03216 0.17824 -0.03281 0.18079 C -0.0332 0.18241 -0.03346 0.18426 -0.03385 0.18611 C -0.03424 0.19283 -0.03437 0.19954 -0.03489 0.20625 C -0.03502 0.2088 -0.03554 0.21111 -0.03593 0.21366 C -0.03632 0.21667 -0.03659 0.21968 -0.03698 0.22269 C -0.03724 0.23125 -0.03789 0.23982 -0.03789 0.24838 C -0.03789 0.25787 -0.03724 0.27408 -0.03593 0.28472 C -0.03528 0.28982 -0.0345 0.29468 -0.03385 0.29954 L -0.03281 0.30671 C -0.03242 0.30926 -0.03281 0.31227 -0.03177 0.31412 C -0.03047 0.31644 -0.0289 0.31852 -0.02773 0.3213 C -0.02682 0.32361 -0.02643 0.32639 -0.02565 0.3287 C -0.02369 0.33472 -0.01875 0.34908 -0.0164 0.35232 C -0.01315 0.35718 -0.00755 0.36597 -0.00299 0.3706 C -0.00065 0.37315 0.0017 0.37593 0.00417 0.37801 C 0.00547 0.37894 0.0069 0.37917 0.00821 0.37986 C 0.01524 0.38912 0.00925 0.38241 0.01849 0.38889 C 0.01993 0.39005 0.02123 0.39167 0.02266 0.39259 C 0.0319 0.39861 0.02761 0.39445 0.03698 0.39815 C 0.03946 0.39908 0.0418 0.40046 0.04427 0.40185 C 0.05104 0.40116 0.05795 0.40139 0.06472 0.4 C 0.06628 0.39954 0.06758 0.39769 0.06888 0.3963 C 0.07097 0.39398 0.075 0.38889 0.075 0.38889 C 0.07722 0.37708 0.07435 0.39005 0.07917 0.37801 C 0.08008 0.3757 0.08047 0.37315 0.08125 0.3706 C 0.08269 0.35232 0.08334 0.35093 0.08125 0.32685 C 0.08073 0.32107 0.07891 0.31597 0.07813 0.31042 C 0.07657 0.29931 0.07748 0.30556 0.075 0.29213 L 0.07396 0.28658 C 0.0737 0.28472 0.07344 0.28287 0.07292 0.28125 C 0.07045 0.26968 0.07136 0.27523 0.06993 0.26482 C 0.07058 0.21783 0.06823 0.21181 0.07201 0.18264 C 0.07227 0.18009 0.07253 0.17755 0.07292 0.17523 C 0.07357 0.17269 0.07435 0.17037 0.075 0.16783 C 0.07539 0.16435 0.07604 0.15718 0.07709 0.15324 C 0.07761 0.15139 0.07839 0.14954 0.07917 0.14792 C 0.08034 0.14514 0.08203 0.14329 0.08321 0.14051 C 0.08828 0.1287 0.08256 0.1375 0.08737 0.12778 C 0.08894 0.12454 0.09115 0.12222 0.09245 0.11852 C 0.09323 0.1169 0.09362 0.11458 0.09453 0.1132 C 0.10261 0.09884 0.09232 0.12199 0.10065 0.10394 C 0.10144 0.10232 0.10183 0.1 0.10274 0.09861 C 0.10521 0.09421 0.10599 0.09537 0.10899 0.09306 C 0.11029 0.0919 0.11159 0.09051 0.11302 0.08935 C 0.11511 0.08796 0.11914 0.08565 0.11914 0.08565 C 0.12644 0.08634 0.1336 0.08658 0.14076 0.0875 C 0.1599 0.09005 0.13607 0.08935 0.15521 0.08935 L 0.15521 0.08935 " pathEditMode="relative" ptsTypes="AAAAAAAAAAAAAA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21 0.08958 L 0.15521 0.08958 C 0.15612 0.08426 0.15795 0.07893 0.15821 0.07315 C 0.16159 -0.00093 0.15756 0.01852 0.16029 -0.03287 C 0.16068 -0.04005 0.16172 -0.04074 0.16342 -0.04746 C 0.16381 -0.04908 0.16381 -0.05116 0.16446 -0.05278 C 0.16485 -0.0544 0.16589 -0.0551 0.16641 -0.05648 C 0.16928 -0.06297 0.16836 -0.06343 0.17162 -0.07107 C 0.1724 -0.07315 0.17357 -0.07477 0.17461 -0.07662 C 0.17917 -0.0838 0.18516 -0.0926 0.19011 -0.09861 C 0.19141 -0.1 0.19297 -0.10047 0.19415 -0.10209 C 0.19714 -0.10648 0.19922 -0.11297 0.20235 -0.1169 C 0.21003 -0.12593 0.20066 -0.11412 0.2086 -0.12593 C 0.20951 -0.12732 0.21068 -0.12824 0.21159 -0.12963 C 0.21615 -0.13611 0.2198 -0.14329 0.225 -0.14792 C 0.22839 -0.15093 0.23152 -0.15533 0.23529 -0.15695 C 0.2405 -0.15926 0.23803 -0.1581 0.24245 -0.16065 C 0.24349 -0.16181 0.24441 -0.16343 0.24558 -0.16435 C 0.24688 -0.16528 0.24831 -0.16551 0.24961 -0.16621 C 0.25066 -0.16667 0.2517 -0.16736 0.25274 -0.16806 C 0.25417 -0.16875 0.25547 -0.16898 0.25691 -0.16968 L 0.26615 -0.17523 C 0.26719 -0.17593 0.2681 -0.17662 0.26915 -0.17709 C 0.27058 -0.17778 0.27201 -0.17824 0.27331 -0.17894 C 0.2754 -0.1801 0.27735 -0.18172 0.27943 -0.18241 L 0.28464 -0.18426 C 0.2987 -0.20093 0.2875 -0.18912 0.32774 -0.18588 C 0.33021 -0.18588 0.33542 -0.18357 0.33803 -0.18241 C 0.33907 -0.18195 0.34011 -0.18172 0.34115 -0.18079 C 0.34323 -0.17871 0.34519 -0.17593 0.34727 -0.17338 C 0.34831 -0.17222 0.34948 -0.1713 0.3504 -0.16968 L 0.35756 -0.15695 L 0.37097 -0.13334 L 0.375 -0.12593 C 0.37605 -0.12408 0.37735 -0.12269 0.37813 -0.12037 C 0.37943 -0.11621 0.38073 -0.11181 0.38217 -0.10764 C 0.38308 -0.1051 0.38438 -0.10301 0.38529 -0.10047 C 0.39232 -0.08033 0.38165 -0.10648 0.39037 -0.08565 C 0.39245 -0.075 0.39102 -0.08195 0.39558 -0.06574 C 0.39662 -0.06204 0.39753 -0.0581 0.3987 -0.05463 C 0.39974 -0.05162 0.40079 -0.04885 0.4017 -0.0456 C 0.40261 -0.0426 0.403 -0.03935 0.40378 -0.03635 C 0.40443 -0.03403 0.40521 -0.03172 0.40586 -0.02917 C 0.41042 -0.01019 0.40209 -0.04051 0.40899 -0.01644 C 0.4112 -0.00047 0.40847 -0.0176 0.41198 -0.00162 C 0.41277 0.00185 0.41329 0.00578 0.41407 0.00926 L 0.41615 0.01828 C 0.41641 0.02199 0.41667 0.02569 0.41719 0.0294 C 0.41771 0.03426 0.41915 0.04398 0.41915 0.04398 C 0.41915 0.04653 0.42058 0.1 0.41719 0.12245 C 0.41342 0.14653 0.41693 0.12245 0.41303 0.14074 C 0.41264 0.14259 0.41172 0.15139 0.41094 0.15347 C 0.40977 0.15694 0.40808 0.15949 0.40691 0.16273 C 0.40599 0.16504 0.40586 0.16805 0.40482 0.1699 C 0.40339 0.17291 0.40144 0.175 0.39974 0.17731 C 0.38985 0.19051 0.39506 0.18379 0.38321 0.19375 C 0.37904 0.19722 0.37461 0.19977 0.37097 0.20463 C 0.36954 0.20648 0.36836 0.20879 0.3668 0.21018 C 0.3655 0.21134 0.36407 0.21134 0.36264 0.21203 C 0.34141 0.22453 0.37071 0.20879 0.35339 0.21759 C 0.35235 0.21805 0.35144 0.21875 0.3504 0.21944 C 0.34792 0.2206 0.34558 0.22176 0.34323 0.22291 C 0.3418 0.22361 0.34037 0.22384 0.33907 0.22477 C 0.32956 0.23125 0.34128 0.22662 0.32878 0.23032 C 0.31029 0.24444 0.33347 0.22754 0.31342 0.23935 C 0.30209 0.24606 0.3073 0.24398 0.29792 0.24676 L 0.28972 0.25231 C 0.28777 0.25347 0.28555 0.25416 0.2836 0.25578 C 0.28008 0.25903 0.27592 0.26273 0.27227 0.26504 C 0.27058 0.26597 0.26889 0.2662 0.26719 0.2669 C 0.26511 0.26921 0.26316 0.27199 0.26094 0.27407 C 0.26003 0.275 0.25886 0.275 0.25795 0.27592 C 0.25639 0.27754 0.25521 0.27963 0.25378 0.28148 C 0.25274 0.28264 0.2517 0.28379 0.25066 0.28518 C 0.24935 0.28865 0.24766 0.29213 0.24662 0.29606 C 0.2392 0.32222 0.24857 0.29629 0.24245 0.3125 C 0.24219 0.31504 0.24193 0.31736 0.24141 0.3199 C 0.2392 0.33032 0.23959 0.32361 0.23842 0.33264 C 0.2379 0.33565 0.2379 0.33889 0.23737 0.34166 C 0.23685 0.34375 0.23581 0.34514 0.23529 0.34722 C 0.23477 0.34884 0.23464 0.35092 0.23425 0.35278 C 0.23386 0.35694 0.23373 0.36134 0.23321 0.36551 C 0.23295 0.36805 0.23243 0.37037 0.23217 0.37268 C 0.23178 0.37824 0.23152 0.38379 0.23112 0.38912 C 0.23152 0.40926 0.23139 0.4294 0.23217 0.44953 C 0.23282 0.46412 0.23399 0.46111 0.23633 0.47153 C 0.23711 0.475 0.23764 0.4787 0.23842 0.4824 C 0.23868 0.48426 0.23894 0.48611 0.23946 0.48796 L 0.24141 0.49514 C 0.2418 0.49768 0.24193 0.50023 0.24245 0.50254 C 0.24454 0.51065 0.24545 0.51134 0.2487 0.51713 C 0.25079 0.52893 0.24792 0.5162 0.25274 0.52801 C 0.25365 0.53032 0.25391 0.5331 0.25482 0.53541 C 0.2573 0.54166 0.2629 0.55231 0.26615 0.55717 C 0.27071 0.56458 0.26745 0.5581 0.27227 0.56273 C 0.27448 0.56481 0.27605 0.56875 0.27839 0.57014 C 0.28047 0.57129 0.28256 0.57222 0.28464 0.57384 C 0.28607 0.57477 0.28724 0.57662 0.28868 0.57731 C 0.2918 0.57916 0.29974 0.58032 0.30209 0.58102 C 0.30378 0.58148 0.30547 0.58217 0.30717 0.58287 L 0.34831 0.57916 C 0.35079 0.57893 0.35313 0.57847 0.35547 0.57731 C 0.36029 0.57523 0.36511 0.57245 0.36993 0.57014 L 0.37709 0.56643 C 0.38594 0.55602 0.37474 0.56852 0.38321 0.56088 C 0.38803 0.55671 0.3849 0.55787 0.38946 0.55185 C 0.39193 0.54838 0.39571 0.54537 0.3987 0.54259 C 0.40261 0.53449 0.40547 0.52778 0.4099 0.52083 C 0.42188 0.50208 0.4073 0.52731 0.41719 0.50972 C 0.41745 0.5074 0.41758 0.50463 0.41823 0.50254 C 0.41928 0.49861 0.42149 0.4956 0.42227 0.49143 L 0.42435 0.48055 C 0.42553 0.46412 0.42631 0.46412 0.42331 0.44583 C 0.42266 0.4419 0.4211 0.43865 0.42019 0.43495 C 0.41667 0.41875 0.41771 0.4169 0.41407 0.40555 C 0.41277 0.40185 0.41094 0.39722 0.40899 0.39467 C 0.40391 0.38842 0.40625 0.39328 0.4017 0.38912 C 0.40066 0.38819 0.39974 0.38634 0.3987 0.38565 C 0.3974 0.38449 0.39584 0.38449 0.39454 0.38379 C 0.39349 0.3831 0.39245 0.38264 0.39141 0.38194 C 0.38907 0.38264 0.38659 0.38287 0.38425 0.38379 C 0.38217 0.38472 0.37995 0.38541 0.37813 0.3875 C 0.37188 0.39398 0.37461 0.39097 0.36993 0.39653 C 0.36915 0.39838 0.36875 0.40046 0.36784 0.40208 C 0.35834 0.41875 0.36928 0.3949 0.35964 0.41481 C 0.35639 0.42153 0.35795 0.42153 0.35547 0.43125 C 0.35469 0.43449 0.35339 0.43727 0.35248 0.44028 C 0.35209 0.44282 0.35183 0.44537 0.35144 0.44768 C 0.35092 0.45023 0.34987 0.45231 0.34935 0.45509 C 0.34844 0.45972 0.34883 0.46551 0.34727 0.46967 C 0.34545 0.47477 0.34493 0.47477 0.34415 0.48055 C 0.34076 0.50671 0.34362 0.49097 0.34115 0.5044 C 0.34141 0.52014 0.34128 0.53611 0.34219 0.55185 C 0.34258 0.55879 0.34454 0.56088 0.34623 0.56643 C 0.34805 0.57245 0.3487 0.57986 0.35144 0.58472 C 0.35248 0.58657 0.35352 0.58819 0.35443 0.59028 C 0.35599 0.59375 0.35717 0.59745 0.3586 0.60115 C 0.35925 0.60301 0.35964 0.60532 0.36068 0.60671 C 0.36237 0.60903 0.36407 0.61157 0.36576 0.61389 C 0.37032 0.62014 0.37162 0.61875 0.37709 0.62847 C 0.37813 0.63032 0.37891 0.6324 0.38021 0.63403 C 0.38308 0.63773 0.38724 0.63912 0.39037 0.64143 C 0.39284 0.64305 0.39532 0.6449 0.39766 0.64676 C 0.41784 0.66342 0.39206 0.64421 0.40899 0.65416 C 0.41342 0.65671 0.41758 0.66134 0.42227 0.66319 C 0.4254 0.66435 0.42852 0.66551 0.43152 0.6669 C 0.43256 0.66736 0.4336 0.66828 0.43464 0.66875 C 0.43698 0.66967 0.43946 0.6699 0.4418 0.6706 C 0.44284 0.67106 0.44375 0.67222 0.44493 0.67245 C 0.46368 0.67662 0.48256 0.67315 0.50144 0.67245 C 0.50691 0.6699 0.51237 0.66782 0.51784 0.66504 C 0.52019 0.66389 0.52266 0.66296 0.525 0.66134 C 0.54219 0.64977 0.51758 0.6625 0.5405 0.65046 C 0.54415 0.64861 0.54818 0.64745 0.5517 0.6449 C 0.55586 0.64213 0.56003 0.63912 0.56407 0.63588 C 0.56524 0.63495 0.56602 0.63287 0.56719 0.63217 C 0.5698 0.63055 0.57266 0.62986 0.5754 0.62847 L 0.5836 0.61944 C 0.58529 0.61759 0.58868 0.61389 0.58868 0.61389 C 0.59584 0.5949 0.58451 0.62338 0.59493 0.60486 C 0.60691 0.58356 0.59336 0.60046 0.60209 0.59028 C 0.60404 0.58333 0.60573 0.57639 0.60821 0.57014 C 0.60951 0.5669 0.6112 0.56412 0.61237 0.56088 C 0.61355 0.5574 0.61433 0.55347 0.6155 0.55 C 0.61706 0.54444 0.61862 0.53865 0.62058 0.53356 C 0.62136 0.53148 0.62292 0.53032 0.6237 0.52801 C 0.62631 0.52037 0.63034 0.50463 0.63191 0.49514 C 0.63282 0.48981 0.63295 0.48403 0.63399 0.4787 C 0.63659 0.46342 0.63659 0.46921 0.64011 0.45671 C 0.64089 0.45393 0.64167 0.45092 0.64219 0.44768 C 0.64297 0.44282 0.64428 0.4331 0.64428 0.4331 C 0.64362 0.41134 0.64389 0.39028 0.64115 0.36921 C 0.64076 0.36643 0.63972 0.36435 0.63907 0.3618 C 0.63829 0.35879 0.6379 0.35555 0.63698 0.35278 C 0.63646 0.35069 0.63555 0.34907 0.6349 0.34722 C 0.63451 0.34537 0.63464 0.34328 0.63399 0.34166 L 0.62566 0.32708 L 0.62566 0.32708 " pathEditMode="relative" ptsTypes="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050" y="23958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06667" y="2004164"/>
            <a:ext cx="4573719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2733675" algn="l"/>
              </a:tabLst>
            </a:pPr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                    дуже (які?)     …         .</a:t>
            </a:r>
            <a:endParaRPr lang="en-US" sz="24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93063" y="481420"/>
            <a:ext cx="23228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u="sng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 для довідок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04934" y="520527"/>
            <a:ext cx="6832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твої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819271" y="694311"/>
            <a:ext cx="5761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17524" y="914039"/>
            <a:ext cx="694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02696" y="1127290"/>
            <a:ext cx="11512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красиві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493673" y="1327345"/>
            <a:ext cx="919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тепла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75358" y="601675"/>
            <a:ext cx="930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мокрі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36272" y="852568"/>
            <a:ext cx="1097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гарний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22820" y="4071218"/>
            <a:ext cx="66864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Діти повісили     …                 (які?)     …      </a:t>
            </a:r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вішак.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50643" y="2991590"/>
            <a:ext cx="56290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…    </a:t>
            </a:r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</a:rPr>
              <a:t>в’язана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                  </a:t>
            </a:r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</a:rPr>
              <a:t>дуже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 (яка?)       …       .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86378" y="5039590"/>
            <a:ext cx="5399364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2733675" algn="l"/>
              </a:tabLst>
            </a:pPr>
            <a:r>
              <a:rPr lang="uk-UA" sz="24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                 дуже (який?)      …       .</a:t>
            </a:r>
            <a:endParaRPr lang="en-US" sz="24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822" b="85149" l="8654" r="92308">
                        <a14:foregroundMark x1="95192" y1="9901" x2="95192" y2="990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3775" y="1453656"/>
            <a:ext cx="1513005" cy="1469359"/>
          </a:xfrm>
          <a:prstGeom prst="rect">
            <a:avLst/>
          </a:prstGeom>
        </p:spPr>
      </p:pic>
      <p:pic>
        <p:nvPicPr>
          <p:cNvPr id="18" name="Рисунок 17" descr="http://lenagold.ru/fon/clipart/sh/shl/shlap06.jpg"/>
          <p:cNvPicPr/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528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99" t="2" b="3078"/>
          <a:stretch>
            <a:fillRect/>
          </a:stretch>
        </p:blipFill>
        <p:spPr bwMode="auto">
          <a:xfrm>
            <a:off x="4366616" y="2501045"/>
            <a:ext cx="872958" cy="1043157"/>
          </a:xfrm>
          <a:prstGeom prst="rect">
            <a:avLst/>
          </a:prstGeom>
          <a:noFill/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62" b="100000" l="0" r="9615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57041" y="3708125"/>
            <a:ext cx="1154904" cy="143622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905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18254" y="4812123"/>
            <a:ext cx="1270943" cy="133146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24812" y="650190"/>
            <a:ext cx="670618" cy="646232"/>
          </a:xfrm>
          <a:prstGeom prst="rect">
            <a:avLst/>
          </a:prstGeom>
        </p:spPr>
      </p:pic>
      <p:pic>
        <p:nvPicPr>
          <p:cNvPr id="22" name="Рисунок 21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656044" y="4962905"/>
            <a:ext cx="2523963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01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500"/>
                            </p:stCondLst>
                            <p:childTnLst>
                              <p:par>
                                <p:cTn id="8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7.40741E-7 L -0.17487 0.2236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50" y="111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85185E-6 L -0.07838 0.4569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9" y="2284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2 0.00023 L -0.08633 0.33588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678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22222E-6 L 0.16081 0.6382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4" y="3189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3.7037E-6 L 0.03568 0.50764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4" y="2537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7 L 0.26524 0.61366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55" y="3067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3.33333E-6 L -0.17774 0.13055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93" y="652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3.33333E-6 L -0.03138 0.2382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" y="1189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66391" y="1586845"/>
            <a:ext cx="881415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27336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Л…л…я</a:t>
            </a:r>
            <a:endParaRPr lang="en-US" sz="3200" dirty="0" smtClean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733675" algn="l"/>
              </a:tabLst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Л…л…я – моя улюблена подруга. У не… </a:t>
            </a:r>
            <a:r>
              <a:rPr lang="uk-UA" sz="3200" dirty="0" err="1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…тле волосся … син… </a:t>
            </a:r>
            <a:r>
              <a:rPr lang="uk-UA" sz="3200" dirty="0" err="1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. Вона розумна … добра. У Л…л... веселий характер. Вона </a:t>
            </a:r>
            <a:r>
              <a:rPr lang="uk-UA" sz="3200" dirty="0" err="1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…м намагається допомагати.</a:t>
            </a:r>
            <a:endParaRPr lang="en-US" sz="3200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45187" y="1586845"/>
            <a:ext cx="279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56685" y="2171620"/>
            <a:ext cx="5492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solidFill>
                  <a:srgbClr val="FFC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ї </a:t>
            </a:r>
            <a:endParaRPr lang="en-US" sz="3200" dirty="0">
              <a:solidFill>
                <a:srgbClr val="FFC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1980" y="1503262"/>
            <a:ext cx="585267" cy="8596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148" y="2051390"/>
            <a:ext cx="585267" cy="8596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3953" y="2051391"/>
            <a:ext cx="585267" cy="85961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4052" y="2641292"/>
            <a:ext cx="585267" cy="8149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8660" y="2618977"/>
            <a:ext cx="585267" cy="8596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5859" y="2618977"/>
            <a:ext cx="585267" cy="85961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9812" y="2051390"/>
            <a:ext cx="585267" cy="85961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7274" y="2618977"/>
            <a:ext cx="585267" cy="85961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298" y="3221306"/>
            <a:ext cx="585267" cy="85961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8785" y="3176164"/>
            <a:ext cx="585267" cy="85961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1322" y="3221305"/>
            <a:ext cx="585267" cy="85961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2513" y="2628604"/>
            <a:ext cx="1102689" cy="174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48852" y="2617336"/>
            <a:ext cx="1103472" cy="17679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2833" y="3175530"/>
            <a:ext cx="1103472" cy="17679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0805" y="3763606"/>
            <a:ext cx="1103472" cy="17679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54771" y="3193289"/>
            <a:ext cx="1103472" cy="17679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68037" y="5021177"/>
            <a:ext cx="2523963" cy="19204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 flipV="1">
            <a:off x="1512" y="1371"/>
            <a:ext cx="2549392" cy="193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6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19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253</Words>
  <Application>Microsoft Office PowerPoint</Application>
  <PresentationFormat>Широкоэкранный</PresentationFormat>
  <Paragraphs>30</Paragraphs>
  <Slides>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Подорож у світ Грамоти</dc:title>
  <dc:creator>Admin</dc:creator>
  <cp:lastModifiedBy>Natasha</cp:lastModifiedBy>
  <cp:revision>15</cp:revision>
  <dcterms:created xsi:type="dcterms:W3CDTF">2020-04-17T12:19:43Z</dcterms:created>
  <dcterms:modified xsi:type="dcterms:W3CDTF">2020-05-17T16:10:12Z</dcterms:modified>
</cp:coreProperties>
</file>