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71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68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4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69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759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983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155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003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69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165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65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648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30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411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5105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3D3FF-84B4-440E-A9B0-C1EDD060520D}" type="datetimeFigureOut">
              <a:rPr lang="en-US" smtClean="0"/>
              <a:t>11/4/2024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E11A3-8560-48AC-8DB2-6CA06B1EC2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868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f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fif"/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fif"/><Relationship Id="rId2" Type="http://schemas.openxmlformats.org/officeDocument/2006/relationships/image" Target="../media/image19.jf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f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0661" y="949739"/>
            <a:ext cx="957690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4000" dirty="0" smtClean="0"/>
          </a:p>
          <a:p>
            <a:pPr algn="ctr"/>
            <a:endParaRPr lang="uk-UA" sz="4000" dirty="0" smtClean="0"/>
          </a:p>
          <a:p>
            <a:pPr algn="ctr"/>
            <a:r>
              <a:rPr lang="uk-UA" sz="4400" b="1" dirty="0" smtClean="0">
                <a:solidFill>
                  <a:srgbClr val="002060"/>
                </a:solidFill>
              </a:rPr>
              <a:t>Історична карта</a:t>
            </a:r>
          </a:p>
          <a:p>
            <a:pPr algn="ctr"/>
            <a:r>
              <a:rPr lang="uk-UA" sz="3200" dirty="0" smtClean="0"/>
              <a:t>( презентація до уроку історії, 7 клас, для дітей з ОПП)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33528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861" y="883478"/>
            <a:ext cx="826935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 smtClean="0">
                <a:solidFill>
                  <a:srgbClr val="002060"/>
                </a:solidFill>
              </a:rPr>
              <a:t>Тема уроку</a:t>
            </a:r>
            <a:r>
              <a:rPr lang="ru-RU" sz="3200" dirty="0" smtClean="0">
                <a:solidFill>
                  <a:srgbClr val="002060"/>
                </a:solidFill>
              </a:rPr>
              <a:t>: </a:t>
            </a:r>
            <a:r>
              <a:rPr lang="ru-RU" sz="3200" dirty="0" err="1" smtClean="0"/>
              <a:t>Історична</a:t>
            </a:r>
            <a:r>
              <a:rPr lang="ru-RU" sz="3200" dirty="0" smtClean="0"/>
              <a:t> карта</a:t>
            </a:r>
            <a:br>
              <a:rPr lang="ru-RU" sz="3200" dirty="0" smtClean="0"/>
            </a:br>
            <a:r>
              <a:rPr lang="ru-RU" sz="3200" b="1" dirty="0" smtClean="0">
                <a:solidFill>
                  <a:srgbClr val="002060"/>
                </a:solidFill>
              </a:rPr>
              <a:t>Мета уроку</a:t>
            </a:r>
            <a:r>
              <a:rPr lang="ru-RU" sz="3200" dirty="0" smtClean="0">
                <a:solidFill>
                  <a:srgbClr val="002060"/>
                </a:solidFill>
              </a:rPr>
              <a:t>: </a:t>
            </a:r>
            <a:r>
              <a:rPr lang="ru-RU" sz="2800" dirty="0" err="1" smtClean="0"/>
              <a:t>дізнатися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таке</a:t>
            </a:r>
            <a:r>
              <a:rPr lang="ru-RU" sz="2800" dirty="0"/>
              <a:t> </a:t>
            </a:r>
            <a:r>
              <a:rPr lang="ru-RU" sz="2800" dirty="0" err="1"/>
              <a:t>історична</a:t>
            </a:r>
            <a:r>
              <a:rPr lang="ru-RU" sz="2800" dirty="0"/>
              <a:t> карта та як вона </a:t>
            </a:r>
            <a:r>
              <a:rPr lang="ru-RU" sz="2800" dirty="0" err="1"/>
              <a:t>допомагає</a:t>
            </a:r>
            <a:r>
              <a:rPr lang="ru-RU" sz="2800" dirty="0"/>
              <a:t> </a:t>
            </a:r>
            <a:r>
              <a:rPr lang="ru-RU" sz="2800" dirty="0" err="1"/>
              <a:t>вивчати</a:t>
            </a:r>
            <a:r>
              <a:rPr lang="ru-RU" sz="2800" dirty="0"/>
              <a:t> </a:t>
            </a:r>
            <a:r>
              <a:rPr lang="ru-RU" sz="2800" dirty="0" err="1"/>
              <a:t>історію</a:t>
            </a:r>
            <a:r>
              <a:rPr lang="ru-RU" sz="2800" dirty="0"/>
              <a:t>.</a:t>
            </a:r>
            <a:endParaRPr lang="en-US" sz="2800" dirty="0"/>
          </a:p>
          <a:p>
            <a:endParaRPr lang="ru-RU" sz="3200" dirty="0" smtClean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587" y="2660726"/>
            <a:ext cx="3626759" cy="374960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2134" y="2660725"/>
            <a:ext cx="3487855" cy="3749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401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38959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+mn-lt"/>
              </a:rPr>
              <a:t>Вивчаючи історію ми здійснюємо незвичайні подорожі по історичним епохам</a:t>
            </a:r>
            <a:endParaRPr lang="en-US" sz="32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3059" y="2232607"/>
            <a:ext cx="9510644" cy="284148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480" y="2313501"/>
            <a:ext cx="4618799" cy="29098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3" b="8410"/>
          <a:stretch/>
        </p:blipFill>
        <p:spPr>
          <a:xfrm>
            <a:off x="6663710" y="2232607"/>
            <a:ext cx="4501786" cy="33041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279" y="4323657"/>
            <a:ext cx="4005454" cy="223560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786296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66574" y="481497"/>
            <a:ext cx="9002643" cy="808382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+mn-lt"/>
              </a:rPr>
              <a:t>Що таке історична карта?</a:t>
            </a:r>
            <a:endParaRPr lang="en-US" sz="32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501913"/>
            <a:ext cx="9108661" cy="3755887"/>
          </a:xfrm>
        </p:spPr>
        <p:txBody>
          <a:bodyPr>
            <a:normAutofit/>
          </a:bodyPr>
          <a:lstStyle/>
          <a:p>
            <a:pPr algn="l"/>
            <a:r>
              <a:rPr lang="uk-UA" smtClean="0"/>
              <a:t>Кожна подія відбувається не тільки в певний час, а й в певному місці. Тому важливо вміти орієнтуватися у просторі. Навчатимуть вас цього вміння історичні карти. </a:t>
            </a:r>
          </a:p>
          <a:p>
            <a:pPr lvl="0" algn="l"/>
            <a:r>
              <a:rPr lang="uk-UA" b="1" smtClean="0">
                <a:solidFill>
                  <a:srgbClr val="002060"/>
                </a:solidFill>
              </a:rPr>
              <a:t>Історична карта </a:t>
            </a:r>
            <a:r>
              <a:rPr lang="uk-UA" smtClean="0"/>
              <a:t>- </a:t>
            </a:r>
            <a:r>
              <a:rPr lang="ru-RU" smtClean="0"/>
              <a:t>це карта, яка показує, як виглядали країни, міста та інші об’єкти багато років тому.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903" y="3850674"/>
            <a:ext cx="2927046" cy="207195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  <a:softEdge rad="1270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574" y="4009561"/>
            <a:ext cx="2888305" cy="211662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929" y="3494264"/>
            <a:ext cx="2838923" cy="31472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5524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9626" y="805342"/>
            <a:ext cx="10008065" cy="21416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b="1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4000" b="1" dirty="0" err="1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чого</a:t>
            </a:r>
            <a:r>
              <a:rPr lang="ru-RU" sz="4000" b="1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потрібна</a:t>
            </a:r>
            <a:r>
              <a:rPr lang="ru-RU" sz="4000" b="1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історична</a:t>
            </a:r>
            <a:r>
              <a:rPr lang="ru-RU" sz="4000" b="1" dirty="0">
                <a:solidFill>
                  <a:srgbClr val="00206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карта?</a:t>
            </a:r>
            <a:endParaRPr lang="en-US" sz="4000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Історичні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показують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відбувалися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історичні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Допомагають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змінювались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кордони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країн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де жили люди.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9" t="-367" r="23776" b="26239"/>
          <a:stretch/>
        </p:blipFill>
        <p:spPr>
          <a:xfrm>
            <a:off x="3304250" y="2796018"/>
            <a:ext cx="5396144" cy="3741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0868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4341" y="808383"/>
            <a:ext cx="11109024" cy="3085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0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en-US" sz="40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історичних</a:t>
            </a:r>
            <a:r>
              <a:rPr lang="en-US" sz="40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карт</a:t>
            </a:r>
            <a:endParaRPr lang="en-US" sz="4000" b="1" dirty="0">
              <a:solidFill>
                <a:srgbClr val="002060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Політичні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показують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кордони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держав та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їхні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Економічні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відображають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торгівлі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промисловості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Військові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зображають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битви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походи,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місця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боїв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ru-RU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Культурні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відображають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розповсюдження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релігій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культурних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досягнень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традицій</a:t>
            </a:r>
            <a:endParaRPr lang="en-US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9477" y="4287079"/>
            <a:ext cx="1652016" cy="16581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789" y="4083966"/>
            <a:ext cx="3431669" cy="2209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8974" y="3998470"/>
            <a:ext cx="3060442" cy="2380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41" y="4083966"/>
            <a:ext cx="3234278" cy="2360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2245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92017" y="980661"/>
            <a:ext cx="7686261" cy="4483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0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en-US" sz="40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en-US" sz="40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історичної</a:t>
            </a:r>
            <a:r>
              <a:rPr lang="en-US" sz="40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карти</a:t>
            </a:r>
            <a:endParaRPr lang="en-US" sz="4000" dirty="0">
              <a:solidFill>
                <a:srgbClr val="002060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Хронологія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карта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відображає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певний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часовий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Масштаб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різного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масштабу –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місцевих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глобальних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Умовні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позначення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символи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лінії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кольори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позначення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кордонів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територій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696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90940"/>
            <a:ext cx="9144000" cy="907774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</a:rPr>
              <a:t>Легенда карти 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4974" y="1497497"/>
            <a:ext cx="9303026" cy="3760304"/>
          </a:xfrm>
        </p:spPr>
        <p:txBody>
          <a:bodyPr/>
          <a:lstStyle/>
          <a:p>
            <a:pPr algn="l"/>
            <a:r>
              <a:rPr lang="uk-UA" dirty="0" smtClean="0"/>
              <a:t>Історична карта містить багато цікавої інформації, але розповість вона її тільки тим, хто навчиться читати карту. Для цього кожна карта має свою легенду. </a:t>
            </a:r>
          </a:p>
          <a:p>
            <a:pPr algn="l"/>
            <a:r>
              <a:rPr lang="uk-UA" dirty="0" smtClean="0">
                <a:solidFill>
                  <a:srgbClr val="00B050"/>
                </a:solidFill>
              </a:rPr>
              <a:t>Легенда карти </a:t>
            </a:r>
            <a:r>
              <a:rPr lang="uk-UA" dirty="0" smtClean="0"/>
              <a:t>– це умовні позначки за допомогою яких можна прочитати історичну карту.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333" y="4195763"/>
            <a:ext cx="2152650" cy="21240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722" y="3712058"/>
            <a:ext cx="3861732" cy="261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254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452" y="770789"/>
            <a:ext cx="7169161" cy="53699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40" y="3522515"/>
            <a:ext cx="2152650" cy="2124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6174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1112" y="708000"/>
            <a:ext cx="5088835" cy="52179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831" y="2922277"/>
            <a:ext cx="2152650" cy="2124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1329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596348"/>
            <a:ext cx="9144000" cy="1298713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</a:rPr>
              <a:t>Чим історична карта відрізняється від фізичної?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6557" y="2060713"/>
            <a:ext cx="9866243" cy="3197087"/>
          </a:xfrm>
        </p:spPr>
        <p:txBody>
          <a:bodyPr/>
          <a:lstStyle/>
          <a:p>
            <a:pPr algn="l"/>
            <a:r>
              <a:rPr lang="uk-UA" dirty="0" smtClean="0"/>
              <a:t>Історична карта має суттєві відмінності від фізичної. Зокрема, це різниця у значенні й змісті кольорів. Так, на </a:t>
            </a:r>
            <a:r>
              <a:rPr lang="uk-UA" dirty="0" err="1" smtClean="0"/>
              <a:t>фізичнійкарті</a:t>
            </a:r>
            <a:r>
              <a:rPr lang="uk-UA" dirty="0" smtClean="0"/>
              <a:t> кольорами позначають природні умови певної місцевості, а на історичній – території держав у різні часи, місця розселення народів тощо. Також історична карта показує, як розвивалися певні історичні події – виникали держави, змінювалися їхні території, пересувалися війська, переселялися народи тощо. 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77" t="28076" r="5046" b="12123"/>
          <a:stretch/>
        </p:blipFill>
        <p:spPr>
          <a:xfrm>
            <a:off x="4110604" y="4360472"/>
            <a:ext cx="3615655" cy="21259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59656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2139" y="981513"/>
            <a:ext cx="7751428" cy="3137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читати</a:t>
            </a: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історичну</a:t>
            </a: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карту</a:t>
            </a: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4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Крок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Вивчити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легенду та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умовні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позначення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Крок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Звернути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назви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географічних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об'єктів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Крок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до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відноситься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карта.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Крок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ключові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об'єкти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30" y="4011204"/>
            <a:ext cx="2152650" cy="2124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6348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71120"/>
            <a:ext cx="9144000" cy="763398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</a:rPr>
              <a:t>Що таке атлас?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702965"/>
            <a:ext cx="9144000" cy="3554835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solidFill>
                  <a:srgbClr val="C00000"/>
                </a:solidFill>
              </a:rPr>
              <a:t>Атлас </a:t>
            </a:r>
            <a:r>
              <a:rPr lang="uk-UA" sz="3200" dirty="0" smtClean="0"/>
              <a:t>– це збірка тематичних карт.</a:t>
            </a:r>
            <a:endParaRPr lang="en-US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004" y="2809875"/>
            <a:ext cx="1866900" cy="2447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isometricOffAxis1Right"/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5844" y="2809875"/>
            <a:ext cx="1809750" cy="2524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76" t="4198" r="22442"/>
          <a:stretch/>
        </p:blipFill>
        <p:spPr>
          <a:xfrm>
            <a:off x="5150056" y="3254928"/>
            <a:ext cx="2189526" cy="26235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47317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76888"/>
          </a:xfrm>
        </p:spPr>
        <p:txBody>
          <a:bodyPr>
            <a:normAutofit fontScale="90000"/>
          </a:bodyPr>
          <a:lstStyle/>
          <a:p>
            <a:r>
              <a:rPr lang="uk-UA" sz="4400" b="1" dirty="0" smtClean="0">
                <a:solidFill>
                  <a:srgbClr val="002060"/>
                </a:solidFill>
              </a:rPr>
              <a:t>Контурна карта</a:t>
            </a:r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3100" b="1" dirty="0" smtClean="0">
                <a:solidFill>
                  <a:srgbClr val="00B050"/>
                </a:solidFill>
              </a:rPr>
              <a:t>Контурна карта </a:t>
            </a:r>
            <a:r>
              <a:rPr lang="uk-UA" sz="3100" dirty="0" smtClean="0"/>
              <a:t>– це вид карти, що призначено для виконання навчальних завдань.</a:t>
            </a:r>
            <a:endParaRPr lang="en-US" sz="31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3999" y="2583809"/>
            <a:ext cx="9390077" cy="335559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9" y="3999889"/>
            <a:ext cx="2152650" cy="21240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9" t="670" r="23737"/>
          <a:stretch/>
        </p:blipFill>
        <p:spPr>
          <a:xfrm>
            <a:off x="6306451" y="2583809"/>
            <a:ext cx="2897405" cy="3447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5765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1629" y="595619"/>
            <a:ext cx="8590327" cy="3796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Практичне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endParaRPr lang="en-US" sz="4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Подивитися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карту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Київської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Русі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знаходилися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міста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племена проживали на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цій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території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Позначити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річки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торгові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шляхи.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337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99251" y="855677"/>
            <a:ext cx="7491369" cy="3824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Підсумок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уроку</a:t>
            </a:r>
            <a:endParaRPr lang="en-US" sz="4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Історичні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допомагають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краще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історію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Уміння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читати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важливе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кожного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дослідника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Історичні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залишаються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актуальними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використовуються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сферах.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494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431</Words>
  <Application>Microsoft Office PowerPoint</Application>
  <PresentationFormat>Широкоэкранный</PresentationFormat>
  <Paragraphs>43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Вивчаючи історію ми здійснюємо незвичайні подорожі по історичним епохам</vt:lpstr>
      <vt:lpstr>Що таке історична карта?</vt:lpstr>
      <vt:lpstr>Презентация PowerPoint</vt:lpstr>
      <vt:lpstr>Презентация PowerPoint</vt:lpstr>
      <vt:lpstr>Презентация PowerPoint</vt:lpstr>
      <vt:lpstr>Легенда карти </vt:lpstr>
      <vt:lpstr>Презентация PowerPoint</vt:lpstr>
      <vt:lpstr>Презентация PowerPoint</vt:lpstr>
      <vt:lpstr>Чим історична карта відрізняється від фізичної?</vt:lpstr>
      <vt:lpstr>Презентация PowerPoint</vt:lpstr>
      <vt:lpstr>Що таке атлас?</vt:lpstr>
      <vt:lpstr>Контурна карта Контурна карта – це вид карти, що призначено для виконання навчальних завдань.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37</cp:revision>
  <dcterms:created xsi:type="dcterms:W3CDTF">2024-11-02T05:32:04Z</dcterms:created>
  <dcterms:modified xsi:type="dcterms:W3CDTF">2024-11-04T07:37:28Z</dcterms:modified>
</cp:coreProperties>
</file>