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63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62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368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940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26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436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544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32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136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859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22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1821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3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6931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85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88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456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29550-038C-470C-83B6-17283533AEAF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D74D772-E13C-494A-85B8-23CF011715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13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798443"/>
          </a:xfrm>
        </p:spPr>
        <p:txBody>
          <a:bodyPr>
            <a:normAutofit fontScale="90000"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Тема. Революційні події в Україні у 1905-1907 роках.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5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якій із ілюстрацій зображено революцію?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181600" cy="4486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690687"/>
            <a:ext cx="5181600" cy="4486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667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697"/>
            <a:ext cx="9144000" cy="1583634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Усічні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1905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року у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відбувалася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мирна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демонстрація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наказом царя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розстріляли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65" y="2771775"/>
            <a:ext cx="3890731" cy="3788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035" y="2773838"/>
            <a:ext cx="3786816" cy="3786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406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68557" y="1268135"/>
            <a:ext cx="8594034" cy="3535777"/>
          </a:xfrm>
        </p:spPr>
        <p:txBody>
          <a:bodyPr>
            <a:noAutofit/>
          </a:bodyPr>
          <a:lstStyle/>
          <a:p>
            <a:pPr algn="l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розпочалися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страйки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Страйк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припинення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робітниками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домогтися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вимог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Застрайкували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промислових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Миколаєва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Страйкарі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висували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економічні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8-годинний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робочий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день,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/>
              <a:t> </a:t>
            </a:r>
            <a:endParaRPr lang="en-US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8591" y="5327374"/>
            <a:ext cx="9144000" cy="967407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8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5217" y="1086678"/>
            <a:ext cx="88988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цей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час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посилився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й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селянський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рух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За 1905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рік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відбулося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близько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4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тисяч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виступів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Основними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формами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боротьби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селян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були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погроми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поміщицьких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маєтків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підпали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самовільне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захоплення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землі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вбивства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окремих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поміщиків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Селянські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повстання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діяли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в межах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окремих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сіл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невеликих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районів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каральні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загони легко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придушували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непов’язані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між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собою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селянські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виступи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1604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713602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селян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1905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спалахнуло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броненосці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Потьомкін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корабель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страйк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трудящих.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79" y="2950817"/>
            <a:ext cx="3600174" cy="3600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757" y="2981740"/>
            <a:ext cx="5044003" cy="3538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393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522" y="319682"/>
            <a:ext cx="9032653" cy="6326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604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22853"/>
            <a:ext cx="9144000" cy="1364973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листопаді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1905 року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повстали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матроси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Чорноморського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флоту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лейтенантом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Петром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Шмідтом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183" y="2047460"/>
            <a:ext cx="9024730" cy="4386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665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655984"/>
            <a:ext cx="8915399" cy="4121398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виступили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робітниками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солдати-сапери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Царському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уряду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довелося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силами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вірних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армійських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придушити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повсталих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матросів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26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6974" y="624110"/>
            <a:ext cx="9839739" cy="1280890"/>
          </a:xfrm>
        </p:spPr>
        <p:txBody>
          <a:bodyPr>
            <a:no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тиском громадськості, російський цар Микола ІІ видав маніфест від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жовтня 1905 року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якому «дарував» підданим особисту недоторканість, свободу слова та зібрань.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884" y="2324276"/>
            <a:ext cx="4439729" cy="3480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991" y="2271884"/>
            <a:ext cx="3956637" cy="3956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066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133062"/>
            <a:ext cx="68778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Унаслідок цього в деяких сільських регіонах України вчителі почали навчати дітей українською мовою.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багатьох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містах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відкривалися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українські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клуби,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театральні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гуртки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наукові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товариства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У 1906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році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Києві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Катеринославі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Дніпрі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Одесі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Полтаві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Харкові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інших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містах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виходило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18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українських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газет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журналів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Першою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щоденною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українською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газетою стала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Громадська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думка»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якій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друкували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свої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матеріали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Михайло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Грушевський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Іван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Франко,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Олександр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Олесь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інші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Також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друкувалися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книжки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українською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мовою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У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1907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році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було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надруковано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повне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видання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«Кобзаря»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Тараса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Шевченка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648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96</TotalTime>
  <Words>333</Words>
  <Application>Microsoft Office PowerPoint</Application>
  <PresentationFormat>Широкоэкранный</PresentationFormat>
  <Paragraphs>10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Wingdings 3</vt:lpstr>
      <vt:lpstr>Легкий дым</vt:lpstr>
      <vt:lpstr>Тема. Революційні події в Україні у 1905-1907 роках. </vt:lpstr>
      <vt:lpstr>На якій із ілюстрацій зображено революцію?</vt:lpstr>
      <vt:lpstr>Усічні 1905 року у Петербурзі відбувалася мирна демонстрація. За наказом царя війська розстріляли її учасників.</vt:lpstr>
      <vt:lpstr>В Україні розпочалися страйки. Страйк – це припинення праці робітниками з метою домогтися виконання певних вимог. Застрайкували робітники промислових підприємств Києва, Харкова, Миколаєва. Страйкарі висували переважно економічні вимоги: 8-годинний робочий день, покращення умов праці, підвищення заробітної плати тощо. </vt:lpstr>
      <vt:lpstr>Презентация PowerPoint</vt:lpstr>
      <vt:lpstr>На підтримку робітників і селян виступили військові. У червні 1905 року спалахнуло повстання на броненосці «Потьомкін». Цей корабель прибув до Одеси, де підтримав загальний страйк трудящих.</vt:lpstr>
      <vt:lpstr>Презентация PowerPoint</vt:lpstr>
      <vt:lpstr>У листопаді 1905 року повстали матроси 12 кораблів Чорноморського флоту на чолі з лейтенантом Петром Шмідтом. </vt:lpstr>
      <vt:lpstr>У Києві спільно виступили з робітниками солдати-сапери. Царському уряду довелося силами вірних армійських частин придушити повсталих матросів і солдатів. </vt:lpstr>
      <vt:lpstr>Під тиском громадськості, російський цар Микола ІІ видав маніфест від 17 жовтня 1905 року, у якому «дарував» підданим особисту недоторканість, свободу слова та зібрань.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Революційні події в Україні у 1905-1907 роках. </dc:title>
  <dc:creator>RePack by Diakov</dc:creator>
  <cp:lastModifiedBy>RePack by Diakov</cp:lastModifiedBy>
  <cp:revision>9</cp:revision>
  <dcterms:created xsi:type="dcterms:W3CDTF">2023-09-16T17:31:30Z</dcterms:created>
  <dcterms:modified xsi:type="dcterms:W3CDTF">2024-11-09T18:52:18Z</dcterms:modified>
</cp:coreProperties>
</file>