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3" r:id="rId3"/>
    <p:sldId id="266" r:id="rId4"/>
    <p:sldId id="258" r:id="rId5"/>
    <p:sldId id="264" r:id="rId6"/>
    <p:sldId id="259" r:id="rId7"/>
    <p:sldId id="260" r:id="rId8"/>
    <p:sldId id="261" r:id="rId9"/>
    <p:sldId id="267" r:id="rId10"/>
    <p:sldId id="268" r:id="rId11"/>
    <p:sldId id="269" r:id="rId12"/>
    <p:sldId id="26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5311" autoAdjust="0"/>
  </p:normalViewPr>
  <p:slideViewPr>
    <p:cSldViewPr>
      <p:cViewPr varScale="1">
        <p:scale>
          <a:sx n="55" d="100"/>
          <a:sy n="55" d="100"/>
        </p:scale>
        <p:origin x="-180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9D003F9-F57F-4B90-9EF2-F5A288AF336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3BB62FB-950E-486D-B117-94058EB448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48567" y="548680"/>
            <a:ext cx="735808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Методики та технології роботи з дітьми з ООП. Обдаровані діти.</a:t>
            </a:r>
          </a:p>
        </p:txBody>
      </p:sp>
      <p:sp>
        <p:nvSpPr>
          <p:cNvPr id="2" name="AutoShape 2" descr="Обдаровані діти | Лиманська ЗОШ №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52936"/>
            <a:ext cx="4608512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6456" t="21975" r="28435" b="20653"/>
          <a:stretch/>
        </p:blipFill>
        <p:spPr bwMode="auto">
          <a:xfrm>
            <a:off x="785786" y="714356"/>
            <a:ext cx="7643866" cy="53578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184" y="714356"/>
            <a:ext cx="2190468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428604"/>
            <a:ext cx="764386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Особистісно-орієнтоване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— не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ціль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засіб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індивідуальності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являє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собою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найсприятливіших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умов для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вадами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психофізичного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Індивідуальна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освітня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траєкторія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персональний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шлях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реалізації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особистісного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потенціалу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кожного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освіті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особистісним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потенціалом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тут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мається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увазі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сукупність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здібностей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діяльнісних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пізнавальних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творчих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комунікативних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2786058"/>
            <a:ext cx="76438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Формувальне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оцінювання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інтерактивне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оцінювання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прогресу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змогу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вчителю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відповідно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адаптувати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освітній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опираючись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відстеження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особистісного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хід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набуття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ними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навчального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досвіду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компетентностей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4071942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Кооперативне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технологія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невеликих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групах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передбачає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можливості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обговорення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доведення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аргументування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власного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погляду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5072074"/>
            <a:ext cx="75724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SMART</a:t>
            </a:r>
            <a:r>
              <a:rPr lang="en-US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технологій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особливими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потребами –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інтерактивний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програмний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навчальний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комплекс,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сприяє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активізації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пізнавальної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творчої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активної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на уроках.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12651" t="11427" r="12652" b="6427"/>
          <a:stretch>
            <a:fillRect/>
          </a:stretch>
        </p:blipFill>
        <p:spPr>
          <a:xfrm>
            <a:off x="571472" y="642918"/>
            <a:ext cx="8072494" cy="5715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642918"/>
            <a:ext cx="1912296" cy="1329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rcRect l="12651" t="10577" r="12651" b="6427"/>
          <a:stretch>
            <a:fillRect/>
          </a:stretch>
        </p:blipFill>
        <p:spPr>
          <a:xfrm>
            <a:off x="857224" y="357166"/>
            <a:ext cx="7572428" cy="6000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714348" y="105439"/>
            <a:ext cx="7786742" cy="667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B2222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Технологія психолого-педагогічного супроводу обдарованих та здібних дітей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uk-UA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Технологія спрямована на: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виявлення обдарованих та здібних дітей;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створення умов для реалізації індивідуальних творчих здібностей дітей.</a:t>
            </a:r>
          </a:p>
          <a:p>
            <a:pPr algn="just"/>
            <a:r>
              <a:rPr lang="uk-U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Технологія </a:t>
            </a:r>
            <a:r>
              <a:rPr lang="uk-UA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передбачає: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Arial" pitchFamily="34" charset="0"/>
              <a:buChar char="•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інтелектуальний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, соціальний і духовний розвиток особистості дитини з урахуванням її індивідуальних особливостей, стану здоров'я, потреб суспільства;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Arial" pitchFamily="34" charset="0"/>
              <a:buChar char="•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оптимальну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реалізацію цілісного розвивального впливу навчання, виховання та освіти на особистість учня;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Arial" pitchFamily="34" charset="0"/>
              <a:buChar char="•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мобілізацію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психічних ресурсів особистості, спрямовану на інтенсивний саморозвиток, що водночас забезпечуватиме і повну самореалізацію, творчу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налаштованість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uk-UA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Мета </a:t>
            </a:r>
            <a:r>
              <a:rPr lang="uk-UA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технології:</a:t>
            </a:r>
            <a:r>
              <a:rPr lang="uk-UA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максимальний розвиток особистості дитини з високим рівнем здібностей в одній чи декількох сферах з урахуванням її індивідуальних особливостей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uk-UA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uk-UA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5229200"/>
            <a:ext cx="7890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Умови застосування технології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Технологію супроводу обдарованих та здібних дітей слід використовувати за умови взаємодії, взаєморозуміння, узгодженої діяльності всіх учасників навчального процесу.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rcRect l="12651" r="13819"/>
          <a:stretch>
            <a:fillRect/>
          </a:stretch>
        </p:blipFill>
        <p:spPr>
          <a:xfrm>
            <a:off x="642910" y="714357"/>
            <a:ext cx="7858180" cy="5572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l="20822" t="10577" r="53501" b="6427"/>
          <a:stretch>
            <a:fillRect/>
          </a:stretch>
        </p:blipFill>
        <p:spPr>
          <a:xfrm>
            <a:off x="539552" y="2071678"/>
            <a:ext cx="2246498" cy="28575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2355876" y="1785926"/>
            <a:ext cx="4572032" cy="35719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86050" y="2582117"/>
            <a:ext cx="4714908" cy="35719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75856" y="3353663"/>
            <a:ext cx="4572032" cy="35719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КОЛОСОК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86018" y="4042514"/>
            <a:ext cx="4572032" cy="35719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393125" y="4750603"/>
            <a:ext cx="4572032" cy="35719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ГР</a:t>
            </a:r>
            <a:r>
              <a:rPr lang="uk-U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ИНВІЧ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536133" y="1804562"/>
            <a:ext cx="142872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КЕНГУРУ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250497" y="2582117"/>
            <a:ext cx="164307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СОНЯШНИК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4429092" y="4036443"/>
            <a:ext cx="12858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БОБЕР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79512" y="96307"/>
            <a:ext cx="878497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Учні з особливими освітніми потребами є постійними учасниками  Всеукраїнських інтерактивних конкурсах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67322">
            <a:off x="632882" y="512233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45722"/>
          <a:stretch/>
        </p:blipFill>
        <p:spPr bwMode="auto">
          <a:xfrm rot="926654">
            <a:off x="5508104" y="501266"/>
            <a:ext cx="2952328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473" b="48301"/>
          <a:stretch/>
        </p:blipFill>
        <p:spPr bwMode="auto">
          <a:xfrm rot="314340">
            <a:off x="2289718" y="3466916"/>
            <a:ext cx="4824536" cy="29969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1274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08720"/>
            <a:ext cx="6336704" cy="5949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1500" y="141866"/>
            <a:ext cx="888250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Регіональний етап Всеукраїнського фестивалю творчості осіб з обмеженими фізичними можливостями «Барви життя»</a:t>
            </a:r>
            <a:endParaRPr lang="ru-RU" sz="2400" b="1" dirty="0">
              <a:solidFill>
                <a:srgbClr val="C00000"/>
              </a:solidFill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901445" y="1083662"/>
            <a:ext cx="1122423" cy="4178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2019 рік</a:t>
            </a:r>
            <a:endParaRPr lang="ru-RU" sz="2000" b="1" dirty="0">
              <a:solidFill>
                <a:srgbClr val="002060"/>
              </a:solidFill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9143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51" t="5555" r="32399" b="13890"/>
          <a:stretch/>
        </p:blipFill>
        <p:spPr bwMode="auto">
          <a:xfrm rot="585394">
            <a:off x="5443540" y="352332"/>
            <a:ext cx="3096343" cy="37514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3576638"/>
            <a:ext cx="9525" cy="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54" t="11458" r="37968" b="37027"/>
          <a:stretch/>
        </p:blipFill>
        <p:spPr bwMode="auto">
          <a:xfrm rot="20783519">
            <a:off x="321793" y="421820"/>
            <a:ext cx="3158837" cy="37684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5" t="25059" r="16187" b="18573"/>
          <a:stretch/>
        </p:blipFill>
        <p:spPr bwMode="auto">
          <a:xfrm>
            <a:off x="2028863" y="4022820"/>
            <a:ext cx="5400600" cy="28029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28591" y="836712"/>
            <a:ext cx="3096344" cy="1754326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Барви </a:t>
            </a:r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життя</a:t>
            </a:r>
          </a:p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– </a:t>
            </a:r>
          </a:p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2020 рік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384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888" cy="59766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350</TotalTime>
  <Words>196</Words>
  <Application>Microsoft Office PowerPoint</Application>
  <PresentationFormat>Экран (4:3)</PresentationFormat>
  <Paragraphs>34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32</cp:revision>
  <dcterms:created xsi:type="dcterms:W3CDTF">2021-01-11T06:58:36Z</dcterms:created>
  <dcterms:modified xsi:type="dcterms:W3CDTF">2021-01-12T17:13:24Z</dcterms:modified>
</cp:coreProperties>
</file>