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71" r:id="rId3"/>
    <p:sldId id="272" r:id="rId4"/>
    <p:sldId id="261" r:id="rId5"/>
    <p:sldId id="264" r:id="rId6"/>
    <p:sldId id="265" r:id="rId7"/>
    <p:sldId id="266" r:id="rId8"/>
    <p:sldId id="267" r:id="rId9"/>
    <p:sldId id="268" r:id="rId10"/>
    <p:sldId id="269" r:id="rId11"/>
    <p:sldId id="273" r:id="rId12"/>
    <p:sldId id="256" r:id="rId13"/>
    <p:sldId id="257" r:id="rId14"/>
    <p:sldId id="262" r:id="rId15"/>
    <p:sldId id="274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88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50486-F0CF-4E43-B1D9-9BEF8A931C20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9C4D-AC1D-41A5-9E86-3DEC1CD2B6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1449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50486-F0CF-4E43-B1D9-9BEF8A931C20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9C4D-AC1D-41A5-9E86-3DEC1CD2B6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3014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50486-F0CF-4E43-B1D9-9BEF8A931C20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9C4D-AC1D-41A5-9E86-3DEC1CD2B6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5882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50486-F0CF-4E43-B1D9-9BEF8A931C20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9C4D-AC1D-41A5-9E86-3DEC1CD2B6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7223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50486-F0CF-4E43-B1D9-9BEF8A931C20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9C4D-AC1D-41A5-9E86-3DEC1CD2B6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0542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50486-F0CF-4E43-B1D9-9BEF8A931C20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9C4D-AC1D-41A5-9E86-3DEC1CD2B6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0559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50486-F0CF-4E43-B1D9-9BEF8A931C20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9C4D-AC1D-41A5-9E86-3DEC1CD2B6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7042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50486-F0CF-4E43-B1D9-9BEF8A931C20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9C4D-AC1D-41A5-9E86-3DEC1CD2B6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9521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50486-F0CF-4E43-B1D9-9BEF8A931C20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9C4D-AC1D-41A5-9E86-3DEC1CD2B6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9153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50486-F0CF-4E43-B1D9-9BEF8A931C20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9C4D-AC1D-41A5-9E86-3DEC1CD2B6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126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50486-F0CF-4E43-B1D9-9BEF8A931C20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9C4D-AC1D-41A5-9E86-3DEC1CD2B693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011532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50486-F0CF-4E43-B1D9-9BEF8A931C20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9C4D-AC1D-41A5-9E86-3DEC1CD2B6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76524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50486-F0CF-4E43-B1D9-9BEF8A931C20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9C4D-AC1D-41A5-9E86-3DEC1CD2B693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816011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50486-F0CF-4E43-B1D9-9BEF8A931C20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9C4D-AC1D-41A5-9E86-3DEC1CD2B6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90218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50486-F0CF-4E43-B1D9-9BEF8A931C20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9C4D-AC1D-41A5-9E86-3DEC1CD2B6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7466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50486-F0CF-4E43-B1D9-9BEF8A931C20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19C4D-AC1D-41A5-9E86-3DEC1CD2B6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079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450486-F0CF-4E43-B1D9-9BEF8A931C20}" type="datetimeFigureOut">
              <a:rPr lang="ru-RU" smtClean="0"/>
              <a:t>06.05.2024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7619C4D-AC1D-41A5-9E86-3DEC1CD2B6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2976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14.pn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5" Type="http://schemas.openxmlformats.org/officeDocument/2006/relationships/image" Target="../media/image17.pn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5" Type="http://schemas.openxmlformats.org/officeDocument/2006/relationships/hyperlink" Target="https://www.youtube.com/watch?v=NkiUOELndy8" TargetMode="Externa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s://learningapps.org/35553929" TargetMode="Externa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875" y="361121"/>
            <a:ext cx="8596668" cy="1320800"/>
          </a:xfrm>
        </p:spPr>
        <p:txBody>
          <a:bodyPr>
            <a:noAutofit/>
          </a:bodyPr>
          <a:lstStyle/>
          <a:p>
            <a:pPr algn="ctr"/>
            <a:r>
              <a:rPr lang="uk-UA" sz="4000" dirty="0" smtClean="0">
                <a:solidFill>
                  <a:schemeClr val="tx1"/>
                </a:solidFill>
              </a:rPr>
              <a:t>Заняття з позакласного читання.</a:t>
            </a:r>
            <a:br>
              <a:rPr lang="uk-UA" sz="4000" dirty="0" smtClean="0">
                <a:solidFill>
                  <a:schemeClr val="tx1"/>
                </a:solidFill>
              </a:rPr>
            </a:br>
            <a:r>
              <a:rPr lang="uk-UA" sz="4000" dirty="0" smtClean="0">
                <a:solidFill>
                  <a:schemeClr val="tx1"/>
                </a:solidFill>
              </a:rPr>
              <a:t>Магазин «Продукти»</a:t>
            </a:r>
            <a:endParaRPr lang="ru-RU" sz="4000" dirty="0">
              <a:solidFill>
                <a:schemeClr val="tx1"/>
              </a:solidFill>
            </a:endParaRPr>
          </a:p>
        </p:txBody>
      </p:sp>
      <p:pic>
        <p:nvPicPr>
          <p:cNvPr id="1026" name="Picture 2" descr="Супермаркет картинки для детей - 51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8392" y="2166488"/>
            <a:ext cx="6611634" cy="44353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88349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01213"/>
            <a:ext cx="98475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685800" indent="-685800" algn="ctr">
              <a:buFontTx/>
              <a:buChar char="-"/>
            </a:pPr>
            <a:r>
              <a:rPr lang="uk-UA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Де можна купити продукти?</a:t>
            </a:r>
          </a:p>
        </p:txBody>
      </p:sp>
      <p:pic>
        <p:nvPicPr>
          <p:cNvPr id="2050" name="Picture 2" descr="НУШ. Математика - 5. Рівняння та задачі | Тест на 11 запитань. Математи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209" y="1848679"/>
            <a:ext cx="5181737" cy="2590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омплексне оформлення магазинів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079" y="3250097"/>
            <a:ext cx="47625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30001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393100"/>
            <a:ext cx="971315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685800" indent="-685800" algn="ctr">
              <a:buFontTx/>
              <a:buChar char="-"/>
            </a:pPr>
            <a:r>
              <a:rPr lang="uk-UA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Які продукти можна купити в магазині?</a:t>
            </a:r>
          </a:p>
        </p:txBody>
      </p:sp>
      <p:pic>
        <p:nvPicPr>
          <p:cNvPr id="3076" name="Picture 4" descr="Які продукти не можна поєднувати між собою: список, наслідк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215" y="2315816"/>
            <a:ext cx="5262264" cy="3936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НУШ. Математика - 5. Рівняння та задачі | Тест на 11 запитань. Математик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60" y="2147426"/>
            <a:ext cx="3889652" cy="1944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87110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00184" y="452858"/>
            <a:ext cx="6981071" cy="540986"/>
          </a:xfrm>
        </p:spPr>
        <p:txBody>
          <a:bodyPr>
            <a:noAutofit/>
          </a:bodyPr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Словникова робота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200704" y="3556137"/>
            <a:ext cx="14033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err="1" smtClean="0"/>
              <a:t>ма</a:t>
            </a:r>
            <a:r>
              <a:rPr lang="uk-UA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uk-UA" sz="2800" b="1" dirty="0" err="1" smtClean="0"/>
              <a:t>с-ло</a:t>
            </a:r>
            <a:endParaRPr lang="ru-RU" sz="2800" dirty="0"/>
          </a:p>
        </p:txBody>
      </p:sp>
      <p:sp>
        <p:nvSpPr>
          <p:cNvPr id="20" name="TextBox 19"/>
          <p:cNvSpPr txBox="1"/>
          <p:nvPr/>
        </p:nvSpPr>
        <p:spPr>
          <a:xfrm>
            <a:off x="4568199" y="3540103"/>
            <a:ext cx="1845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err="1" smtClean="0"/>
              <a:t>бу</a:t>
            </a:r>
            <a:r>
              <a:rPr lang="uk-UA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uk-UA" sz="2800" b="1" dirty="0" err="1" smtClean="0"/>
              <a:t>л-ка</a:t>
            </a:r>
            <a:endParaRPr lang="ru-RU" sz="28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7752031" y="3524254"/>
            <a:ext cx="2068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err="1" smtClean="0"/>
              <a:t>ков</a:t>
            </a:r>
            <a:r>
              <a:rPr lang="uk-UA" sz="2800" b="1" dirty="0" smtClean="0"/>
              <a:t>-ба-</a:t>
            </a:r>
            <a:r>
              <a:rPr lang="uk-UA" sz="2800" b="1" dirty="0" err="1" smtClean="0"/>
              <a:t>са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endParaRPr lang="ru-RU" sz="28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997727" y="5892950"/>
            <a:ext cx="1197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err="1"/>
              <a:t>я</a:t>
            </a:r>
            <a:r>
              <a:rPr lang="uk-UA" sz="2800" b="1" dirty="0" err="1" smtClean="0"/>
              <a:t>й</a:t>
            </a:r>
            <a:r>
              <a:rPr lang="uk-UA" sz="2800" b="1" dirty="0" smtClean="0"/>
              <a:t>-це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endParaRPr lang="ru-RU" sz="2800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4231224" y="5908770"/>
            <a:ext cx="2466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err="1" smtClean="0"/>
              <a:t>мо</a:t>
            </a:r>
            <a:r>
              <a:rPr lang="uk-UA" sz="2800" b="1" dirty="0" smtClean="0"/>
              <a:t>-ро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uk-UA" sz="2800" b="1" dirty="0" smtClean="0"/>
              <a:t>-</a:t>
            </a:r>
            <a:r>
              <a:rPr lang="uk-UA" sz="2800" b="1" dirty="0" err="1" smtClean="0"/>
              <a:t>зи</a:t>
            </a:r>
            <a:r>
              <a:rPr lang="uk-UA" sz="2800" b="1" dirty="0" smtClean="0"/>
              <a:t>-во</a:t>
            </a:r>
            <a:endParaRPr lang="ru-RU" sz="28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7752031" y="5856607"/>
            <a:ext cx="2128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err="1" smtClean="0"/>
              <a:t>цу-ке</a:t>
            </a:r>
            <a:r>
              <a:rPr lang="uk-UA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uk-UA" sz="2800" b="1" dirty="0" err="1" smtClean="0"/>
              <a:t>р-ка</a:t>
            </a:r>
            <a:endParaRPr lang="ru-RU" sz="2800" b="1" dirty="0"/>
          </a:p>
        </p:txBody>
      </p:sp>
      <p:pic>
        <p:nvPicPr>
          <p:cNvPr id="1030" name="Picture 6" descr="Булочка «Витушка з корицею» 100г - замовити в Сільпо з доставкою за 11.49  грн | shop.silpo.u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8" t="13860" r="6630" b="13343"/>
          <a:stretch/>
        </p:blipFill>
        <p:spPr bwMode="auto">
          <a:xfrm>
            <a:off x="3768663" y="1490180"/>
            <a:ext cx="2547257" cy="2034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Морозиво РІЖОК карамель яблуко – купить в Украине – ROZETKA – низкая цена,  отзывы покупателе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6" t="7255" r="35058" b="5176"/>
          <a:stretch/>
        </p:blipFill>
        <p:spPr bwMode="auto">
          <a:xfrm>
            <a:off x="4839641" y="4079172"/>
            <a:ext cx="843528" cy="1777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Купить Масло солодковершкове ГОСТ ТМ Зелений Хутір 73% фасовка моноліт 10  кг в интернет-магазине Meb Textile: фото, большой выбор, низкая цена в  Украине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76" y="1751273"/>
            <a:ext cx="3008107" cy="1804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Instagram-яйце — Вікіпедія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50" t="9937" r="22024" b="10470"/>
          <a:stretch/>
        </p:blipFill>
        <p:spPr bwMode="auto">
          <a:xfrm>
            <a:off x="833763" y="4079172"/>
            <a:ext cx="1328599" cy="1840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Купити Цукерки «ТІМІ» смак мілкшейку 1кг - ПАПІРУС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591" y="4172836"/>
            <a:ext cx="2401955" cy="1683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Ковбаса копчена Дрогобич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044"/>
          <a:stretch/>
        </p:blipFill>
        <p:spPr bwMode="auto">
          <a:xfrm>
            <a:off x="7447074" y="1431307"/>
            <a:ext cx="2443570" cy="2124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11783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84177" y="4466379"/>
            <a:ext cx="558924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0" b="1" dirty="0" smtClean="0"/>
              <a:t>МА</a:t>
            </a:r>
            <a:r>
              <a:rPr lang="uk-UA" sz="1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uk-UA" sz="11000" b="1" dirty="0" smtClean="0"/>
              <a:t>СЛО</a:t>
            </a:r>
            <a:endParaRPr lang="uk-UA" sz="11000" b="1" dirty="0"/>
          </a:p>
        </p:txBody>
      </p:sp>
      <p:pic>
        <p:nvPicPr>
          <p:cNvPr id="5" name="Picture 6" descr="Купить Масло солодковершкове ГОСТ ТМ Зелений Хутір 73% фасовка моноліт 10  кг в интернет-магазине Meb Textile: фото, большой выбор, низкая цена в  Украине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5243" y="2617720"/>
            <a:ext cx="4568687" cy="274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11953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63481" y="516835"/>
            <a:ext cx="5014764" cy="3670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109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72412" y="4547568"/>
            <a:ext cx="5682343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0" b="1" dirty="0" smtClean="0"/>
              <a:t>БУ</a:t>
            </a:r>
            <a:r>
              <a:rPr lang="uk-UA" sz="1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uk-UA" sz="11000" b="1" dirty="0" smtClean="0"/>
              <a:t>ЛКА</a:t>
            </a:r>
            <a:endParaRPr lang="uk-UA" sz="11000" b="1" dirty="0"/>
          </a:p>
        </p:txBody>
      </p:sp>
      <p:pic>
        <p:nvPicPr>
          <p:cNvPr id="5" name="Picture 6" descr="Булочка «Витушка з корицею» 100г - замовити в Сільпо з доставкою за 11.49  грн | shop.silpo.ua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8" t="13860" r="6630" b="13343"/>
          <a:stretch/>
        </p:blipFill>
        <p:spPr bwMode="auto">
          <a:xfrm>
            <a:off x="5527844" y="2246243"/>
            <a:ext cx="4428121" cy="3536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327265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2411" y="464554"/>
            <a:ext cx="4734475" cy="3550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320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57809" y="4585058"/>
            <a:ext cx="6370982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0" b="1" dirty="0" smtClean="0"/>
              <a:t>КОВБАСА</a:t>
            </a:r>
            <a:r>
              <a:rPr lang="uk-UA" sz="1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endParaRPr lang="uk-UA" sz="11000" b="1" dirty="0"/>
          </a:p>
        </p:txBody>
      </p:sp>
      <p:pic>
        <p:nvPicPr>
          <p:cNvPr id="1026" name="Picture 2" descr="Ковбаса копчена Дрогобич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8791" y="2126315"/>
            <a:ext cx="3351295" cy="3351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1139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2365" y="364723"/>
            <a:ext cx="5271051" cy="3953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745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64704" y="4568159"/>
            <a:ext cx="3965713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0" b="1" dirty="0" smtClean="0"/>
              <a:t>ЯЙЦЕ</a:t>
            </a:r>
            <a:r>
              <a:rPr lang="uk-UA" sz="1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</a:p>
        </p:txBody>
      </p:sp>
      <p:pic>
        <p:nvPicPr>
          <p:cNvPr id="5" name="Picture 8" descr="Instagram-яйце — Вікіпедія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50" t="9937" r="22024" b="10470"/>
          <a:stretch/>
        </p:blipFill>
        <p:spPr bwMode="auto">
          <a:xfrm>
            <a:off x="6812935" y="1898374"/>
            <a:ext cx="2788965" cy="3863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105646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52325" y="559268"/>
            <a:ext cx="4776512" cy="3495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424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37930" y="4689962"/>
            <a:ext cx="7832035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0" b="1" dirty="0" smtClean="0"/>
              <a:t>МОРО</a:t>
            </a:r>
            <a:r>
              <a:rPr lang="uk-UA" sz="1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uk-UA" sz="11000" b="1" dirty="0" smtClean="0"/>
              <a:t>ЗИВО</a:t>
            </a:r>
            <a:endParaRPr lang="uk-UA" sz="11000" b="1" dirty="0"/>
          </a:p>
        </p:txBody>
      </p:sp>
      <p:pic>
        <p:nvPicPr>
          <p:cNvPr id="5" name="Picture 12" descr="Морозиво РІЖОК карамель яблуко – купить в Украине – ROZETKA – низкая цена,  отзывы покупателей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6" t="7255" r="35058" b="5176"/>
          <a:stretch/>
        </p:blipFill>
        <p:spPr bwMode="auto">
          <a:xfrm>
            <a:off x="7901608" y="1540485"/>
            <a:ext cx="1970137" cy="4151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119705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9951" y="616917"/>
            <a:ext cx="4893709" cy="3581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047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8722" y="4578199"/>
            <a:ext cx="6520069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0" b="1" dirty="0" smtClean="0"/>
              <a:t>ЦУКЕ</a:t>
            </a:r>
            <a:r>
              <a:rPr lang="uk-UA" sz="1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́</a:t>
            </a:r>
            <a:r>
              <a:rPr lang="uk-UA" sz="11000" b="1" dirty="0" smtClean="0"/>
              <a:t>РКА</a:t>
            </a:r>
            <a:endParaRPr lang="uk-UA" sz="11000" b="1" dirty="0"/>
          </a:p>
        </p:txBody>
      </p:sp>
      <p:pic>
        <p:nvPicPr>
          <p:cNvPr id="2052" name="Picture 4" descr="Купити Цукерки «ТІМІ» смак мілкшейку 1кг - ПАПІРУС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0070" y="2686420"/>
            <a:ext cx="3713919" cy="260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674189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2060" y="581440"/>
            <a:ext cx="4843669" cy="3632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258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76053" y="0"/>
            <a:ext cx="56493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Нейрогімнастика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videoplayback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305782" y="923330"/>
            <a:ext cx="8189843" cy="460678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80675" y="5748524"/>
            <a:ext cx="919456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Відео</a:t>
            </a:r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взято з </a:t>
            </a:r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5"/>
              </a:rPr>
              <a:t>https://</a:t>
            </a:r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5"/>
              </a:rPr>
              <a:t>www.youtube.com/watch?v=NkiUOELndy8</a:t>
            </a:r>
            <a:r>
              <a:rPr lang="uk-UA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ru-RU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21523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79157" y="94926"/>
            <a:ext cx="625844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Магазин «Продукти»</a:t>
            </a:r>
            <a:endParaRPr lang="ru-RU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1142" y="689825"/>
            <a:ext cx="1202085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20000"/>
              </a:lnSpc>
            </a:pPr>
            <a:r>
              <a:rPr lang="uk-UA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Мама, Тарас і Леся прийшли в магазин. Тут можна купити масло, булку, ковбасу, яйця, морозиво, цукерки. Мама хоче купити ковбасу, масло і яйця. Тарас хоче купити морозиво. Леся хоче купити цукерки. Всі продукти мама та діти поклали в сумку. Потім мама,                          Тарас та Леся пішли додому.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2" descr="Premium Vector | Family in grocery store. mother son shopping in  supermarket. children choose drinks vector illustration. supermarket  interior and family with childr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2887" y="4328147"/>
            <a:ext cx="4499113" cy="2529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8235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50738" y="0"/>
            <a:ext cx="826700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Дай </a:t>
            </a:r>
            <a:r>
              <a:rPr lang="ru-RU" sz="40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відповіді</a:t>
            </a:r>
            <a:r>
              <a:rPr lang="ru-RU" sz="4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 на </a:t>
            </a:r>
            <a:r>
              <a:rPr lang="ru-RU" sz="40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запитання</a:t>
            </a:r>
            <a:r>
              <a:rPr lang="ru-RU" sz="4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.</a:t>
            </a:r>
            <a:endParaRPr lang="ru-RU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9026" y="707886"/>
            <a:ext cx="1177787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uk-U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Куди прийшли мама, Тарас і Леся?</a:t>
            </a:r>
          </a:p>
          <a:p>
            <a:pPr marL="342900" indent="-342900">
              <a:buAutoNum type="arabicPeriod"/>
            </a:pPr>
            <a:r>
              <a:rPr lang="uk-U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Що можна купити в магазині?</a:t>
            </a:r>
          </a:p>
          <a:p>
            <a:pPr marL="342900" indent="-342900">
              <a:buAutoNum type="arabicPeriod"/>
            </a:pPr>
            <a:r>
              <a:rPr lang="uk-U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Що хоче купити мама?</a:t>
            </a:r>
          </a:p>
          <a:p>
            <a:pPr marL="342900" indent="-342900">
              <a:buAutoNum type="arabicPeriod"/>
            </a:pPr>
            <a:r>
              <a:rPr lang="uk-U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Що хоче купити Тарас?</a:t>
            </a:r>
          </a:p>
          <a:p>
            <a:pPr marL="342900" indent="-342900">
              <a:buAutoNum type="arabicPeriod"/>
            </a:pPr>
            <a:r>
              <a:rPr lang="uk-U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Що хоче купити Леся?</a:t>
            </a:r>
          </a:p>
          <a:p>
            <a:pPr marL="342900" indent="-342900">
              <a:buAutoNum type="arabicPeriod"/>
            </a:pPr>
            <a:r>
              <a:rPr lang="uk-U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Куди мама та діти поклали продукти?</a:t>
            </a:r>
          </a:p>
          <a:p>
            <a:pPr marL="342900" indent="-342900">
              <a:buAutoNum type="arabicPeriod"/>
            </a:pPr>
            <a:r>
              <a:rPr lang="uk-U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Куди пішли мама, Тарас та Леся потім?</a:t>
            </a:r>
          </a:p>
        </p:txBody>
      </p:sp>
      <p:pic>
        <p:nvPicPr>
          <p:cNvPr id="2050" name="Picture 2" descr="Premium Vector | Family in grocery store. mother son shopping in  supermarket. children choose drinks vector illustration. supermarket  interior and family with childr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9964" y="4596407"/>
            <a:ext cx="4022035" cy="2261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3496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84263" y="430206"/>
            <a:ext cx="893706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Виконай інтерактивну вправу </a:t>
            </a:r>
          </a:p>
          <a:p>
            <a:pPr algn="ctr"/>
            <a:r>
              <a:rPr lang="uk-UA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«Доповни текст»</a:t>
            </a:r>
            <a:endParaRPr lang="ru-RU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67379" y="1954399"/>
            <a:ext cx="76674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hlinkClick r:id="rId2"/>
              </a:rPr>
              <a:t>https://</a:t>
            </a:r>
            <a:r>
              <a:rPr lang="ru-RU" sz="3600" dirty="0" smtClean="0">
                <a:hlinkClick r:id="rId2"/>
              </a:rPr>
              <a:t>learningapps.org/35553929</a:t>
            </a:r>
            <a:r>
              <a:rPr lang="ru-RU" sz="3600" dirty="0" smtClean="0"/>
              <a:t> </a:t>
            </a:r>
            <a:endParaRPr lang="ru-RU" sz="36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2768" y="2801484"/>
            <a:ext cx="6834986" cy="3844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664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52505" y="2916535"/>
            <a:ext cx="52709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Дякую</a:t>
            </a:r>
            <a:r>
              <a:rPr lang="ru-RU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за </a:t>
            </a:r>
            <a:r>
              <a:rPr lang="ru-RU" sz="54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увагу</a:t>
            </a:r>
            <a:r>
              <a:rPr lang="ru-RU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!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57379184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1680</TotalTime>
  <Words>167</Words>
  <Application>Microsoft Office PowerPoint</Application>
  <PresentationFormat>Широкоэкранный</PresentationFormat>
  <Paragraphs>32</Paragraphs>
  <Slides>15</Slides>
  <Notes>0</Notes>
  <HiddenSlides>0</HiddenSlides>
  <MMClips>7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Times New Roman</vt:lpstr>
      <vt:lpstr>Trebuchet MS</vt:lpstr>
      <vt:lpstr>Wingdings 3</vt:lpstr>
      <vt:lpstr>Аспект</vt:lpstr>
      <vt:lpstr>Заняття з позакласного читання. Магазин «Продукти»</vt:lpstr>
      <vt:lpstr>Презентация PowerPoint</vt:lpstr>
      <vt:lpstr>Презентация PowerPoint</vt:lpstr>
      <vt:lpstr>Словникова робота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RePack by Diakov</cp:lastModifiedBy>
  <cp:revision>19</cp:revision>
  <dcterms:created xsi:type="dcterms:W3CDTF">2024-02-17T11:41:34Z</dcterms:created>
  <dcterms:modified xsi:type="dcterms:W3CDTF">2024-05-06T09:32:19Z</dcterms:modified>
</cp:coreProperties>
</file>