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2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8DBA9-9346-44CB-AF42-72056137C257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4CD31-05B7-45B2-A400-72F90D84E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33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Подорожувати ми </a:t>
            </a:r>
            <a:r>
              <a:rPr lang="ru-RU" dirty="0" err="1" smtClean="0"/>
              <a:t>будемо</a:t>
            </a:r>
            <a:r>
              <a:rPr lang="ru-RU" dirty="0" smtClean="0"/>
              <a:t> на </a:t>
            </a:r>
            <a:r>
              <a:rPr lang="ru-RU" dirty="0" err="1" smtClean="0"/>
              <a:t>гелікоптері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220838-E424-4FB9-9354-389A1DF15A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5396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Гелікоптер буде </a:t>
            </a:r>
            <a:r>
              <a:rPr lang="ru-RU" dirty="0" err="1" smtClean="0"/>
              <a:t>рухатись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виконаного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натискати</a:t>
            </a:r>
            <a:r>
              <a:rPr lang="ru-RU" dirty="0" smtClean="0"/>
              <a:t> на </a:t>
            </a:r>
            <a:r>
              <a:rPr lang="ru-RU" dirty="0" err="1" smtClean="0"/>
              <a:t>клавішу</a:t>
            </a:r>
            <a:r>
              <a:rPr lang="ru-RU" dirty="0" smtClean="0"/>
              <a:t> мишки для </a:t>
            </a:r>
            <a:r>
              <a:rPr lang="ru-RU" dirty="0" err="1" smtClean="0"/>
              <a:t>преходу</a:t>
            </a:r>
            <a:r>
              <a:rPr lang="ru-RU" dirty="0" smtClean="0"/>
              <a:t> на </a:t>
            </a:r>
            <a:r>
              <a:rPr lang="ru-RU" dirty="0" err="1" smtClean="0"/>
              <a:t>інше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Для того </a:t>
            </a:r>
            <a:r>
              <a:rPr lang="ru-RU" dirty="0" err="1" smtClean="0"/>
              <a:t>щоб</a:t>
            </a:r>
            <a:r>
              <a:rPr lang="ru-RU" dirty="0" smtClean="0"/>
              <a:t> на </a:t>
            </a:r>
            <a:r>
              <a:rPr lang="ru-RU" dirty="0" err="1" smtClean="0"/>
              <a:t>карті</a:t>
            </a:r>
            <a:r>
              <a:rPr lang="ru-RU" dirty="0" smtClean="0"/>
              <a:t> перейти на слайд 3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зірочку</a:t>
            </a:r>
            <a:r>
              <a:rPr lang="ru-RU" dirty="0" smtClean="0"/>
              <a:t>, для переходу на слайд 4 – на </a:t>
            </a:r>
            <a:r>
              <a:rPr lang="ru-RU" dirty="0" err="1" smtClean="0"/>
              <a:t>осінній</a:t>
            </a:r>
            <a:r>
              <a:rPr lang="ru-RU" baseline="0" dirty="0" smtClean="0"/>
              <a:t> пейзаж</a:t>
            </a:r>
            <a:r>
              <a:rPr lang="ru-RU" dirty="0" smtClean="0"/>
              <a:t>, для переходу на слайд 5 – на слова, для переходу на слайд 6 – на схему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речення</a:t>
            </a:r>
            <a:r>
              <a:rPr lang="ru-RU" dirty="0" smtClean="0"/>
              <a:t>, для переходу на слайд 7 – на зайчика,</a:t>
            </a:r>
            <a:r>
              <a:rPr lang="ru-RU" baseline="0" dirty="0" smtClean="0"/>
              <a:t> для переходу на слайд 8 – на </a:t>
            </a:r>
            <a:r>
              <a:rPr lang="ru-RU" baseline="0" dirty="0" err="1" smtClean="0"/>
              <a:t>стрілочку</a:t>
            </a:r>
            <a:r>
              <a:rPr lang="ru-RU" baseline="0" dirty="0" smtClean="0"/>
              <a:t>.</a:t>
            </a:r>
            <a:endParaRPr lang="ru-RU" dirty="0" smtClean="0"/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4CD31-05B7-45B2-A400-72F90D84E17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581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Запиши слова у </a:t>
            </a:r>
            <a:r>
              <a:rPr lang="ru-RU" dirty="0" err="1" smtClean="0"/>
              <a:t>дві</a:t>
            </a:r>
            <a:r>
              <a:rPr lang="ru-RU" dirty="0" smtClean="0"/>
              <a:t> колонки.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правильно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4CD31-05B7-45B2-A400-72F90D84E17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67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 </a:t>
            </a:r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місяців</a:t>
            </a:r>
            <a:r>
              <a:rPr lang="ru-RU" dirty="0" smtClean="0"/>
              <a:t> та проведи </a:t>
            </a:r>
            <a:r>
              <a:rPr lang="ru-RU" dirty="0" err="1" smtClean="0"/>
              <a:t>лінії</a:t>
            </a:r>
            <a:r>
              <a:rPr lang="ru-RU" dirty="0" smtClean="0"/>
              <a:t> до </a:t>
            </a:r>
            <a:r>
              <a:rPr lang="ru-RU" dirty="0" err="1" smtClean="0"/>
              <a:t>відповідної</a:t>
            </a:r>
            <a:r>
              <a:rPr lang="ru-RU" dirty="0" smtClean="0"/>
              <a:t> пори року.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правильно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Підкресли </a:t>
            </a:r>
            <a:r>
              <a:rPr lang="ru-RU" dirty="0" err="1" smtClean="0"/>
              <a:t>м’який</a:t>
            </a:r>
            <a:r>
              <a:rPr lang="ru-RU" dirty="0" smtClean="0"/>
              <a:t> знак.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4CD31-05B7-45B2-A400-72F90D84E17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28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Зміни</a:t>
            </a:r>
            <a:r>
              <a:rPr lang="ru-RU" dirty="0" smtClean="0"/>
              <a:t> слова за </a:t>
            </a:r>
            <a:r>
              <a:rPr lang="ru-RU" dirty="0" err="1" smtClean="0"/>
              <a:t>зразком</a:t>
            </a:r>
            <a:r>
              <a:rPr lang="ru-RU" dirty="0" smtClean="0"/>
              <a:t>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правильно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Підкресли </a:t>
            </a:r>
            <a:r>
              <a:rPr lang="ru-RU" dirty="0" err="1" smtClean="0"/>
              <a:t>м’який</a:t>
            </a:r>
            <a:r>
              <a:rPr lang="ru-RU" dirty="0" smtClean="0"/>
              <a:t> знак.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4CD31-05B7-45B2-A400-72F90D84E17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6822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 та спиши </a:t>
            </a:r>
            <a:r>
              <a:rPr lang="ru-RU" dirty="0" err="1" smtClean="0"/>
              <a:t>вставляючи</a:t>
            </a:r>
            <a:r>
              <a:rPr lang="ru-RU" dirty="0" smtClean="0"/>
              <a:t> </a:t>
            </a:r>
            <a:r>
              <a:rPr lang="ru-RU" dirty="0" err="1" smtClean="0"/>
              <a:t>пропущені</a:t>
            </a:r>
            <a:r>
              <a:rPr lang="ru-RU" dirty="0" smtClean="0"/>
              <a:t> слова </a:t>
            </a:r>
            <a:r>
              <a:rPr lang="ru-RU" dirty="0" err="1" smtClean="0"/>
              <a:t>скориставшись</a:t>
            </a:r>
            <a:r>
              <a:rPr lang="ru-RU" dirty="0" smtClean="0"/>
              <a:t> словами з </a:t>
            </a:r>
            <a:r>
              <a:rPr lang="ru-RU" dirty="0" err="1" smtClean="0"/>
              <a:t>довідки</a:t>
            </a:r>
            <a:r>
              <a:rPr lang="ru-RU" dirty="0" smtClean="0"/>
              <a:t>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правильно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 Підкресли слова з </a:t>
            </a:r>
            <a:r>
              <a:rPr lang="ru-RU" dirty="0" err="1" smtClean="0"/>
              <a:t>м’яким</a:t>
            </a:r>
            <a:r>
              <a:rPr lang="ru-RU" dirty="0" smtClean="0"/>
              <a:t> знаком.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4CD31-05B7-45B2-A400-72F90D84E17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6901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Склади</a:t>
            </a:r>
            <a:r>
              <a:rPr lang="ru-RU" dirty="0" smtClean="0"/>
              <a:t> </a:t>
            </a:r>
            <a:r>
              <a:rPr lang="ru-RU" dirty="0" err="1" smtClean="0"/>
              <a:t>опис</a:t>
            </a:r>
            <a:r>
              <a:rPr lang="ru-RU" dirty="0" smtClean="0"/>
              <a:t> за </a:t>
            </a:r>
            <a:r>
              <a:rPr lang="ru-RU" dirty="0" err="1" smtClean="0"/>
              <a:t>малюнком</a:t>
            </a:r>
            <a:r>
              <a:rPr lang="ru-RU" dirty="0" smtClean="0"/>
              <a:t>. Підкресли знак </a:t>
            </a:r>
            <a:r>
              <a:rPr lang="ru-RU" dirty="0" err="1" smtClean="0"/>
              <a:t>м’якшення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4CD31-05B7-45B2-A400-72F90D84E17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5552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Заміни</a:t>
            </a:r>
            <a:r>
              <a:rPr lang="ru-RU" dirty="0" smtClean="0"/>
              <a:t> два </a:t>
            </a:r>
            <a:r>
              <a:rPr lang="ru-RU" dirty="0" err="1" smtClean="0"/>
              <a:t>речення</a:t>
            </a:r>
            <a:r>
              <a:rPr lang="ru-RU" dirty="0" smtClean="0"/>
              <a:t> одним. </a:t>
            </a:r>
            <a:r>
              <a:rPr lang="ru-RU" dirty="0" err="1" smtClean="0"/>
              <a:t>Перевір</a:t>
            </a:r>
            <a:r>
              <a:rPr lang="ru-RU" dirty="0" smtClean="0"/>
              <a:t> </a:t>
            </a:r>
            <a:r>
              <a:rPr lang="ru-RU" dirty="0" err="1" smtClean="0"/>
              <a:t>чи</a:t>
            </a:r>
            <a:r>
              <a:rPr lang="ru-RU" dirty="0" smtClean="0"/>
              <a:t> правильно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Обведи </a:t>
            </a:r>
            <a:r>
              <a:rPr lang="ru-RU" dirty="0" err="1" smtClean="0"/>
              <a:t>м’який</a:t>
            </a:r>
            <a:r>
              <a:rPr lang="ru-RU" dirty="0" smtClean="0"/>
              <a:t> знак </a:t>
            </a:r>
            <a:r>
              <a:rPr lang="ru-RU" dirty="0" err="1" smtClean="0"/>
              <a:t>кольоровим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4CD31-05B7-45B2-A400-72F90D84E17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432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827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951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301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649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752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31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496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130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09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570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663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D10F0-CC6A-4D61-BBBF-902C635AAA50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6A30D-BC4F-4437-B0DE-BCD6C7B46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78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9.png"/><Relationship Id="rId18" Type="http://schemas.openxmlformats.org/officeDocument/2006/relationships/slide" Target="slide8.xml"/><Relationship Id="rId3" Type="http://schemas.openxmlformats.org/officeDocument/2006/relationships/audio" Target="../media/audio2.wav"/><Relationship Id="rId7" Type="http://schemas.openxmlformats.org/officeDocument/2006/relationships/image" Target="../media/image7.png"/><Relationship Id="rId12" Type="http://schemas.openxmlformats.org/officeDocument/2006/relationships/slide" Target="slide5.xml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6" Type="http://schemas.openxmlformats.org/officeDocument/2006/relationships/slide" Target="slide7.xml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slide" Target="slide3.xml"/><Relationship Id="rId5" Type="http://schemas.openxmlformats.org/officeDocument/2006/relationships/audio" Target="../media/audio3.wav"/><Relationship Id="rId15" Type="http://schemas.openxmlformats.org/officeDocument/2006/relationships/image" Target="../media/image10.png"/><Relationship Id="rId10" Type="http://schemas.microsoft.com/office/2007/relationships/hdphoto" Target="../media/hdphoto1.wdp"/><Relationship Id="rId19" Type="http://schemas.openxmlformats.org/officeDocument/2006/relationships/image" Target="../media/image12.png"/><Relationship Id="rId4" Type="http://schemas.openxmlformats.org/officeDocument/2006/relationships/audio" Target="../media/audio1.wav"/><Relationship Id="rId9" Type="http://schemas.openxmlformats.org/officeDocument/2006/relationships/image" Target="../media/image8.png"/><Relationship Id="rId1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audio1.wav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19.png"/><Relationship Id="rId5" Type="http://schemas.openxmlformats.org/officeDocument/2006/relationships/image" Target="../media/image6.png"/><Relationship Id="rId10" Type="http://schemas.openxmlformats.org/officeDocument/2006/relationships/slide" Target="slide2.xml"/><Relationship Id="rId4" Type="http://schemas.openxmlformats.org/officeDocument/2006/relationships/audio" Target="../media/audio2.wav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1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6.png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microsoft.com/office/2007/relationships/hdphoto" Target="../media/hdphoto2.wdp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microsoft.com/office/2007/relationships/hdphoto" Target="../media/hdphoto4.wdp"/><Relationship Id="rId5" Type="http://schemas.openxmlformats.org/officeDocument/2006/relationships/image" Target="../media/image6.png"/><Relationship Id="rId15" Type="http://schemas.openxmlformats.org/officeDocument/2006/relationships/slide" Target="slide2.xml"/><Relationship Id="rId10" Type="http://schemas.openxmlformats.org/officeDocument/2006/relationships/image" Target="../media/image23.png"/><Relationship Id="rId4" Type="http://schemas.openxmlformats.org/officeDocument/2006/relationships/audio" Target="../media/audio2.wav"/><Relationship Id="rId9" Type="http://schemas.microsoft.com/office/2007/relationships/hdphoto" Target="../media/hdphoto3.wdp"/><Relationship Id="rId1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39031" y="0"/>
            <a:ext cx="4686650" cy="1142665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Подорож у світ Грамоти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58674" y="1196776"/>
            <a:ext cx="3753787" cy="502264"/>
          </a:xfrm>
        </p:spPr>
        <p:txBody>
          <a:bodyPr>
            <a:noAutofit/>
          </a:bodyPr>
          <a:lstStyle/>
          <a:p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м’якості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приголосного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звука знаком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м’якшення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словах.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Дієслова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ІІІ особи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множини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Узгодження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іменника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прикметником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Місяці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року».</a:t>
            </a:r>
            <a:endParaRPr lang="en-US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305" y="993437"/>
            <a:ext cx="5639289" cy="48711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200" y="514722"/>
            <a:ext cx="1396105" cy="1255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6201" y="4344117"/>
            <a:ext cx="1179411" cy="15204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44289" y="2850115"/>
            <a:ext cx="1305958" cy="174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13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250"/>
                            </p:stCondLst>
                            <p:childTnLst>
                              <p:par>
                                <p:cTn id="3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0.01823 0.00069 0.03437 0.00578 0.05156 -0.00371 C 0.06393 -0.01065 0.05833 -0.01042 0.06667 -0.01713 C 0.07057 -0.02014 0.07448 -0.02269 0.07838 -0.0257 C 0.07982 -0.02686 0.08112 -0.02825 0.08255 -0.0294 C 0.0901 -0.03542 0.08112 -0.02663 0.09284 -0.03797 C 0.09609 -0.04098 0.09922 -0.04468 0.10247 -0.04769 C 0.11758 -0.06181 0.09909 -0.04237 0.11549 -0.05857 C 0.11745 -0.06065 0.11914 -0.06297 0.12109 -0.06482 C 0.12213 -0.06575 0.12331 -0.06644 0.12448 -0.06713 C 0.12695 -0.06922 0.12943 -0.07153 0.13203 -0.07338 C 0.13359 -0.07454 0.13529 -0.07477 0.13685 -0.0757 C 0.1418 -0.07917 0.14648 -0.08311 0.1513 -0.08681 C 0.15364 -0.08843 0.15586 -0.09051 0.1582 -0.09167 C 0.16432 -0.09491 0.17083 -0.09723 0.17682 -0.10139 C 0.17786 -0.10232 0.17904 -0.10348 0.18021 -0.10394 C 0.18568 -0.10625 0.19114 -0.10834 0.19674 -0.10996 C 0.21693 -0.11644 0.19935 -0.10903 0.2125 -0.11482 C 0.24844 -0.1051 0.21328 -0.11551 0.24622 -0.10394 C 0.25156 -0.10209 0.2569 -0.10116 0.26211 -0.09908 C 0.26654 -0.09723 0.2707 -0.09375 0.27513 -0.09167 C 0.28177 -0.08866 0.28854 -0.08704 0.29505 -0.08426 C 0.29739 -0.08334 0.29974 -0.08195 0.30195 -0.08079 C 0.30547 -0.07894 0.30898 -0.07778 0.31237 -0.0757 C 0.31328 -0.07524 0.31406 -0.07385 0.3151 -0.07338 C 0.32357 -0.06829 0.33203 -0.06366 0.34049 -0.05857 C 0.34401 -0.05672 0.34766 -0.05556 0.35091 -0.05255 C 0.37239 -0.03241 0.35963 -0.04538 0.38737 -0.01227 C 0.38802 -0.01135 0.3888 -0.01065 0.38932 -0.00973 C 0.39323 -0.00394 0.39713 0.00185 0.40104 0.0074 C 0.41042 0.0206 0.38346 -0.02639 0.41341 0.02685 C 0.41432 0.02847 0.41471 0.03032 0.41549 0.03194 C 0.41823 0.03726 0.42135 0.04189 0.42383 0.04768 C 0.42891 0.05972 0.43398 0.078 0.43685 0.09166 C 0.43906 0.10254 0.44062 0.11365 0.44232 0.12476 C 0.44258 0.12638 0.44271 0.12777 0.4431 0.12962 C 0.44349 0.13171 0.44401 0.13379 0.4444 0.13587 C 0.44505 0.14236 0.44596 0.14884 0.44648 0.15532 C 0.44687 0.16018 0.44674 0.16527 0.44713 0.17013 C 0.44792 0.17754 0.44935 0.18449 0.44987 0.19189 C 0.45013 0.19537 0.45039 0.19861 0.45065 0.20185 C 0.45104 0.20648 0.45143 0.21157 0.45195 0.21643 C 0.45286 0.22476 0.45469 0.24097 0.45469 0.2412 C 0.4582 0.32129 0.45651 0.27083 0.45547 0.42407 C 0.45521 0.44745 0.45443 0.48263 0.45273 0.50509 C 0.45143 0.52106 0.44987 0.53703 0.44792 0.55254 C 0.44661 0.5625 0.44479 0.57175 0.4431 0.58078 C 0.44258 0.58356 0.44154 0.58587 0.44101 0.58819 C 0.4388 0.59768 0.43698 0.60694 0.43476 0.61643 C 0.43437 0.61805 0.43411 0.6199 0.43346 0.62129 C 0.42943 0.62962 0.42526 0.63796 0.42109 0.64583 C 0.42005 0.64768 0.41888 0.6493 0.41758 0.65069 C 0.41198 0.65671 0.40612 0.66273 0.40039 0.66898 C 0.39896 0.6706 0.39779 0.67268 0.39622 0.67384 C 0.36393 0.70092 0.37435 0.69722 0.35846 0.70208 C 0.34909 0.70995 0.35846 0.70254 0.33503 0.71157 C 0.33359 0.71203 0.33229 0.71365 0.33086 0.71412 C 0.32239 0.71597 0.31393 0.71666 0.30547 0.71805 C 0.27604 0.71712 0.24674 0.71805 0.21732 0.7155 C 0.18294 0.71226 0.20182 0.71064 0.18646 0.70578 C 0.15781 0.69629 0.16445 0.69791 0.14857 0.69467 L 0.12109 0.68217 C 0.11784 0.68078 0.11458 0.68055 0.11146 0.6787 C 0.11016 0.67824 0.0987 0.67129 0.09414 0.66782 C 0.0901 0.66458 0.08581 0.66157 0.08177 0.65787 C 0.07708 0.65347 0.07187 0.65 0.0681 0.64328 C 0.0582 0.62569 0.04687 0.61064 0.03841 0.59074 C 0.03776 0.58912 0.03698 0.5875 0.03646 0.58587 C 0.03333 0.57685 0.03047 0.56782 0.02747 0.55902 C 0.02708 0.55763 0.02643 0.55648 0.02604 0.55509 C 0.01458 0.5118 0.01719 0.52384 0.01094 0.47222 L 0.00547 0.42685 C 0.00417 0.40231 0.00443 0.40972 0.00404 0.37152 C 0.00378 0.33472 0.00364 0.29745 0.00338 0.26064 C 0.00495 0.23726 0.0043 0.24513 0.00885 0.20532 C 0.01042 0.19212 0.01211 0.17916 0.01367 0.1662 C 0.01393 0.16435 0.01406 0.16226 0.01432 0.16018 C 0.01601 0.14953 0.01758 0.13912 0.01914 0.12824 C 0.01953 0.12592 0.02018 0.12361 0.02057 0.12106 C 0.022 0.1118 0.02318 0.10231 0.02474 0.09305 C 0.025 0.09097 0.02565 0.08888 0.02604 0.0868 C 0.03047 0.0655 0.03516 0.04467 0.03919 0.02337 C 0.03932 0.02199 0.03958 0.02083 0.03984 0.01944 C 0.04062 0.01666 0.0418 0.01412 0.04258 0.01111 C 0.04531 0.00069 0.04401 0.00416 0.04531 -0.00371 C 0.04674 -0.01227 0.04674 -0.00834 0.04674 -0.01227 L 0.04674 -0.01088 " pathEditMode="relative" rAng="0" ptsTypes="AAAAAAAAAAAAAAAAAAAAAAAAAAAAAAAAAAAAAAAAAAAAAAAAAAAAAAAAAAAAAAAAAAAAAAAAAAAAAAAAAAAAAAAA">
                                      <p:cBhvr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9" y="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1416" y="-1405852"/>
            <a:ext cx="10766469" cy="9297206"/>
          </a:xfrm>
          <a:prstGeom prst="rect">
            <a:avLst/>
          </a:prstGeom>
        </p:spPr>
      </p:pic>
      <p:pic>
        <p:nvPicPr>
          <p:cNvPr id="8" name="Рисунок 7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176" b="100000" l="693" r="9792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871897">
            <a:off x="7314579" y="28147"/>
            <a:ext cx="1931323" cy="1320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12-конечная звезда 6">
            <a:hlinkClick r:id="rId11" action="ppaction://hlinksldjump"/>
          </p:cNvPr>
          <p:cNvSpPr/>
          <p:nvPr/>
        </p:nvSpPr>
        <p:spPr>
          <a:xfrm>
            <a:off x="4008329" y="203397"/>
            <a:ext cx="676406" cy="656126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4308654">
            <a:off x="8018220" y="2423579"/>
            <a:ext cx="1840876" cy="403429"/>
          </a:xfrm>
          <a:prstGeom prst="rect">
            <a:avLst/>
          </a:prstGeom>
        </p:spPr>
      </p:pic>
      <p:pic>
        <p:nvPicPr>
          <p:cNvPr id="10" name="Рисунок 9">
            <a:hlinkClick r:id="rId14" action="ppaction://hlinksldjump"/>
          </p:cNvPr>
          <p:cNvPicPr>
            <a:picLocks noChangeAspect="1"/>
          </p:cNvPicPr>
          <p:nvPr/>
        </p:nvPicPr>
        <p:blipFill rotWithShape="1">
          <a:blip r:embed="rId15"/>
          <a:srcRect r="45590" b="84232"/>
          <a:stretch/>
        </p:blipFill>
        <p:spPr>
          <a:xfrm rot="8035560">
            <a:off x="7881485" y="5251681"/>
            <a:ext cx="1997662" cy="196068"/>
          </a:xfrm>
          <a:prstGeom prst="rect">
            <a:avLst/>
          </a:prstGeom>
        </p:spPr>
      </p:pic>
      <p:pic>
        <p:nvPicPr>
          <p:cNvPr id="11" name="Рисунок 10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10128" y="4118382"/>
            <a:ext cx="793367" cy="717374"/>
          </a:xfrm>
          <a:prstGeom prst="rect">
            <a:avLst/>
          </a:prstGeom>
        </p:spPr>
      </p:pic>
      <p:pic>
        <p:nvPicPr>
          <p:cNvPr id="13" name="Рисунок 12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3117710" flipH="1">
            <a:off x="3096646" y="4369838"/>
            <a:ext cx="654859" cy="3849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74594" y="1059940"/>
            <a:ext cx="1396105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7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6 6.66667E-6 L 6.25E-6 6.66667E-6 C 0.00313 -0.00045 0.00613 -0.00092 0.00925 -0.00184 C 0.01368 -0.003 0.01108 -0.00393 0.01537 -0.00717 C 0.01733 -0.00879 0.0198 -0.00879 0.02162 -0.01087 C 0.02253 -0.01203 0.02358 -0.01365 0.02462 -0.01458 C 0.02657 -0.0162 0.02904 -0.01596 0.03087 -0.01828 C 0.03178 -0.01944 0.03282 -0.02083 0.03386 -0.02175 C 0.03556 -0.02337 0.03738 -0.02407 0.03907 -0.02545 C 0.04011 -0.02661 0.04102 -0.02823 0.04207 -0.02916 C 0.04415 -0.03078 0.04832 -0.03286 0.04832 -0.03286 C 0.05483 -0.03217 0.06134 -0.0324 0.06785 -0.03101 C 0.06993 -0.03055 0.07397 -0.02731 0.07397 -0.02731 C 0.07722 -0.01018 0.07188 -0.03564 0.07813 -0.01643 C 0.07878 -0.01411 0.07865 -0.01133 0.07904 -0.00902 C 0.0797 -0.00647 0.08061 -0.00439 0.08113 -0.00184 C 0.08191 0.00186 0.08256 0.00556 0.08321 0.00927 L 0.08425 0.01459 L 0.08529 0.02015 C 0.0849 0.02871 0.08477 0.03728 0.08425 0.04561 C 0.08412 0.04769 0.08386 0.04955 0.08321 0.05117 C 0.08243 0.05325 0.08139 0.05533 0.08009 0.05672 C 0.07891 0.05788 0.07735 0.05788 0.07605 0.05857 C 0.07501 0.05904 0.07397 0.0595 0.07292 0.06042 C 0.07188 0.06135 0.07097 0.0632 0.0698 0.0639 C 0.06785 0.06552 0.06576 0.06644 0.06368 0.0676 L 0.06056 0.06945 C 0.05964 0.07015 0.0586 0.07084 0.05756 0.0713 L 0.05339 0.07316 C 0.05235 0.07431 0.05144 0.07593 0.05027 0.07686 C 0.0491 0.07779 0.04194 0.0801 0.04102 0.08033 C 0.03972 0.08172 0.03842 0.08311 0.03699 0.08404 C 0.0349 0.08542 0.03282 0.08658 0.03087 0.08774 C 0.02735 0.08982 0.02748 0.08982 0.02358 0.09144 C 0.01485 0.09492 0.02188 0.09121 0.01238 0.09677 C 0.01134 0.09746 0.01016 0.09792 0.00925 0.09862 C 0.00782 0.10001 0.00652 0.10093 0.00509 0.10232 C 0.00404 0.10348 0.00313 0.1051 0.00209 0.10603 C -0.00507 0.11228 0.00391 0.10001 -0.00715 0.1132 C -0.00846 0.11482 -0.00924 0.11691 -0.01028 0.11876 C -0.01093 0.12177 -0.01158 0.12501 -0.01236 0.12802 C -0.01301 0.13033 -0.01392 0.13265 -0.01444 0.13519 C -0.01497 0.1382 -0.0151 0.14121 -0.01536 0.14445 C -0.0151 0.1588 -0.01549 0.1889 -0.0134 0.20834 C -0.01314 0.21019 -0.01262 0.21181 -0.01236 0.21367 C -0.01197 0.21621 -0.01184 0.21876 -0.01132 0.22107 C -0.01054 0.22431 -0.00924 0.22709 -0.00819 0.2301 C 0.00222 0.26343 -0.01562 0.20927 -0.00312 0.24492 C 0.00079 0.25603 -0.00338 0.24931 0.00313 0.2595 C 0.0047 0.26205 0.00639 0.26459 0.00821 0.26667 C 0.00912 0.26783 0.01029 0.26783 0.01134 0.26853 C 0.01342 0.27015 0.01537 0.27246 0.01746 0.27408 C 0.01941 0.27547 0.02162 0.27617 0.02358 0.27779 C 0.02579 0.27917 0.02761 0.28195 0.02983 0.28311 C 0.03204 0.2845 0.03464 0.28427 0.03699 0.28496 C 0.03868 0.28542 0.04037 0.28612 0.04207 0.28681 C 0.04311 0.28728 0.04415 0.2882 0.04519 0.28867 C 0.05235 0.29098 0.06355 0.29167 0.0698 0.29237 C 0.07162 0.29283 0.07319 0.29422 0.07501 0.29422 C 0.09233 0.29422 0.08881 0.29561 0.09753 0.29052 C 0.09858 0.28867 0.09988 0.28705 0.10066 0.28496 C 0.10131 0.28334 0.10118 0.28126 0.1017 0.27941 C 0.10222 0.27755 0.10313 0.27593 0.10378 0.27408 C 0.10613 0.25325 0.10313 0.27894 0.10678 0.25024 C 0.10717 0.24723 0.1073 0.24399 0.10782 0.24121 C 0.1086 0.23728 0.11003 0.23404 0.11095 0.2301 C 0.11186 0.2264 0.11446 0.21274 0.11511 0.20649 C 0.1155 0.20232 0.11576 0.19792 0.11602 0.19376 C 0.11641 0.1845 0.11681 0.17547 0.11707 0.16621 C 0.11785 0.1389 0.11772 0.11135 0.11915 0.08404 C 0.12136 0.04191 0.11889 0.05672 0.12227 0.03843 C 0.12253 0.03404 0.12306 0.0176 0.12436 0.01112 C 0.12475 0.00834 0.12579 0.00626 0.12631 0.00371 C 0.12683 0.00186 0.12683 6.66667E-6 0.12735 -0.00184 C 0.12852 -0.00555 0.13074 -0.00856 0.13152 -0.01272 C 0.13282 -0.02013 0.13152 -0.01758 0.13556 -0.02013 C 0.13751 -0.02337 0.13816 -0.02499 0.14076 -0.02731 C 0.14167 -0.02823 0.14285 -0.02823 0.14389 -0.02916 C 0.14493 -0.03008 0.14584 -0.03194 0.14688 -0.03286 C 0.15261 -0.03726 0.15483 -0.0368 0.16134 -0.03819 C 0.16576 -0.03772 0.17019 -0.03772 0.17462 -0.03657 C 0.17683 -0.03587 0.17878 -0.03402 0.18087 -0.03286 C 0.18178 -0.03217 0.18295 -0.03217 0.18386 -0.03101 C 0.1879 -0.02638 0.18582 -0.028 0.19011 -0.02545 C 0.1961 -0.01481 0.18738 -0.02962 0.19519 -0.01828 L 0.2004 -0.00902 L 0.2004 -0.00902 " pathEditMode="relative" ptsTypes="AAAAAAAAAAAAAAAAAAAAAAAAAAAAAAAAAAA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04 -0.00879 L 0.2004 -0.00879 C 0.21095 0.00047 0.20613 -0.00462 0.21498 0.00603 C 0.21602 0.00718 0.21733 0.00788 0.21811 0.00973 C 0.21915 0.01205 0.22006 0.01459 0.22123 0.01714 C 0.22214 0.01899 0.22345 0.02038 0.22436 0.02269 C 0.22514 0.02478 0.22553 0.02755 0.22644 0.0301 C 0.22761 0.0338 0.23061 0.04121 0.23061 0.04121 C 0.23087 0.04422 0.23113 0.04723 0.23165 0.05047 C 0.23217 0.05418 0.23308 0.05765 0.23373 0.06158 C 0.23412 0.06505 0.23438 0.06899 0.23477 0.07269 C 0.23438 0.07755 0.23438 0.08265 0.23373 0.08751 C 0.23321 0.09052 0.22957 0.09677 0.22852 0.09862 C 0.22748 0.10001 0.22644 0.1014 0.2254 0.10232 C 0.22019 0.10626 0.21954 0.10533 0.21498 0.10788 C 0.2043 0.11343 0.2129 0.10996 0.20352 0.11343 C 0.20248 0.11459 0.20144 0.11598 0.2004 0.11714 C 0.19936 0.11783 0.19805 0.1176 0.19727 0.11899 C 0.19623 0.12038 0.19584 0.12269 0.19519 0.12431 C 0.19545 0.13427 0.19571 0.14422 0.19623 0.15418 C 0.19636 0.15834 0.19649 0.16274 0.19727 0.16714 C 0.19753 0.16922 0.19871 0.17061 0.19936 0.17269 C 0.19975 0.17431 0.19975 0.1764 0.2004 0.17802 C 0.20483 0.1926 0.21147 0.20371 0.22019 0.21158 C 0.22292 0.2139 0.22553 0.21714 0.22852 0.21899 C 0.23451 0.22223 0.24727 0.22617 0.24727 0.22617 C 0.2573 0.2257 0.26733 0.22547 0.27748 0.22431 C 0.28321 0.22385 0.28647 0.22177 0.29207 0.21899 C 0.29311 0.2183 0.29402 0.2176 0.29519 0.21691 C 0.29688 0.21621 0.29858 0.21575 0.3004 0.21505 C 0.30287 0.21205 0.30457 0.20973 0.30769 0.20765 C 0.30899 0.20695 0.31042 0.20649 0.31186 0.2058 C 0.31902 0.19746 0.31563 0.20001 0.32123 0.19654 C 0.32983 0.18126 0.31602 0.20556 0.33165 0.17987 C 0.33373 0.1764 0.33582 0.17269 0.3379 0.16876 C 0.33998 0.16459 0.34233 0.16066 0.34415 0.15603 C 0.34584 0.1514 0.34675 0.14607 0.34832 0.14121 C 0.34923 0.13797 0.3504 0.13496 0.35144 0.13195 C 0.3517 0.12941 0.35196 0.12686 0.35248 0.12431 C 0.353 0.12154 0.35509 0.11343 0.35561 0.10973 C 0.356 0.10603 0.35626 0.10232 0.35665 0.09862 C 0.35769 0.06968 0.3586 0.06783 0.35561 0.03751 C 0.35522 0.03473 0.35417 0.03242 0.35352 0.0301 C 0.35248 0.02686 0.35144 0.02385 0.3504 0.02084 C 0.34962 0.01876 0.34923 0.01668 0.34832 0.01529 C 0.3474 0.0139 0.34623 0.0139 0.34519 0.01343 C 0.33816 0.0139 0.33113 0.01251 0.32436 0.01529 C 0.32279 0.01575 0.32292 0.02015 0.32227 0.02269 C 0.31902 0.03265 0.32097 0.02339 0.31915 0.0338 C 0.3198 0.04793 0.3198 0.05279 0.32123 0.06529 C 0.32149 0.0676 0.32162 0.07038 0.32227 0.07269 C 0.32332 0.07663 0.32501 0.0801 0.32644 0.0838 C 0.32709 0.08566 0.32748 0.08797 0.32852 0.08936 L 0.33477 0.09654 C 0.33582 0.09793 0.3366 0.09955 0.3379 0.10047 C 0.34259 0.10325 0.33985 0.10186 0.34623 0.10418 C 0.35352 0.10348 0.36082 0.10348 0.36811 0.10232 C 0.37488 0.10093 0.37748 0.09723 0.38373 0.09306 C 0.38568 0.09144 0.3879 0.09075 0.38998 0.08936 C 0.39193 0.08774 0.39727 0.07918 0.39832 0.07825 C 0.39988 0.07617 0.4017 0.07455 0.40352 0.07269 C 0.40378 0.07154 0.41446 0.04376 0.41498 0.04121 C 0.41524 0.03936 0.4155 0.03728 0.41602 0.03566 C 0.41654 0.03357 0.41733 0.03195 0.41811 0.0301 C 0.42162 0.01992 0.42475 0.01112 0.42748 0.00047 C 0.42787 -0.00138 0.428 -0.00346 0.42852 -0.00508 C 0.43139 -0.01735 0.43022 -0.00832 0.43269 -0.0236 C 0.43308 -0.02684 0.43295 -0.03008 0.43373 -0.03286 C 0.43438 -0.03633 0.43595 -0.03911 0.43686 -0.04212 C 0.43725 -0.04397 0.43738 -0.04606 0.4379 -0.04768 C 0.43842 -0.04976 0.43933 -0.05138 0.43998 -0.05323 C 0.44102 -0.05694 0.44207 -0.06064 0.44311 -0.06434 C 0.4435 -0.0662 0.4435 -0.06851 0.44415 -0.0699 C 0.44727 -0.07846 0.45131 -0.08564 0.45457 -0.09397 C 0.45522 -0.09582 0.45574 -0.09814 0.45665 -0.09953 C 0.46329 -0.11157 0.46199 -0.10647 0.46915 -0.1162 C 0.47917 -0.13032 0.46003 -0.1111 0.48165 -0.13286 C 0.48321 -0.13471 0.48516 -0.13518 0.48686 -0.13657 C 0.48855 -0.13819 0.49011 -0.14073 0.49207 -0.14212 C 0.49402 -0.14374 0.49832 -0.14582 0.49832 -0.14582 C 0.50274 -0.14536 0.5073 -0.14513 0.51186 -0.14397 C 0.51316 -0.14374 0.51472 -0.14374 0.51602 -0.14212 C 0.51837 -0.13934 0.52227 -0.13101 0.52227 -0.13101 C 0.52423 -0.12036 0.52332 -0.12754 0.52332 -0.10879 L 0.52436 -0.10323 " pathEditMode="relative" ptsTypes="AAAAAAAAAAAAAAAAAAAAAAAAAAAAAAAAAAAAAAAAAAAAAAAAAAAAAAAAAAAAAAAAAAAAAAAAAAAAAAAAAAAA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436 -0.10324 L 0.52436 -0.10324 C 0.53022 -0.11227 0.52931 -0.11736 0.53478 -0.1125 C 0.53582 -0.11157 0.53686 -0.11018 0.5379 -0.10879 C 0.53855 -0.10694 0.53933 -0.10532 0.53998 -0.10324 C 0.54428 -0.08796 0.53712 -0.1081 0.54311 -0.09213 C 0.54272 -0.08657 0.54298 -0.08079 0.54207 -0.07546 C 0.53998 -0.06504 0.53634 -0.06273 0.53165 -0.05694 C 0.53061 -0.05579 0.5297 -0.05417 0.52853 -0.05324 C 0.52345 -0.05046 0.51915 -0.04745 0.51394 -0.04583 L 0.50769 -0.04398 C 0.49714 -0.03657 0.50717 -0.04329 0.49832 -0.03842 C 0.4961 -0.0375 0.49207 -0.03472 0.49207 -0.03472 C 0.49063 -0.03102 0.48868 -0.02801 0.4879 -0.02361 L 0.48582 -0.0125 C 0.48595 -0.00972 0.48647 0.00162 0.4879 0.00602 C 0.48946 0.01088 0.49272 0.0169 0.49519 0.02083 C 0.49714 0.02384 0.4991 0.02732 0.50144 0.03009 C 0.50235 0.03102 0.50353 0.03102 0.50457 0.03195 C 0.51017 0.03611 0.50951 0.03796 0.51707 0.04121 C 0.52006 0.04236 0.52332 0.04236 0.52644 0.04306 C 0.54337 0.04676 0.52241 0.04375 0.55248 0.04676 C 0.56108 0.04607 0.5698 0.04583 0.57853 0.04491 C 0.57957 0.04468 0.58061 0.04398 0.58165 0.04306 C 0.58282 0.04144 0.5836 0.03889 0.58478 0.0375 C 0.58673 0.03472 0.58894 0.03241 0.59103 0.03009 C 0.59207 0.02871 0.59285 0.02708 0.59415 0.02639 C 0.6004 0.02246 0.59402 0.02662 0.60353 0.01898 C 0.60587 0.0169 0.60847 0.01551 0.61082 0.01343 C 0.62345 0.00139 0.61459 0.00602 0.62332 0.00232 C 0.62813 -0.00648 0.62449 -0.00069 0.62957 -0.00694 C 0.63087 -0.00879 0.63217 -0.01111 0.63373 -0.0125 C 0.64688 -0.02639 0.63764 -0.01643 0.64519 -0.02176 C 0.64832 -0.0243 0.65131 -0.02731 0.65457 -0.02917 C 0.65821 -0.03171 0.66212 -0.03287 0.66603 -0.03472 C 0.66707 -0.03542 0.66811 -0.03588 0.66915 -0.03657 C 0.67123 -0.03842 0.67319 -0.04074 0.6754 -0.04213 C 0.67839 -0.04444 0.68152 -0.04629 0.68478 -0.04768 C 0.68608 -0.04838 0.68751 -0.04861 0.68894 -0.04954 C 0.69103 -0.05116 0.69298 -0.0537 0.69519 -0.05509 C 0.6978 -0.05694 0.70066 -0.05764 0.70353 -0.05879 C 0.70457 -0.05949 0.70548 -0.06042 0.70665 -0.06065 C 0.70938 -0.06157 0.71212 -0.0618 0.71498 -0.0625 C 0.71629 -0.06296 0.71772 -0.06389 0.71915 -0.06435 C 0.72149 -0.06574 0.72384 -0.06759 0.72644 -0.06805 C 0.73126 -0.06944 0.73608 -0.06944 0.74103 -0.06991 C 0.74311 -0.0706 0.74506 -0.07153 0.74728 -0.07176 C 0.78178 -0.07592 0.78334 -0.07268 0.82748 -0.06805 C 0.83191 -0.0669 0.83673 -0.06759 0.84103 -0.06435 C 0.84493 -0.06157 0.85001 -0.05208 0.85353 -0.04583 C 0.85379 -0.04398 0.85405 -0.04213 0.85457 -0.04028 C 0.85769 -0.02917 0.85756 -0.03958 0.86082 -0.01991 C 0.86329 -0.00393 0.86238 -0.01157 0.86394 0.00232 C 0.86316 0.01273 0.86277 0.02338 0.86186 0.0338 C 0.8603 0.04838 0.8603 0.04074 0.85769 0.05046 C 0.85717 0.05208 0.85717 0.05417 0.85665 0.05602 C 0.85574 0.05857 0.85444 0.06065 0.85353 0.06343 C 0.85261 0.06574 0.85222 0.06829 0.85144 0.07083 C 0.84975 0.0757 0.8478 0.08056 0.84623 0.08565 C 0.84532 0.08796 0.84493 0.09051 0.84415 0.09306 C 0.83881 0.10764 0.83204 0.12315 0.8254 0.13565 C 0.82175 0.14213 0.81759 0.14746 0.81394 0.15417 C 0.80457 0.1706 0.81889 0.15185 0.80457 0.16898 C 0.80079 0.18195 0.80457 0.17176 0.79936 0.18009 C 0.79194 0.19144 0.79701 0.1875 0.79103 0.19121 C 0.7892 0.19352 0.78738 0.1956 0.78582 0.19861 C 0.78491 0.2 0.78451 0.20255 0.78373 0.20417 C 0.77527 0.21898 0.77866 0.2088 0.76811 0.22454 C 0.76603 0.22755 0.76394 0.23079 0.76186 0.2338 C 0.75912 0.23704 0.75626 0.23982 0.75353 0.24306 C 0.74858 0.24838 0.74636 0.25046 0.74103 0.25602 C 0.73269 0.26435 0.73634 0.26181 0.73061 0.26528 C 0.72162 0.27778 0.72918 0.26783 0.72019 0.27824 C 0.71694 0.28171 0.71433 0.28704 0.71082 0.28935 C 0.7073 0.29121 0.70704 0.29121 0.70353 0.29491 C 0.70235 0.29583 0.70144 0.29746 0.7004 0.29861 C 0.69871 0.3 0.69688 0.30093 0.69519 0.30232 C 0.69376 0.30324 0.69246 0.30486 0.69103 0.30602 C 0.68959 0.30671 0.68816 0.30741 0.68686 0.30787 C 0.6823 0.30926 0.67774 0.31019 0.67332 0.31158 C 0.66186 0.31088 0.65027 0.31111 0.63894 0.30972 C 0.63673 0.30926 0.63269 0.30602 0.63269 0.30602 C 0.63074 0.2956 0.63269 0.30486 0.62957 0.29491 C 0.62879 0.29236 0.62813 0.28982 0.62748 0.2875 C 0.62683 0.28542 0.62592 0.2838 0.6254 0.28195 C 0.62097 0.26644 0.62813 0.28658 0.62228 0.27083 C 0.62332 0.24722 0.62332 0.25602 0.62332 0.24491 L 0.62332 0.24491 " pathEditMode="relative" ptsTypes="AAAAAAAAAAAAAAAAAAAAAAAAAAAAAAAA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331 0.24515 L 0.62331 0.24515 C 0.62539 0.23959 0.62748 0.23403 0.62956 0.22848 C 0.6306 0.22524 0.63125 0.22177 0.63268 0.21922 C 0.6362 0.21181 0.64024 0.20556 0.64414 0.19885 C 0.65026 0.18774 0.65026 0.18728 0.65977 0.17478 C 0.6625 0.17107 0.66511 0.16691 0.6681 0.16366 C 0.68021 0.14978 0.6957 0.14005 0.70873 0.13218 C 0.71667 0.12709 0.72435 0.12061 0.73268 0.11737 L 0.77331 0.1007 C 0.775 0.09978 0.77669 0.09931 0.77852 0.09885 L 0.78998 0.09515 C 0.79792 0.09561 0.80599 0.09491 0.81393 0.097 C 0.81654 0.09746 0.81888 0.10024 0.82123 0.10255 C 0.82943 0.11066 0.83477 0.11899 0.84102 0.13218 C 0.84336 0.13728 0.84518 0.14329 0.84727 0.14885 C 0.84831 0.15487 0.84948 0.16089 0.85039 0.16737 C 0.85261 0.18519 0.85261 0.19491 0.85352 0.21366 C 0.85313 0.22894 0.85378 0.24468 0.85248 0.25996 C 0.84961 0.29028 0.8474 0.28612 0.83998 0.30626 C 0.83906 0.30834 0.83867 0.31135 0.83789 0.31366 C 0.83477 0.32153 0.82578 0.34167 0.82227 0.347 C 0.81875 0.35163 0.81471 0.3551 0.81081 0.35811 C 0.80886 0.3595 0.80664 0.35927 0.80456 0.35996 C 0.79688 0.35556 0.78828 0.35464 0.78164 0.347 C 0.77305 0.33704 0.77149 0.31783 0.76914 0.30255 C 0.77123 0.2963 0.77175 0.28728 0.77539 0.28403 C 0.78672 0.27316 0.79948 0.27153 0.81185 0.26922 C 0.81419 0.27038 0.8168 0.27084 0.81914 0.27292 C 0.82552 0.27825 0.83555 0.29329 0.83998 0.3007 C 0.84323 0.30626 0.85078 0.32084 0.85352 0.33033 C 0.85508 0.33612 0.85625 0.3426 0.85768 0.34885 C 0.85833 0.35741 0.85899 0.36598 0.85977 0.37478 C 0.86003 0.37778 0.86081 0.38079 0.86081 0.38403 C 0.86081 0.39816 0.86042 0.41228 0.85977 0.42663 C 0.85886 0.44214 0.85846 0.44191 0.8556 0.45255 C 0.8513 0.48589 0.85677 0.45278 0.84727 0.48403 C 0.84336 0.49653 0.84102 0.51066 0.83685 0.52292 C 0.83333 0.53265 0.8293 0.54191 0.82643 0.55255 C 0.82513 0.55672 0.82396 0.56181 0.82227 0.56552 C 0.82096 0.56806 0.81927 0.56991 0.8181 0.57292 C 0.81016 0.59144 0.81537 0.58774 0.80352 0.60626 C 0.79623 0.61737 0.78919 0.62987 0.7806 0.63774 C 0.77917 0.6389 0.77774 0.64028 0.77643 0.64144 C 0.77539 0.64214 0.77422 0.64237 0.77331 0.64329 C 0.77149 0.64468 0.76992 0.64746 0.7681 0.64885 C 0.76471 0.65116 0.76107 0.65232 0.75768 0.65441 C 0.74805 0.6595 0.76341 0.6514 0.74935 0.65996 C 0.74792 0.66066 0.74649 0.66089 0.74518 0.66181 C 0.74401 0.66228 0.7431 0.6632 0.74206 0.66366 C 0.73477 0.66621 0.72748 0.66853 0.72018 0.67107 C 0.71393 0.67292 0.70755 0.67431 0.70143 0.67663 C 0.70026 0.67686 0.69935 0.67802 0.69831 0.67848 C 0.69479 0.67941 0.69128 0.67964 0.68789 0.68033 C 0.67357 0.68866 0.69128 0.67871 0.67123 0.68774 L 0.65873 0.69329 C 0.65755 0.69376 0.65664 0.69468 0.6556 0.69515 C 0.65104 0.69607 0.64649 0.6963 0.64206 0.697 C 0.62839 0.70163 0.64675 0.69538 0.6181 0.70255 C 0.61667 0.70278 0.61524 0.70394 0.61393 0.70441 C 0.60938 0.70533 0.60482 0.70533 0.60039 0.70626 C 0.56602 0.71135 0.61849 0.70417 0.57643 0.70996 L 0.53998 0.70811 L 0.52643 0.69144 C 0.52331 0.68403 0.51927 0.67732 0.51706 0.66922 C 0.51576 0.66459 0.51641 0.65927 0.51602 0.65441 C 0.51563 0.65116 0.51524 0.64816 0.51498 0.64515 C 0.51849 0.6301 0.51784 0.62871 0.52643 0.61737 C 0.52748 0.61575 0.52917 0.61598 0.5306 0.61552 C 0.53164 0.61413 0.53255 0.61251 0.53373 0.61181 C 0.5405 0.60626 0.54206 0.60788 0.55039 0.60626 C 0.55248 0.60556 0.55456 0.60487 0.55664 0.60441 C 0.57396 0.60996 0.57331 0.59978 0.57331 0.61366 L 0.57331 0.61366 " pathEditMode="relative" ptsTypes="AAAAAAAAAAAAAAAAAAAAAAAAAAAAAAAAAAAAAAAAAAAAAAAAAAAAAAAAAAAAAAAAAAAAAAAA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331 0.61389 L 0.57331 0.61389 C 0.57279 0.6176 0.57149 0.6301 0.57019 0.63612 C 0.56954 0.63843 0.56902 0.64121 0.56811 0.64352 C 0.56719 0.64514 0.56589 0.64561 0.56498 0.64723 C 0.56381 0.64885 0.56277 0.6507 0.56186 0.65278 C 0.56094 0.6544 0.56081 0.65695 0.55977 0.65834 C 0.55782 0.66019 0.55561 0.66065 0.55352 0.66204 L 0.54727 0.66575 C 0.54467 0.66714 0.54258 0.66852 0.53998 0.66945 C 0.53712 0.67014 0.53438 0.67038 0.53165 0.6713 C 0.52982 0.67177 0.52813 0.67246 0.52644 0.67315 C 0.52501 0.67362 0.52357 0.67454 0.52227 0.67501 C 0.51381 0.67709 0.50313 0.67778 0.49519 0.67871 C 0.48503 0.67802 0.47501 0.67825 0.46498 0.67686 C 0.46212 0.67639 0.45938 0.67408 0.45665 0.67315 C 0.44402 0.66852 0.44949 0.6713 0.43998 0.66575 L 0.43686 0.66389 C 0.43581 0.6632 0.43464 0.66297 0.43373 0.66204 C 0.43269 0.66065 0.43165 0.65903 0.43061 0.65834 C 0.41941 0.64931 0.42826 0.65927 0.42123 0.65093 L 0.41811 0.63427 L 0.41706 0.62871 C 0.41732 0.62362 0.41758 0.61876 0.41811 0.61389 C 0.41824 0.61181 0.41837 0.60973 0.41915 0.60834 C 0.41993 0.60649 0.4211 0.60556 0.42227 0.60464 C 0.42318 0.60371 0.42436 0.60325 0.4254 0.60278 C 0.43021 0.60325 0.43503 0.60348 0.43998 0.60464 C 0.44102 0.60464 0.44219 0.60533 0.44311 0.60649 C 0.44688 0.61112 0.44883 0.61829 0.45144 0.62501 C 0.45404 0.63218 0.453 0.62825 0.45456 0.63612 C 0.45417 0.64167 0.45391 0.64723 0.45352 0.65278 C 0.45326 0.65464 0.45313 0.65695 0.45248 0.65834 C 0.4517 0.6595 0.45027 0.65903 0.44936 0.66019 C 0.44714 0.66227 0.44545 0.66598 0.44311 0.6676 C 0.44206 0.66806 0.44089 0.66852 0.43998 0.66945 C 0.43412 0.67454 0.43946 0.67362 0.43061 0.67686 L 0.42019 0.68056 L 0.41498 0.68241 C 0.40691 0.68172 0.39896 0.68195 0.39102 0.68056 C 0.38881 0.6801 0.38659 0.67894 0.38477 0.67686 C 0.37813 0.66899 0.381 0.66945 0.37748 0.66945 L 0.3754 0.6676 C 0.37253 0.66065 0.37032 0.65302 0.36706 0.64723 C 0.36563 0.64468 0.36407 0.64237 0.3629 0.63982 C 0.35925 0.63218 0.36199 0.63658 0.35977 0.62871 C 0.35912 0.62663 0.35834 0.62501 0.35769 0.62315 C 0.35691 0.61806 0.356 0.6132 0.35561 0.60834 C 0.35534 0.60579 0.3543 0.59329 0.35352 0.58982 C 0.353 0.58774 0.35209 0.58612 0.35144 0.58427 C 0.34962 0.56852 0.35118 0.57987 0.34727 0.56019 C 0.34649 0.55649 0.34571 0.55278 0.34519 0.54908 C 0.3448 0.54653 0.34454 0.54399 0.34415 0.54167 C 0.3435 0.53843 0.34271 0.53542 0.34206 0.53241 C 0.34167 0.53056 0.34128 0.52848 0.34102 0.52686 C 0.33998 0.52177 0.33881 0.5169 0.3379 0.51204 C 0.33751 0.51019 0.33712 0.50811 0.33686 0.50649 C 0.33581 0.50139 0.33464 0.49653 0.33373 0.49167 C 0.33334 0.48982 0.33295 0.48797 0.33269 0.48612 C 0.3211 0.41112 0.33152 0.4801 0.3254 0.43241 C 0.32514 0.43033 0.32449 0.42871 0.32436 0.42686 C 0.32383 0.42315 0.32357 0.41945 0.32331 0.41575 C 0.32175 0.39723 0.32201 0.39538 0.32123 0.37315 C 0.32188 0.34468 0.32032 0.33982 0.32331 0.3213 C 0.32357 0.31922 0.32383 0.31737 0.32436 0.31575 C 0.32488 0.31366 0.32566 0.31181 0.32644 0.31019 C 0.328 0.30626 0.32995 0.30278 0.33165 0.29908 C 0.3349 0.29144 0.33191 0.29445 0.33686 0.29167 C 0.34102 0.29214 0.34519 0.29214 0.34936 0.29352 C 0.35144 0.29399 0.35561 0.29723 0.35561 0.29723 C 0.35964 0.30788 0.35508 0.29862 0.36186 0.30464 C 0.36407 0.30649 0.36576 0.31019 0.36811 0.31204 C 0.38126 0.3213 0.36589 0.3095 0.37748 0.3213 C 0.37839 0.32223 0.37956 0.322 0.38061 0.32315 C 0.38269 0.32524 0.38451 0.32848 0.38686 0.33056 C 0.38816 0.33172 0.38972 0.33241 0.39102 0.33427 C 0.39324 0.33751 0.39467 0.3426 0.39727 0.34538 C 0.40053 0.34885 0.40326 0.3507 0.40561 0.35649 C 0.40639 0.35857 0.40678 0.36158 0.40769 0.36389 C 0.40847 0.36598 0.40977 0.36737 0.41081 0.36945 C 0.41159 0.37107 0.41199 0.37315 0.4129 0.37501 C 0.41485 0.37871 0.41706 0.38241 0.41915 0.38612 C 0.42019 0.38797 0.42136 0.38936 0.42227 0.39167 C 0.43269 0.41968 0.42136 0.39075 0.42956 0.40834 C 0.43672 0.42362 0.42553 0.40302 0.43477 0.41945 C 0.43738 0.43334 0.43347 0.41667 0.43894 0.42871 C 0.43959 0.4301 0.43933 0.43241 0.43998 0.43427 C 0.44076 0.43635 0.44206 0.43774 0.44311 0.43982 C 0.4474 0.44908 0.44258 0.44214 0.44831 0.44908 C 0.44896 0.45093 0.44936 0.45302 0.4504 0.45464 C 0.45118 0.45579 0.45248 0.45556 0.45352 0.45649 C 0.46159 0.46366 0.45183 0.45718 0.45977 0.46204 C 0.46081 0.46389 0.46159 0.46598 0.4629 0.4676 C 0.46381 0.46852 0.46498 0.46852 0.46602 0.46945 C 0.47592 0.47825 0.45925 0.46714 0.4754 0.47686 L 0.48165 0.48056 C 0.48386 0.48172 0.48659 0.48357 0.48894 0.48427 C 0.49232 0.48496 0.49584 0.48519 0.49936 0.48612 C 0.50105 0.48635 0.50274 0.48704 0.50456 0.48797 C 0.50561 0.48843 0.50652 0.48959 0.50769 0.48982 C 0.51107 0.49028 0.51459 0.48982 0.51811 0.48982 L 0.51915 0.49723 " pathEditMode="relative" ptsTypes="AAAAAAAAAAAAAAAAAAAAAAAAAAAAAAAAAAAAAAAAAAAAAAAAAAAAAAAAAAAAAAAAAAAAAAAAAAAAAAAAAAAAAAAAAAAAAAAAAAAAAA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1914 0.49723 L 0.51914 0.49723 C 0.5194 0.49167 0.52018 0.48611 0.52018 0.48056 C 0.52018 0.47801 0.5194 0.47547 0.51914 0.47315 C 0.51875 0.46991 0.51849 0.4669 0.5181 0.46389 C 0.51745 0.45996 0.51654 0.45648 0.51602 0.45278 C 0.51563 0.45023 0.5155 0.44769 0.51498 0.44537 C 0.51445 0.44329 0.51328 0.44167 0.51289 0.43982 C 0.51198 0.43611 0.51146 0.43241 0.51081 0.42871 C 0.51042 0.42685 0.51016 0.42477 0.50977 0.42315 C 0.50573 0.4088 0.50781 0.41551 0.50352 0.40278 C 0.50104 0.38588 0.50443 0.40625 0.49831 0.38426 C 0.49193 0.36181 0.5 0.38959 0.49414 0.3713 C 0.49336 0.36875 0.49271 0.36621 0.49206 0.36389 C 0.49063 0.35949 0.48919 0.3551 0.48789 0.35093 C 0.4875 0.34838 0.48737 0.34584 0.48685 0.34352 C 0.48451 0.33403 0.48386 0.33611 0.48164 0.32871 C 0.48047 0.325 0.47956 0.32107 0.47852 0.3176 C 0.47787 0.31551 0.47695 0.31389 0.47643 0.31204 C 0.47526 0.30834 0.47448 0.30417 0.47331 0.30093 C 0.4724 0.29861 0.47123 0.29723 0.47018 0.29537 C 0.4694 0.29167 0.4694 0.28704 0.4681 0.28426 C 0.45677 0.25996 0.46758 0.28102 0.45977 0.26945 C 0.45859 0.2676 0.45768 0.26528 0.45664 0.26389 C 0.45456 0.26111 0.45221 0.25926 0.45039 0.25648 C 0.44831 0.25324 0.44636 0.24977 0.44414 0.24723 C 0.4418 0.24445 0.43698 0.24144 0.43477 0.23982 C 0.43333 0.23866 0.4319 0.23727 0.4306 0.23611 C 0.42734 0.23287 0.42422 0.22986 0.42123 0.22685 C 0.42005 0.2257 0.41914 0.22408 0.4181 0.22315 C 0.41354 0.21898 0.40912 0.21505 0.40456 0.21204 C 0.40287 0.21088 0.40104 0.21088 0.39935 0.21019 C 0.39649 0.20903 0.39375 0.20764 0.39102 0.20648 C 0.37917 0.20139 0.38503 0.20463 0.37852 0.20093 C 0.37149 0.20139 0.36445 0.20116 0.35768 0.20278 C 0.35469 0.20324 0.35391 0.2088 0.35248 0.21204 C 0.35117 0.21459 0.34961 0.2169 0.34831 0.21945 C 0.34636 0.22963 0.34831 0.22037 0.34518 0.23056 C 0.33854 0.25116 0.34857 0.22246 0.33998 0.24723 C 0.33919 0.24908 0.33828 0.2507 0.33789 0.25278 C 0.33698 0.25625 0.33646 0.26019 0.33581 0.26389 C 0.3349 0.26852 0.33425 0.27153 0.33373 0.27685 C 0.3332 0.28102 0.33294 0.28542 0.33268 0.28982 C 0.33333 0.31135 0.33242 0.3125 0.33477 0.32685 C 0.33503 0.32871 0.33529 0.33056 0.33581 0.33241 C 0.33633 0.33426 0.33724 0.33588 0.33789 0.33797 C 0.33828 0.33959 0.33815 0.3419 0.33893 0.34352 C 0.33998 0.34584 0.3418 0.34676 0.3431 0.34908 C 0.34388 0.35047 0.34414 0.35301 0.34518 0.35463 C 0.34596 0.35579 0.34727 0.35533 0.34831 0.35648 C 0.35143 0.35973 0.35404 0.36528 0.35768 0.3676 C 0.36901 0.37431 0.35169 0.36343 0.36393 0.37315 C 0.36589 0.37454 0.3681 0.37547 0.37018 0.37685 L 0.37643 0.38056 L 0.37956 0.38241 C 0.3849 0.38102 0.38776 0.38033 0.3931 0.37871 C 0.39479 0.37801 0.39649 0.37732 0.39831 0.37685 C 0.40039 0.37431 0.40339 0.37338 0.40456 0.36945 C 0.40716 0.35996 0.40573 0.36412 0.40873 0.35648 C 0.40899 0.35394 0.40925 0.35139 0.40977 0.34908 C 0.41003 0.34699 0.41081 0.34537 0.41081 0.34352 C 0.41081 0.33542 0.41029 0.32732 0.40977 0.31945 C 0.40925 0.3132 0.40781 0.30741 0.4056 0.30278 C 0.40339 0.29792 0.40065 0.29398 0.39831 0.28982 C 0.39557 0.28496 0.39258 0.27894 0.38893 0.27685 C 0.38685 0.27547 0.38464 0.27454 0.38268 0.27315 C 0.37982 0.27107 0.37708 0.26898 0.37435 0.2676 C 0.36511 0.26273 0.37448 0.26829 0.36706 0.26389 C 0.3625 0.26435 0.35781 0.26366 0.35352 0.26574 C 0.35221 0.26621 0.35208 0.26945 0.35143 0.2713 C 0.35039 0.27361 0.34935 0.27616 0.34831 0.27871 C 0.34792 0.28056 0.34779 0.28241 0.34727 0.28426 C 0.34596 0.28797 0.3444 0.29167 0.3431 0.29537 C 0.34232 0.29723 0.34154 0.29885 0.34102 0.30093 L 0.33685 0.31574 C 0.33646 0.31945 0.33633 0.32315 0.33581 0.32685 C 0.33529 0.3294 0.33412 0.33148 0.33373 0.33426 C 0.33307 0.33843 0.33294 0.34283 0.33268 0.34723 C 0.33294 0.36204 0.33307 0.37685 0.33373 0.39167 C 0.33412 0.40232 0.33477 0.39908 0.33685 0.40834 C 0.33763 0.41181 0.33828 0.41551 0.33893 0.41945 C 0.33932 0.42176 0.33945 0.42431 0.33998 0.42685 C 0.34206 0.43658 0.34245 0.43357 0.34623 0.44352 C 0.34701 0.4456 0.34753 0.44838 0.34831 0.45093 C 0.34883 0.45278 0.34974 0.4544 0.35039 0.45648 C 0.35078 0.4581 0.35065 0.46042 0.35143 0.46204 C 0.35221 0.46366 0.35352 0.46435 0.35456 0.46574 C 0.35938 0.47871 0.35326 0.4625 0.35977 0.47871 C 0.36042 0.48033 0.36094 0.48264 0.36185 0.48426 C 0.36263 0.48565 0.36393 0.48658 0.36498 0.48797 C 0.36524 0.48982 0.36537 0.49167 0.36602 0.49352 C 0.36667 0.49584 0.37031 0.50324 0.37123 0.50648 C 0.37201 0.50996 0.37253 0.51389 0.37331 0.5176 C 0.37357 0.51945 0.3737 0.5213 0.37435 0.52315 C 0.375 0.525 0.37591 0.52662 0.37643 0.52871 L 0.37956 0.54537 L 0.3806 0.55093 C 0.37995 0.55394 0.37917 0.55996 0.37748 0.56204 C 0.37617 0.56343 0.37461 0.56343 0.37331 0.56389 C 0.37083 0.56459 0.36836 0.56505 0.36602 0.56574 C 0.35768 0.5706 0.36185 0.56875 0.35352 0.5713 C 0.34753 0.5706 0.34167 0.5706 0.33581 0.56945 C 0.3319 0.56852 0.32591 0.56297 0.32331 0.55834 C 0.32227 0.55648 0.32109 0.55463 0.32018 0.55278 C 0.31654 0.54491 0.31979 0.54861 0.31602 0.54537 L 0.31602 0.54537 " pathEditMode="relative" ptsTypes="AAAAAAAAAAAAAAAAAAAAAAAAAAAAAAAAAAAAAAAAAAAAAAAAAAAAAAAAAAAAAAAAAAAAAAAAAAAAAAAAAAAAAAAAAAAAAAAAAAAAAAAAAA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6" name="12-конечная звезда 5"/>
          <p:cNvSpPr/>
          <p:nvPr/>
        </p:nvSpPr>
        <p:spPr>
          <a:xfrm>
            <a:off x="741121" y="-1067844"/>
            <a:ext cx="10709755" cy="8993688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154957"/>
              </p:ext>
            </p:extLst>
          </p:nvPr>
        </p:nvGraphicFramePr>
        <p:xfrm>
          <a:off x="3390377" y="343936"/>
          <a:ext cx="5411244" cy="620974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2753825">
                  <a:extLst>
                    <a:ext uri="{9D8B030D-6E8A-4147-A177-3AD203B41FA5}">
                      <a16:colId xmlns:a16="http://schemas.microsoft.com/office/drawing/2014/main" xmlns="" val="3418138131"/>
                    </a:ext>
                  </a:extLst>
                </a:gridCol>
                <a:gridCol w="2657419">
                  <a:extLst>
                    <a:ext uri="{9D8B030D-6E8A-4147-A177-3AD203B41FA5}">
                      <a16:colId xmlns:a16="http://schemas.microsoft.com/office/drawing/2014/main" xmlns="" val="2838451034"/>
                    </a:ext>
                  </a:extLst>
                </a:gridCol>
              </a:tblGrid>
              <a:tr h="5115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200" i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endParaRPr lang="en-US" sz="3200" i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200" i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без Ь</a:t>
                      </a:r>
                      <a:endParaRPr lang="en-US" sz="3200" i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65963425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17520202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26327720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85391327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98630002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4486897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04406734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00958902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63819308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42926369"/>
                  </a:ext>
                </a:extLst>
              </a:tr>
              <a:tr h="5648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76031028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954969" y="895068"/>
            <a:ext cx="11165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пень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267019" y="932391"/>
            <a:ext cx="6912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ніч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31149" y="1479843"/>
            <a:ext cx="10699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річка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34355" y="2053811"/>
            <a:ext cx="10667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пічка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55995" y="2604613"/>
            <a:ext cx="11144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синій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21379" y="1457162"/>
            <a:ext cx="976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лось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97673" y="3139859"/>
            <a:ext cx="9877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роса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82258" y="3714469"/>
            <a:ext cx="1072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пісок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246180" y="4225907"/>
            <a:ext cx="934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дощ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840239" y="2021843"/>
            <a:ext cx="13388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місяць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071036" y="4788288"/>
            <a:ext cx="12843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мороз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966935" y="2563843"/>
            <a:ext cx="1152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заєць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030624" y="5360641"/>
            <a:ext cx="13853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борсук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331337" y="5968903"/>
            <a:ext cx="923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тигр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1" name="Рисунок 20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02580" y="4633064"/>
            <a:ext cx="2920237" cy="22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45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0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95257" y="807485"/>
            <a:ext cx="17990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истопад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26682" y="1372004"/>
            <a:ext cx="12602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ічень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13452" y="1670840"/>
            <a:ext cx="16065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ерпень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64559" y="494771"/>
            <a:ext cx="1814920" cy="625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ерезень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541942" y="1510180"/>
            <a:ext cx="1609736" cy="625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ервень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10395" y="2218361"/>
            <a:ext cx="17381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овтень 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70808" y="636490"/>
            <a:ext cx="14378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вітень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655693" y="350756"/>
            <a:ext cx="1444626" cy="625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ипень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051131" y="1152660"/>
            <a:ext cx="13697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ютий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298164" y="2192691"/>
            <a:ext cx="186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ересень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591013" y="2060664"/>
            <a:ext cx="1551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рудень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811335" y="2159989"/>
            <a:ext cx="1569660" cy="625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равень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732" y="2803136"/>
            <a:ext cx="2638783" cy="18066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9831" y="2748568"/>
            <a:ext cx="2586191" cy="18115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63753" y="2777466"/>
            <a:ext cx="2479705" cy="18448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12272" y="2819394"/>
            <a:ext cx="2740424" cy="17904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9731710" y="2270"/>
            <a:ext cx="2452311" cy="213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8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2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25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25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25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25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25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48148E-6 L -0.65664 0.33958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39" y="169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2.22222E-6 L -0.3332 0.4007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67" y="20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33333E-6 L 0.01367 0.66921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3344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4.44444E-6 L -0.25781 0.3430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1" y="1715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0.0457 0.52963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9" y="264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1.85185E-6 L -0.30091 0.64491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52" y="3224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22852 0.59074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19" y="2953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06771 0.65185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" y="325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85185E-6 L 0.35143 0.4740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65" y="237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7.40741E-7 L 0.34753 0.44653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70" y="2231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7.40741E-7 L 0.09662 0.68843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31" y="3442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1.11111E-6 L 0.65691 0.57685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39" y="2884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25899" y="650871"/>
            <a:ext cx="4140200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2800" i="1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Він       Вони</a:t>
            </a:r>
            <a:endParaRPr lang="en-US" sz="28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28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Зразок: </a:t>
            </a: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ріже – ріжуть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8808" y="2703273"/>
            <a:ext cx="8885998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Пише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Несе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endParaRPr lang="uk-UA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Бере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Веде - </a:t>
            </a:r>
            <a:r>
              <a:rPr lang="uk-UA" sz="3200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04123" y="2703273"/>
            <a:ext cx="14558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пишуть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47572" y="3853337"/>
            <a:ext cx="13566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беруть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72932" y="2703273"/>
            <a:ext cx="13179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несуть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31547" y="3836132"/>
            <a:ext cx="1342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ведуть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838" y="-23564"/>
            <a:ext cx="3682303" cy="2804403"/>
          </a:xfrm>
          <a:prstGeom prst="rect">
            <a:avLst/>
          </a:prstGeom>
        </p:spPr>
      </p:pic>
      <p:pic>
        <p:nvPicPr>
          <p:cNvPr id="12" name="Рисунок 1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002853" y="0"/>
            <a:ext cx="3214181" cy="280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16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04074" y="2479906"/>
            <a:ext cx="10784908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Голкою …………………. рушник. 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</a:t>
            </a:r>
            <a:r>
              <a:rPr lang="uk-UA" sz="2800" dirty="0" err="1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Ножем</a:t>
            </a: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…………….. торт. </a:t>
            </a:r>
            <a:endParaRPr lang="en-US" sz="28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endParaRPr lang="uk-UA" sz="28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Сокирою …………...  дрова. 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Вулицю ………………... </a:t>
            </a:r>
            <a:r>
              <a:rPr lang="uk-UA" sz="2800" dirty="0" err="1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мітлою</a:t>
            </a: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endParaRPr lang="uk-UA" sz="28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514475" algn="l"/>
              </a:tabLst>
            </a:pPr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Рушником …………..……. посуд. 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92688" y="840696"/>
            <a:ext cx="3185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u="sng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 для довідки</a:t>
            </a:r>
            <a:r>
              <a:rPr lang="uk-UA" sz="28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11894" y="554018"/>
            <a:ext cx="1460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рубають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60918" y="1032756"/>
            <a:ext cx="18090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витирають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610867" y="647438"/>
            <a:ext cx="19132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вишивають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70179" y="1363916"/>
            <a:ext cx="1853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підмітають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77855" y="1294366"/>
            <a:ext cx="11721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ріжуть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1" name="Рисунок 1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1763" y="4632767"/>
            <a:ext cx="2920237" cy="22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3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7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75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75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48148E-6 L -0.09609 0.4893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5" y="244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85185E-6 L 0.27097 0.2388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119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59259E-6 L -0.05052 0.63518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6" y="3175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-0.37903 0.257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58" y="1287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2.96296E-6 L -0.0013 0.44421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2219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00100" y="564238"/>
            <a:ext cx="12325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Зразок: синичка                (яка?) маленька, пухнаста, різнокольорова.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5122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24553" y="377709"/>
            <a:ext cx="1528937" cy="101929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68300" y="1859340"/>
            <a:ext cx="1168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(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який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?)…..   ______________________________________________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</a:t>
            </a:r>
          </a:p>
          <a:p>
            <a:endParaRPr lang="ru-RU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(яка?)…. _________________________________________________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(яке?)…. ________________________________________________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(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які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?)…. ___________________________________________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541420" y="1321704"/>
            <a:ext cx="1590679" cy="1441928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10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990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1" y="2782414"/>
            <a:ext cx="1763799" cy="1590793"/>
          </a:xfrm>
          <a:prstGeom prst="rect">
            <a:avLst/>
          </a:prstGeom>
          <a:noFill/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3321" y="4141115"/>
            <a:ext cx="1078526" cy="10785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6386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1420" y="5163406"/>
            <a:ext cx="2404980" cy="1559479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3728075" y="1859340"/>
            <a:ext cx="58737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біленький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пухнастенький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лякливий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74063" y="3153050"/>
            <a:ext cx="560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руденька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пухнастенька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хитренька.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891" y="4429613"/>
            <a:ext cx="74936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жовтеньке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маленьке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пухнастеньке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гарненьке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180959" y="5681535"/>
            <a:ext cx="63493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різнокольорові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маленькі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пухнастенькі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1" name="Рисунок 20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610127" y="4952833"/>
            <a:ext cx="2576919" cy="196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88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6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70969" y="450317"/>
            <a:ext cx="80500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</a:rPr>
              <a:t>Зразок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: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Троянда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цвіте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          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квіти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цвітуть</a:t>
            </a:r>
            <a:endParaRPr lang="ru-RU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Ромашка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цвіте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5933160" y="685054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258511" y="2177885"/>
            <a:ext cx="87777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Ялинка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гнеться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         _____________________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Береза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гнеться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94356" y="4355770"/>
            <a:ext cx="98562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Олена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умиває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обличчя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                        _____________________</a:t>
            </a:r>
          </a:p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Петрик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умиває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обличчя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3836" y="2393464"/>
            <a:ext cx="1012024" cy="5243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975" y="4570672"/>
            <a:ext cx="1012024" cy="52430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126457" y="2095267"/>
            <a:ext cx="24591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дерева гнуться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11568" y="4313380"/>
            <a:ext cx="37237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д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іти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умивають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обличчя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7545" y="4633361"/>
            <a:ext cx="2920237" cy="22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81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7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970" y="479654"/>
            <a:ext cx="6169687" cy="53283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1512" y="3259247"/>
            <a:ext cx="2863788" cy="842238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50000"/>
                  </a:schemeClr>
                </a:solidFill>
              </a:rPr>
              <a:t>Молодець!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46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462</Words>
  <Application>Microsoft Office PowerPoint</Application>
  <PresentationFormat>Широкоэкранный</PresentationFormat>
  <Paragraphs>109</Paragraphs>
  <Slides>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Подорож у світ Грамоти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Natasha</cp:lastModifiedBy>
  <cp:revision>26</cp:revision>
  <dcterms:created xsi:type="dcterms:W3CDTF">2020-04-20T12:17:20Z</dcterms:created>
  <dcterms:modified xsi:type="dcterms:W3CDTF">2020-05-17T16:45:48Z</dcterms:modified>
</cp:coreProperties>
</file>