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8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1" d="100"/>
          <a:sy n="61" d="100"/>
        </p:scale>
        <p:origin x="144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6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414" y="95326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uk-UA" dirty="0"/>
              <a:t>Хмарка-мандрівниця (Сприймання тексту на слух та усній переказ)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45475" y="2711013"/>
            <a:ext cx="6400800" cy="1752600"/>
          </a:xfrm>
        </p:spPr>
        <p:txBody>
          <a:bodyPr>
            <a:normAutofit fontScale="70000" lnSpcReduction="20000"/>
          </a:bodyPr>
          <a:lstStyle/>
          <a:p>
            <a:r>
              <a:rPr dirty="0" err="1"/>
              <a:t>Цікава</a:t>
            </a:r>
            <a:r>
              <a:rPr dirty="0"/>
              <a:t> </a:t>
            </a:r>
            <a:r>
              <a:rPr dirty="0" err="1"/>
              <a:t>вправа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учнів</a:t>
            </a:r>
            <a:r>
              <a:rPr dirty="0"/>
              <a:t> 2 </a:t>
            </a:r>
            <a:r>
              <a:rPr dirty="0" err="1"/>
              <a:t>класу</a:t>
            </a:r>
            <a:endParaRPr dirty="0"/>
          </a:p>
          <a:p>
            <a:r>
              <a:rPr lang="uk-UA" dirty="0"/>
              <a:t>Вдовенко Катерина</a:t>
            </a:r>
          </a:p>
          <a:p>
            <a:r>
              <a:rPr dirty="0"/>
              <a:t> </a:t>
            </a:r>
            <a:r>
              <a:rPr lang="ru-RU" dirty="0" err="1"/>
              <a:t>Комунальний</a:t>
            </a:r>
            <a:r>
              <a:rPr lang="ru-RU" dirty="0"/>
              <a:t> заклад "</a:t>
            </a:r>
            <a:r>
              <a:rPr lang="ru-RU" dirty="0" err="1"/>
              <a:t>Вільнянська</a:t>
            </a:r>
            <a:r>
              <a:rPr lang="ru-RU" dirty="0"/>
              <a:t> </a:t>
            </a:r>
            <a:r>
              <a:rPr lang="ru-RU" dirty="0" err="1"/>
              <a:t>спеціальна</a:t>
            </a:r>
            <a:r>
              <a:rPr lang="ru-RU" dirty="0"/>
              <a:t> </a:t>
            </a:r>
            <a:r>
              <a:rPr lang="ru-RU" dirty="0" err="1"/>
              <a:t>загальноосвітня</a:t>
            </a:r>
            <a:r>
              <a:rPr lang="ru-RU" dirty="0"/>
              <a:t> школа-</a:t>
            </a:r>
            <a:r>
              <a:rPr lang="ru-RU" dirty="0" err="1"/>
              <a:t>інтернат</a:t>
            </a:r>
            <a:r>
              <a:rPr lang="ru-RU" dirty="0"/>
              <a:t>" </a:t>
            </a:r>
            <a:r>
              <a:rPr lang="ru-RU" dirty="0" err="1"/>
              <a:t>Запорізької</a:t>
            </a:r>
            <a:r>
              <a:rPr lang="ru-RU" dirty="0"/>
              <a:t> </a:t>
            </a:r>
            <a:r>
              <a:rPr lang="ru-RU" dirty="0" err="1"/>
              <a:t>обласної</a:t>
            </a:r>
            <a:r>
              <a:rPr lang="ru-RU" dirty="0"/>
              <a:t> ради</a:t>
            </a:r>
            <a:endParaRPr lang="uk-UA" dirty="0"/>
          </a:p>
          <a:p>
            <a:endParaRPr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4116CB-8EEF-4095-9058-8D52DD8A72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000" b="50000"/>
          <a:stretch/>
        </p:blipFill>
        <p:spPr>
          <a:xfrm>
            <a:off x="2501462" y="4256689"/>
            <a:ext cx="3567935" cy="237862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Уважно слухайте історію!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145" y="1600200"/>
            <a:ext cx="8902261" cy="29087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 sz="2000"/>
            </a:pP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послухаємо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цікаву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історію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хмарку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уважні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розповісти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почули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Спробуйте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запам'ятати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куди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мандрувала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хмарка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вона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бачила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 sz="1600"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CC5204-63CE-4A16-837D-01D6D127C8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241" y="3953032"/>
            <a:ext cx="5139559" cy="290496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/>
              <a:t>Слухаємо</a:t>
            </a:r>
            <a:r>
              <a:rPr dirty="0"/>
              <a:t> </a:t>
            </a:r>
            <a:r>
              <a:rPr dirty="0" err="1"/>
              <a:t>першу</a:t>
            </a:r>
            <a:r>
              <a:rPr dirty="0"/>
              <a:t> </a:t>
            </a:r>
            <a:r>
              <a:rPr dirty="0" err="1"/>
              <a:t>частину</a:t>
            </a:r>
            <a:r>
              <a:rPr dirty="0"/>
              <a:t>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6648"/>
            <a:ext cx="9144000" cy="2653061"/>
          </a:xfrm>
        </p:spPr>
        <p:txBody>
          <a:bodyPr>
            <a:normAutofit lnSpcReduction="10000"/>
          </a:bodyPr>
          <a:lstStyle/>
          <a:p>
            <a:endParaRPr dirty="0"/>
          </a:p>
          <a:p>
            <a:pPr marL="0" indent="0">
              <a:buNone/>
              <a:defRPr sz="2000"/>
            </a:pP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Жила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хмарка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Вона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допитлива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любила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подорожувати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Одного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ранку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сонечко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прокинулося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позолотило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краєчки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Хмарка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подивилася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вниз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побачила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зелені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жовті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ниви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блакитні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річки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"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там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!" -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подумала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вона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тихенько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поплила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вниз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B7DED7-43F4-4C03-AC42-5E663B0A5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290" y="3904136"/>
            <a:ext cx="5002924" cy="282773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118" y="404653"/>
            <a:ext cx="8229600" cy="1269124"/>
          </a:xfrm>
        </p:spPr>
        <p:txBody>
          <a:bodyPr/>
          <a:lstStyle/>
          <a:p>
            <a:endParaRPr dirty="0"/>
          </a:p>
          <a:p>
            <a:pPr marL="0" indent="0">
              <a:buNone/>
              <a:defRPr sz="2000"/>
            </a:pP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Вітерець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підхопив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поніс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лісом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50DD587-2B2F-47B2-9620-ADB9A06C21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055" y="2032837"/>
            <a:ext cx="7132885" cy="403163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421" y="136635"/>
            <a:ext cx="8229600" cy="3968915"/>
          </a:xfrm>
        </p:spPr>
        <p:txBody>
          <a:bodyPr>
            <a:normAutofit/>
          </a:bodyPr>
          <a:lstStyle/>
          <a:p>
            <a:pPr marL="0" indent="0">
              <a:buNone/>
              <a:defRPr sz="2000"/>
            </a:pP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вітерець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поніс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хмарку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містом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Вона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розглядала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різнокольорові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будиночки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швидкі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машини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маленьких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людей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поспішали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справах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помахала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ручкою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хмарці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стало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приємно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  <a:defRPr sz="1600"/>
            </a:pPr>
            <a:endParaRPr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043FB6-AA49-4395-9F6A-B336C9E38B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903" y="3539359"/>
            <a:ext cx="5871442" cy="331864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462" y="170794"/>
            <a:ext cx="8229600" cy="4525963"/>
          </a:xfrm>
        </p:spPr>
        <p:txBody>
          <a:bodyPr>
            <a:normAutofit lnSpcReduction="10000"/>
          </a:bodyPr>
          <a:lstStyle/>
          <a:p>
            <a:endParaRPr dirty="0"/>
          </a:p>
          <a:p>
            <a:pPr marL="0" indent="0">
              <a:buNone/>
              <a:defRPr sz="2000"/>
            </a:pP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сонечко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підіймалось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усе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вище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хмарка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відчула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повертатися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сестричок-хмаринок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Вітерець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підхопив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поніс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Там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вона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розповіла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іншим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хмарам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цікаве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побачила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  <a:defRPr sz="1600"/>
            </a:pPr>
            <a:endParaRPr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A262035-9201-4FB4-8A6F-47A9534148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2097" y="4042142"/>
            <a:ext cx="4981903" cy="281585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3EAA584-58B8-4C19-9295-EEFE3D6D1C6C}"/>
              </a:ext>
            </a:extLst>
          </p:cNvPr>
          <p:cNvSpPr txBox="1"/>
          <p:nvPr/>
        </p:nvSpPr>
        <p:spPr>
          <a:xfrm>
            <a:off x="0" y="258717"/>
            <a:ext cx="8797159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  </a:t>
            </a:r>
          </a:p>
          <a:p>
            <a:pPr algn="ctr"/>
            <a:r>
              <a:rPr lang="uk-UA" sz="2400" dirty="0"/>
              <a:t>Маленька </a:t>
            </a:r>
            <a:r>
              <a:rPr lang="uk-UA" sz="2400" dirty="0" err="1"/>
              <a:t>хварка</a:t>
            </a:r>
            <a:endParaRPr lang="uk-UA" sz="2400" dirty="0"/>
          </a:p>
          <a:p>
            <a:pPr algn="ctr"/>
            <a:endParaRPr lang="uk-UA" sz="2400" dirty="0"/>
          </a:p>
          <a:p>
            <a:r>
              <a:rPr lang="uk-UA" sz="2400" dirty="0"/>
              <a:t>Жила собі маленька біла хмарка. Вона була дуже допитлива і любила подорожувати. Одного ранку сонечко прокинулося і позолотило її краєчки. Хмарка подивилася вниз і побачила зелені поля, жовті ниви та блакитні річки. "Як там цікаво!" - подумала вона і тихенько поплила вниз.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Вітерець підхопив її і поніс над лісом.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Потім вітерець поніс хмарку над містом. Вона розглядала різнокольорові будиночки, швидкі машини та маленьких людей, які поспішали у своїх справах. Одна дівчинка помахала їй ручкою, і хмарці стало дуже приємно.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Але сонечко підіймалось усе вище, і хмарка відчула, що їй пора повертатися до своїх сестричок-хмаринок. Вітерець знову підхопив її і поніс високо у небо. Там вона розповіла іншим хмарам про своє цікаве подорож і про все, що побачила на землі.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512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Перекажи історію!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  <a:p>
            <a:pPr>
              <a:defRPr sz="2000"/>
            </a:pP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тепер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розкажіть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запам'ятали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маленько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хмарки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 sz="2000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Куди вона полетіла спочатку?(Вона полетіла над зеленими полями, жовтими нивами та блакитними річками.)</a:t>
            </a:r>
          </a:p>
          <a:p>
            <a:pPr>
              <a:defRPr sz="2000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вона бачила в лісі?(У лісі вона бачила зайчиків, пташок та дерева.)</a:t>
            </a:r>
          </a:p>
          <a:p>
            <a:pPr>
              <a:defRPr sz="2000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відбувалося у місті?(У місті вона бачила різнокольорові будиночки, швидкі машини та людей. Одна дівчинка навіть помахала їй рукою.)</a:t>
            </a:r>
          </a:p>
          <a:p>
            <a:pPr>
              <a:defRPr sz="2000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Чим закінчилася її мандрівка?(Хмарка повернулася до своїх сестричок-хмаринок і розповіла їм про свої пригоди.)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Подумай і скажи!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Якою була хмарка?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(Допитлива, маленька, біла.)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сподобалося хмарці найбільше?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(Їй сподобалися різні краєвиди — поля, ліси, місто, а також момент, коли дівчинка їй помахала.)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що мріяли інші хмари після її розповіді?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(Інші хмари мріяли про власні подорожі та пригоди.)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Чому хмарці стало приємно, коли дівчинка помахала їй?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(Тому що вона відчула, що її помітили й привітали з землі.)</a:t>
            </a:r>
          </a:p>
          <a:p>
            <a:pPr>
              <a:defRPr sz="1600"/>
            </a:pP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94739C-9630-4514-A575-E39B46573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857250"/>
            <a:ext cx="9178907" cy="3145221"/>
          </a:xfrm>
          <a:prstGeom prst="rect">
            <a:avLst/>
          </a:prstGeom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6A918CCF-6747-4D52-9F4C-E64BEA418DCD}"/>
              </a:ext>
            </a:extLst>
          </p:cNvPr>
          <p:cNvSpPr/>
          <p:nvPr/>
        </p:nvSpPr>
        <p:spPr>
          <a:xfrm>
            <a:off x="3058511" y="1755884"/>
            <a:ext cx="417786" cy="354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76C7DF-01C9-443D-BEFC-63BFF7A208EE}"/>
              </a:ext>
            </a:extLst>
          </p:cNvPr>
          <p:cNvSpPr txBox="1"/>
          <p:nvPr/>
        </p:nvSpPr>
        <p:spPr>
          <a:xfrm>
            <a:off x="2861442" y="1748001"/>
            <a:ext cx="61485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000" dirty="0">
                <a:latin typeface="Propysy Regular" pitchFamily="50" charset="-52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780477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7448C703-7C08-4FA2-BFB5-0487D2013E11}"/>
              </a:ext>
            </a:extLst>
          </p:cNvPr>
          <p:cNvSpPr/>
          <p:nvPr/>
        </p:nvSpPr>
        <p:spPr>
          <a:xfrm>
            <a:off x="57807" y="0"/>
            <a:ext cx="9086193" cy="529721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Доповни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словами з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довідки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так,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утворився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зв’язний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цікавий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текст про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веселої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хмарки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Пиши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охайно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уважно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Маленька хмара була дуже...</a:t>
            </a:r>
          </a:p>
          <a:p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Вітерець поніс хмару над...</a:t>
            </a:r>
          </a:p>
          <a:p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дівчинка...</a:t>
            </a:r>
          </a:p>
          <a:p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Наприкінці подорожі хмара розповіла іншим хмарам про...</a:t>
            </a:r>
          </a:p>
          <a:p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 для довідки: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лісом, допитлива, помахала їй рукою, свою цікаву подорож.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27.jpeg">
            <a:extLst>
              <a:ext uri="{FF2B5EF4-FFF2-40B4-BE49-F238E27FC236}">
                <a16:creationId xmlns:a16="http://schemas.microsoft.com/office/drawing/2014/main" id="{8DFF7961-B833-419B-BA8B-031D63B9BD1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6086655" y="3800655"/>
            <a:ext cx="2209798" cy="390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126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599</Words>
  <Application>Microsoft Office PowerPoint</Application>
  <PresentationFormat>Екран (4:3)</PresentationFormat>
  <Paragraphs>42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6" baseType="lpstr">
      <vt:lpstr>Arial</vt:lpstr>
      <vt:lpstr>Calibri</vt:lpstr>
      <vt:lpstr>Propysy Regular</vt:lpstr>
      <vt:lpstr>Times New Roman</vt:lpstr>
      <vt:lpstr>Office Theme</vt:lpstr>
      <vt:lpstr>Хмарка-мандрівниця (Сприймання тексту на слух та усній переказ)</vt:lpstr>
      <vt:lpstr>Уважно слухайте історію!</vt:lpstr>
      <vt:lpstr>Слухаємо першу частину!</vt:lpstr>
      <vt:lpstr>Презентація PowerPoint</vt:lpstr>
      <vt:lpstr>Презентація PowerPoint</vt:lpstr>
      <vt:lpstr>Презентація PowerPoint</vt:lpstr>
      <vt:lpstr>Презентація PowerPoint</vt:lpstr>
      <vt:lpstr>Перекажи історію!</vt:lpstr>
      <vt:lpstr>Подумай і скажи!</vt:lpstr>
      <vt:lpstr>Презентація PowerPoint</vt:lpstr>
      <vt:lpstr>Презентація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Хмарка-мандрівниця (Сприймання тексту на слух та усній переказ)</dc:title>
  <dc:subject/>
  <dc:creator/>
  <cp:keywords/>
  <dc:description>generated using python-pptx</dc:description>
  <cp:lastModifiedBy>User</cp:lastModifiedBy>
  <cp:revision>13</cp:revision>
  <dcterms:created xsi:type="dcterms:W3CDTF">2013-01-27T09:14:16Z</dcterms:created>
  <dcterms:modified xsi:type="dcterms:W3CDTF">2025-05-16T09:18:03Z</dcterms:modified>
  <cp:category/>
</cp:coreProperties>
</file>